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6" r:id="rId3"/>
    <p:sldId id="272" r:id="rId4"/>
    <p:sldId id="269" r:id="rId5"/>
    <p:sldId id="273" r:id="rId6"/>
    <p:sldId id="275" r:id="rId7"/>
    <p:sldId id="274" r:id="rId8"/>
    <p:sldId id="276" r:id="rId9"/>
    <p:sldId id="277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82DA-495A-4539-A5DA-1F735E4B142A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0AE82-19B2-4CE8-BDF0-47F40B33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30D00-D523-4BFF-944C-664D6F527C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1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6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13AD-D53B-48CF-9470-A76109CD8A42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AEE7-2107-4ED1-909D-0E40E3C4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4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34851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“AI - Searches”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087158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Abdul Basit Khan</a:t>
            </a:r>
          </a:p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Mubashhir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Qamar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6970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(Lab)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64017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for Project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80304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46682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1243"/>
            <a:ext cx="1862108" cy="18538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892" y="2515501"/>
            <a:ext cx="1862108" cy="18538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 rot="5400000">
            <a:off x="3479408" y="5643329"/>
            <a:ext cx="1384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7397123" y="5643329"/>
            <a:ext cx="1384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9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16848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and complex searching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easy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agent must be the rational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searches take a bit more time as compared to informed searches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have information of the goal node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graphs can go either way where as undirected graphs have only one direction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A* search method is the efficient one among all if branching factor is to be taken into consideration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2880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00533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0651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41" y="1244563"/>
            <a:ext cx="1862108" cy="18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297" y="1244563"/>
            <a:ext cx="1862108" cy="18538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68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957589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have a brief discussion on the following aspects: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038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062646"/>
            <a:ext cx="121920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Artificial Intelligence, Search techniques are universal problem-solving methods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Problem-solving agents in AI mostly used these search strategies or algorithms to solve a specific problem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Searching problems can be solved using trees and graphs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graphs, they are considered to be more accurate in searches but they can either be directed or undirected.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Directed means that they contain a specific direction for the search flow whereas undirected does not have any direction which means the graph can go either way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Searches are of two types; the uninformed search (blind search) and the 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39553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011130"/>
            <a:ext cx="121920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make a problem-solving agent that can perform various searches using some AI techniques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useful to study different AI algorithms and to have a good hand on them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 to choose nodes (initial node or the goal node) by ourselves in order to recognize how searches are being performed based on different techniques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have an understanding on the problems which involves several heuristics as they are the complex ones,</a:t>
            </a:r>
          </a:p>
        </p:txBody>
      </p:sp>
    </p:spTree>
    <p:extLst>
      <p:ext uri="{BB962C8B-B14F-4D97-AF65-F5344CB8AC3E}">
        <p14:creationId xmlns:p14="http://schemas.microsoft.com/office/powerpoint/2010/main" val="139160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690336"/>
            <a:ext cx="121920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problems are becoming more complex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such problem-solving agent to deal with problems involving heuristics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AI models with uninformed search techniques as they consume some time to get to the solution</a:t>
            </a:r>
          </a:p>
        </p:txBody>
      </p:sp>
    </p:spTree>
    <p:extLst>
      <p:ext uri="{BB962C8B-B14F-4D97-AF65-F5344CB8AC3E}">
        <p14:creationId xmlns:p14="http://schemas.microsoft.com/office/powerpoint/2010/main" val="13266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56240"/>
            <a:ext cx="12192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through graphs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can either be directed or undirected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drawin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tools for nodes and edges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techniques must be implemented via informed and uninformed search methods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nodes, edges, weights and heuristics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nodes, edges,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weight and heuristics 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go with any branching factor starting with the initial value of 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4138"/>
            <a:ext cx="10058400" cy="507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2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2284"/>
            <a:ext cx="10058400" cy="5081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0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2398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99397"/>
            <a:ext cx="10058400" cy="5071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3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322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102</cp:revision>
  <dcterms:created xsi:type="dcterms:W3CDTF">2021-11-21T09:00:00Z</dcterms:created>
  <dcterms:modified xsi:type="dcterms:W3CDTF">2022-01-31T15:58:07Z</dcterms:modified>
</cp:coreProperties>
</file>