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BQozQkN/oWNTmJBzcIzEdubgD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36ef87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436ef87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2857500" y="1238250"/>
            <a:ext cx="35244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Early Detection of Brain Tumor in MRI Images using Open by Reconstruction and Convolution Neural Networks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Dayakshini Sathish, Sathish Kabekody, and Reshma K J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044700" y="3116572"/>
            <a:ext cx="32385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en" sz="1402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Group Number: </a:t>
            </a:r>
            <a:endParaRPr b="0" i="0" sz="1402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en" sz="1402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21141064 Basit Hussain</a:t>
            </a:r>
            <a:endParaRPr b="0" i="0" sz="1402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en" sz="1402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RA: </a:t>
            </a:r>
            <a:endParaRPr b="0" i="0" sz="1402" u="none" cap="none" strike="noStrike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en" sz="1402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ST: </a:t>
            </a:r>
            <a:endParaRPr b="0" i="0" sz="2142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MRI is a non-invasive imaging method for studying the human body's internal structure and function.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MRI images are categorized as T1-weighted and T2-weighted, but they are often affected by noise.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Manual analysis of brain MRI images is time-consuming and challenging due to noise interference.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Computer-Aided Detection (CAD) systems assist in accurate and efficient brain tumor diagnosis.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paper presents an intelligent CAD system for automatic brain tumor detection and classification.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Malignant brain tumors, including High-Grade Glioma (HGG), are life-threatening and require early detection.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Objective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an intelligent Computer-Aided Detection (CAD) system for automatic brain tumor detection and classification.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time-consuming and challenging process of manually analyzing noisy brain MRI images.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accuracy of brain tumor diagnosis, especially in distinguishing malignant tumors, including High-Grade Glioma (HGG), which can be life-threatening.</a:t>
            </a:r>
            <a:endParaRPr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Methodology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 System Development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Skull Stripping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by Reconstruction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Thresholding Segmentation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36ef87b3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g29436ef87b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Results and Discussion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CAD system sequentially processes brain MRI images, beginning with pre-processing and skull stripping.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CNNs are employed for classification, where the first CNN distinguishes normal and abnormal brain images, and the second CNN identifies tumor type.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achieved accuracy for the first CNN is 92.3%, with a sensitivity of 87.17% and specificity of 97.43%. The second CNN attains an accuracy of 98.4% for classifying HGG.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include the system's compatibility with only axial anatomical planes, not covering sagittal and coron</a:t>
            </a:r>
            <a:r>
              <a:rPr lang="en"/>
              <a:t>al planes.</a:t>
            </a:r>
            <a:endParaRPr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testing to larger datasets with diverse age groups and anatomical views of brain MRI for increased accuracy and applicability to other medical domains.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system's compatibility with multiple anatomical planes and MRI image types, such as T1-weighted and flair type MRI images.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4200"/>
              <a:buNone/>
            </a:pPr>
            <a:r>
              <a:rPr b="1" lang="en"/>
              <a:t>Future Work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presented a CAD system for brain MRI image classification.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processes images through pre-processing, skull stripping, and two CNNs for classification.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accuracy: First CNN - 92.3%, Second CNN - 98.4% for HGG classification.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limitations: Works only with axial anatomical planes.</a:t>
            </a:r>
            <a:endParaRPr/>
          </a:p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0" y="18557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