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b89ff3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b89ff3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b89ff3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b89ff3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b89ff3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b89ff3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b89ff3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b89ff3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b89ff34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b89ff3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1cc95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1cc95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1cc959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1cc959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1cc959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1cc959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e6ebf6b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e6ebf6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811975" y="939800"/>
            <a:ext cx="3499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Multilingual BERT-Based Emotion Recognition: A Comparative Study in Urdu and Dari Texts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8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25550" y="2464850"/>
            <a:ext cx="3499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02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21141064 Basit Hussain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RA: Ehsanur Rahman Rhythm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ST: 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Mehnaz Ara Fazal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Introduction &amp; 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Emotion Recognitions help to understand public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opinion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Help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businesses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have data-driven decision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Low resource languages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done so far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Word Embeddings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Named Entity Recognition (NER)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Applications and Ideas: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Applications: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Advancing the language resources for Urdu and Dari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the the emotions in both languages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Ideas: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advanced application of NLP techniques, particularly BERT for emotion detection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Addressing and resolving the challenges and nuances presented by the Urdu and Dari languages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Challenges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Low resourced languages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Cultural and Regional variations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Limited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Complex script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75" y="1147223"/>
            <a:ext cx="4792351" cy="3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</a:t>
            </a:r>
            <a:r>
              <a:rPr b="1" lang="en"/>
              <a:t>..</a:t>
            </a:r>
            <a:r>
              <a:rPr b="1" lang="en"/>
              <a:t>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BERT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50" y="1967750"/>
            <a:ext cx="6432549" cy="24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(Cont..)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b="1" lang="en"/>
              <a:t>BERT’s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825"/>
            <a:ext cx="8520600" cy="26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(Cont..)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</a:t>
            </a:r>
            <a:r>
              <a:rPr b="1" lang="en"/>
              <a:t>Text Preprocessing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5900"/>
            <a:ext cx="8520599" cy="2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311350"/>
            <a:ext cx="8757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●Multilingual emotion recognition using BERT in Urdu and Dari uncovers insights.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●Fine-tuned BERT.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●Contributing to cross-cultural emotional understanding.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