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77c09869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77c09869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77c09869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77c09869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77c09869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77c09869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77c09869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77c09869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77c09869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77c09869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77c09869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77c09869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77c09869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77c09869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echscience.com/CMES/v131n3/47397/html#raut-1" TargetMode="External"/><Relationship Id="rId4" Type="http://schemas.openxmlformats.org/officeDocument/2006/relationships/hyperlink" Target="https://www.techscience.com/CMES/v131n3/47397/html#raut-2" TargetMode="External"/><Relationship Id="rId11" Type="http://schemas.openxmlformats.org/officeDocument/2006/relationships/hyperlink" Target="https://www.techscience.com/CMES/v131n3/47397/html#raut-3" TargetMode="External"/><Relationship Id="rId10" Type="http://schemas.openxmlformats.org/officeDocument/2006/relationships/hyperlink" Target="https://www.techscience.com/CMES/v131n3/47397/html#raut-2" TargetMode="External"/><Relationship Id="rId9" Type="http://schemas.openxmlformats.org/officeDocument/2006/relationships/hyperlink" Target="https://www.techscience.com/CMES/v131n3/47397/html#rast-1" TargetMode="External"/><Relationship Id="rId5" Type="http://schemas.openxmlformats.org/officeDocument/2006/relationships/hyperlink" Target="https://www.techscience.com/CMES/v131n3/47397/html#raut-1" TargetMode="External"/><Relationship Id="rId6" Type="http://schemas.openxmlformats.org/officeDocument/2006/relationships/hyperlink" Target="https://www.techscience.com/CMES/v131n3/47397/html#raut-2" TargetMode="External"/><Relationship Id="rId7" Type="http://schemas.openxmlformats.org/officeDocument/2006/relationships/hyperlink" Target="https://www.techscience.com/CMES/v131n3/47397/html#raut-1" TargetMode="External"/><Relationship Id="rId8" Type="http://schemas.openxmlformats.org/officeDocument/2006/relationships/hyperlink" Target="https://www.techscience.com/CMES/v131n3/47397/html#raut-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 of Roman Urdu on E-Commerce Reviews Using Machine Learning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Bilal Chandio</a:t>
            </a:r>
            <a:r>
              <a:rPr lang="en" sz="300">
                <a:solidFill>
                  <a:srgbClr val="607D8B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Asadullah Shaikh</a:t>
            </a:r>
            <a:r>
              <a:rPr lang="en" sz="300">
                <a:solidFill>
                  <a:srgbClr val="607D8B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Maheen Bakhtyar</a:t>
            </a:r>
            <a:r>
              <a:rPr lang="en" sz="300">
                <a:solidFill>
                  <a:srgbClr val="607D8B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Mesfer Alrizq</a:t>
            </a:r>
            <a:r>
              <a:rPr lang="en" sz="300">
                <a:solidFill>
                  <a:srgbClr val="607D8B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Junaid Baber</a:t>
            </a:r>
            <a:r>
              <a:rPr lang="en" sz="300">
                <a:solidFill>
                  <a:srgbClr val="607D8B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Adel Sulaiman</a:t>
            </a:r>
            <a:r>
              <a:rPr lang="en" sz="300">
                <a:solidFill>
                  <a:srgbClr val="607D8B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</a:t>
            </a:r>
            <a:r>
              <a:rPr lang="en" sz="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300">
                <a:solidFill>
                  <a:srgbClr val="607D8B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*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Adel Rajab</a:t>
            </a:r>
            <a:r>
              <a:rPr lang="en" sz="300">
                <a:solidFill>
                  <a:srgbClr val="607D8B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Waheed Noor</a:t>
            </a:r>
            <a:r>
              <a:rPr lang="en" sz="300">
                <a:solidFill>
                  <a:srgbClr val="607D8B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(2022)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044700" y="3116572"/>
            <a:ext cx="32385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2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Group Number: 01</a:t>
            </a:r>
            <a:endParaRPr sz="1402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2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21141064 Basit Hussain</a:t>
            </a:r>
            <a:endParaRPr sz="1402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2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RA: </a:t>
            </a:r>
            <a:r>
              <a:rPr lang="en" sz="1402">
                <a:solidFill>
                  <a:srgbClr val="1D1C1D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Sania Azhmee Bhuiyan</a:t>
            </a:r>
            <a:endParaRPr sz="1402">
              <a:solidFill>
                <a:srgbClr val="1D1C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2">
                <a:solidFill>
                  <a:srgbClr val="1D1C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ST: </a:t>
            </a:r>
            <a:r>
              <a:rPr lang="en" sz="1402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Abid Hossain</a:t>
            </a:r>
            <a:endParaRPr sz="214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Advancements in e-commerce have changed business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 plays a vital role in decision-making for vendors and customers in e-commerce.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 of Roman Urdu comments on e-commerce reviews.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Roman Urdu comments from e-commerce platforms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Annotate the comments based on expert opinions.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and evaluate machine learning and deep learning classifiers on the dataset</a:t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98700"/>
            <a:ext cx="8520599" cy="25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and Discussion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Evaluation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Class-wise Accuracy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Comparative Analysis: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125" y="1079100"/>
            <a:ext cx="5417875" cy="3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Roman Urdu sentiment analysis on e-commerce reviews is a challenging problem.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SVM approach with stemming achieved the highest accuracy of 68%.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SVM, Logistic Regression, and LSTM showed superior performance compared to other models.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Future Work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 the model for multilingual comments.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languages such as English and Urdu in sentiment analysis.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0" y="18557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Thank you!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