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5ae9699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5ae9699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5ae9699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5ae9699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5ae9699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5ae9699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3866a4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3866a4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3866a4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d3866a4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5ae9699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5ae9699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ae9699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ae9699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ae9699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5ae9699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5ae96993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5ae96993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ae96993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ae9699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164550" y="939798"/>
            <a:ext cx="28149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Market Demand Analysis Using NLP in Urdu Languages.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8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164550" y="2474199"/>
            <a:ext cx="3075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Number: 01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21241057 Malika Muradi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21141064 Basit Hussain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RA: </a:t>
            </a:r>
            <a:r>
              <a:rPr lang="en" sz="1300">
                <a:solidFill>
                  <a:srgbClr val="1D1C1D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Sania Azhmee Bhuiyan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ST: 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Abid Hossain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r>
              <a:rPr b="1" lang="en"/>
              <a:t> &amp; FUTURE DIRECTION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Utilize Various NLP techniques to Analysis Market Demand In Urdu </a:t>
            </a:r>
            <a:r>
              <a:rPr lang="en"/>
              <a:t>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information informs business strategies in a competitive market.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Discussing future plans, including expanding to other languages and laptop model names.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Mentioning the exploration of additional variables for demand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0" y="21561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b="1"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 sz="1500"/>
              <a:t> 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" sz="1500"/>
              <a:t>The importance of Urdu sentiment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  Applications of NLP in Urdu language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  </a:t>
            </a:r>
            <a:r>
              <a:rPr lang="en" sz="1500"/>
              <a:t>Data preprocessed for cleaning, normalization, and transformation.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  </a:t>
            </a:r>
            <a:r>
              <a:rPr lang="en" sz="1500"/>
              <a:t>Challenges arise due to the scarcity of NLP solutions tailored for Urdu language. 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 Evaluation of approach's effectiveness using various algorithms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SVM, multinomial logistic regression, random forest: 93% accuracy.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RNN excels among deep learning models: 94% accuracy.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85475" y="20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Related Work: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    Investigated NLP methods for Urdu market demand analysis.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    Introduced predictive model using social media data and NLP algorithms.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Importance of studying consumer dynamics in the Urdu-speaking market.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    Offers insights for improving offerings to meet customer needs.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Social media sentiment's impact on stock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Machine learning's potential to enhance online shopping experiences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   Opportunities for gaining competitive advantage in untapped markets.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85475" y="20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: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Named Entity Recognition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Finding the brand of laptops among the comments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Gender predication: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gender g</a:t>
            </a:r>
            <a:r>
              <a:rPr lang="en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uesser package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Crucial due to it’s vary of preferences on different gender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Understanding the preferences based on gender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SENTIMENT ANALYSIS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8200"/>
            <a:ext cx="85206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r>
              <a:rPr b="1" lang="en"/>
              <a:t> OF EXPLAINABLE AI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5" y="1509921"/>
            <a:ext cx="8594925" cy="245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75" y="1254003"/>
            <a:ext cx="8594927" cy="296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75" y="1225225"/>
            <a:ext cx="8594924" cy="30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325"/>
            <a:ext cx="8475775" cy="3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 ANALYSIS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0" y="1222750"/>
            <a:ext cx="863904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