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c00d44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c00d44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fc00d442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fc00d44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fc00d442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fc00d442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007502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007502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fc00d442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fc00d44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fc00d442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fc00d44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007502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0007502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Gender Bias in Natural Language Processing Across Human Languages.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Matthews, A., Grasso, I., Mahoney, C., Chen, Y., Wali, E., Middleton, T., Njie, M., &amp; Matthews, J. (2021).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502675"/>
            <a:ext cx="30936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5">
                <a:solidFill>
                  <a:srgbClr val="000000"/>
                </a:solidFill>
              </a:rPr>
              <a:t>Group 1</a:t>
            </a:r>
            <a:endParaRPr b="1" sz="230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29450" y="3116800"/>
            <a:ext cx="3446700" cy="16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Name: Basit Hussain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ID: 21141064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ST:  Ehsanur Rahman Rhythm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RA:  Md Humaion Kabir Mehedi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 Language Processing (NLP) is a rapidly growing field with many practical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team including speakers of 9 languages - Chinese, Spanish, English, Arabic, German, French, Farsi, Urdu and wolof.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authors of this study collected data from various NLP applications and evaluated the results using a gender bias metric.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A1A1A"/>
                </a:solidFill>
              </a:rPr>
              <a:t>Data collection and </a:t>
            </a:r>
            <a:r>
              <a:rPr lang="en" sz="2300">
                <a:solidFill>
                  <a:srgbClr val="1A1A1A"/>
                </a:solidFill>
              </a:rPr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Gender bias was quantified using the Word Embedding Association Test (WEAT) and the Singular Value Decomposition (SVD) method.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authors refer to Bolukbasi et al.'s work and their own previous work on gender bias in English and emphasize the importance of extending this analysis to other languages.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 list of gender-defining words and a set of gender-balanced professions were used to identify the gender of the individuals mentioned in the articles.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The paper uses Wikipedia articles as the corpus for each language.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50" y="1933300"/>
            <a:ext cx="4759649" cy="28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75" y="2078875"/>
            <a:ext cx="3322675" cy="2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293878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8875"/>
            <a:ext cx="384615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91275" y="2109575"/>
            <a:ext cx="7688700" cy="27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 concludes that gender bias is a pervasive problem in NLP models across multiple languages.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by quantifying and comparing gender bias across languages, we can begin to track and improve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 emphasizes the need for more useful tools and resources in order to overcome the barriers to building NLP tools with less gender bias.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work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5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xploring the effects of gender bias in NLP models on downstream applications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 potential solutions for mitigating gender bias in NLP models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Matthews, A., Grasso, I., Mahoney, C., Chen, Y., Wali, E., Middleton, T., Njie, M., &amp; Matthews, J. (2021). Gender bias in natural language processing across human languages.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First Workshop on Trustworthy Natural Language 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https://doi.org/10.18653/v1/2021.trustnlp-1.6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