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4756-48FD-3561-D7DD-4A37A73F0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CF3C9-0CFE-0442-BFC0-3C4401820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7064-E891-BE7C-8123-EE4E8164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6A77-6D24-416C-8D90-4BB56A230D96}" type="datetimeFigureOut">
              <a:rPr lang="en-US" smtClean="0"/>
              <a:t>03-Dec-23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D5884-E1AA-A502-423F-BD5B63E6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986B3-5603-DEF2-A35D-D17B33FE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8339-063C-42C2-B74B-C42AA139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31A9-7331-FA60-562E-65E43E99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9F0B4-183F-832B-AB6E-C2D1ED6C4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1CBCE-A30F-A4BC-C5F2-98C9DB58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6A77-6D24-416C-8D90-4BB56A230D96}" type="datetimeFigureOut">
              <a:rPr lang="en-US" smtClean="0"/>
              <a:t>03-Dec-23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0FC7B-15D0-93A0-B0AB-FEDED4A2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38F9C-4E02-219F-BBE7-D0F4A287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8339-063C-42C2-B74B-C42AA139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0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5ACC5-4C9E-C31E-3829-7EFC97C1A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B42A5-A116-CE58-5996-21839D915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40B0E-BEB3-3C18-3985-EF37C451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6A77-6D24-416C-8D90-4BB56A230D96}" type="datetimeFigureOut">
              <a:rPr lang="en-US" smtClean="0"/>
              <a:t>03-Dec-23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0EB5-5062-1031-C6A3-BC4EDDF0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402BD-40CA-F6C9-5A5E-D9120AD2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8339-063C-42C2-B74B-C42AA139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6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FB1A-B3FF-75FC-4F44-FA00E91B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B82B-31E5-1FD2-A205-4081760E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E931C-7913-6203-41C7-F8229479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6A77-6D24-416C-8D90-4BB56A230D96}" type="datetimeFigureOut">
              <a:rPr lang="en-US" smtClean="0"/>
              <a:t>03-Dec-23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FCCE8-D0C4-8B09-28AA-B7DC17B1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1DE7E-859F-3735-31E4-06A53F42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8339-063C-42C2-B74B-C42AA139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0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A12F-3D53-E902-FF32-2EBDB696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429C9-7D85-DFCE-F3BD-E32B8414C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72AF-10B4-99D7-B750-ABD26353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6A77-6D24-416C-8D90-4BB56A230D96}" type="datetimeFigureOut">
              <a:rPr lang="en-US" smtClean="0"/>
              <a:t>03-Dec-23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D8087-9FD1-B8D9-FB89-7E655F7F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AA80D-C203-67D0-45C5-AB20E27E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8339-063C-42C2-B74B-C42AA139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85E8-865C-AF83-117F-E59F7388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6826-68EC-1815-B1A3-1DE5C8372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B162F-2B87-5CF3-7A1A-D4BE4FF3C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B923F-13EE-0501-E907-056435FC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6A77-6D24-416C-8D90-4BB56A230D96}" type="datetimeFigureOut">
              <a:rPr lang="en-US" smtClean="0"/>
              <a:t>03-Dec-23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CE2A5-417E-7653-0963-35CF15E6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51B0-59B1-4AD9-3E04-88521965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8339-063C-42C2-B74B-C42AA139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5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1385-B1A3-9DB2-F4EC-7F209BFC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E75FE-E993-B81C-3CD9-DA66F10E3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7D9E5-E77B-74CF-C096-4221D3E92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D369A-2B78-26C1-722E-37FAB6284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33682-1B8B-A332-46B6-F9242C9FC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433DD-5F06-77D2-FC85-2F32359A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6A77-6D24-416C-8D90-4BB56A230D96}" type="datetimeFigureOut">
              <a:rPr lang="en-US" smtClean="0"/>
              <a:t>03-Dec-23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BF329-9FED-086F-872D-CEB285A3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EBC45-F382-8FB8-0C3A-06967257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8339-063C-42C2-B74B-C42AA139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2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F5AE-D5A4-7704-AF56-CD89C9A9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A1B65-CF56-9C36-0333-C9AB459C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6A77-6D24-416C-8D90-4BB56A230D96}" type="datetimeFigureOut">
              <a:rPr lang="en-US" smtClean="0"/>
              <a:t>03-Dec-23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65707-8BD8-A3E6-89E9-425ADC59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0166C-722C-651F-048B-55B0993A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8339-063C-42C2-B74B-C42AA139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5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14885-7FC7-F133-04EE-AD7E244C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6A77-6D24-416C-8D90-4BB56A230D96}" type="datetimeFigureOut">
              <a:rPr lang="en-US" smtClean="0"/>
              <a:t>03-Dec-23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7522C-CBB9-6E0D-565C-0B8BBD34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CD008-5C26-4D3F-BD5C-572F1382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8339-063C-42C2-B74B-C42AA139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5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11A9-0BF6-A98B-487F-C2EF892A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67A3-31DA-431A-C3E4-E22CB01B8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C4756-B3EE-3190-D7FD-899265298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A41DD-4AF0-4AA2-6347-3731B238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6A77-6D24-416C-8D90-4BB56A230D96}" type="datetimeFigureOut">
              <a:rPr lang="en-US" smtClean="0"/>
              <a:t>03-Dec-23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420E2-1956-4447-F076-FCB97720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17438-13E4-087C-55B2-AA15D008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8339-063C-42C2-B74B-C42AA139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5105-310D-4157-54A8-86E870BD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E2055-B7F4-360A-E382-83F98573D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B24E5-3E24-3416-E597-04269A976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479E-834E-ED7E-43F3-6191F2EC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6A77-6D24-416C-8D90-4BB56A230D96}" type="datetimeFigureOut">
              <a:rPr lang="en-US" smtClean="0"/>
              <a:t>03-Dec-23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FC7D2-D0C0-A412-8EDA-BE790A8F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FB35C-62EF-0D02-8F06-B69411D7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8339-063C-42C2-B74B-C42AA139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2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58AE2-F59F-5A91-7C45-9BF0AE254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F4579-A5EE-3A0B-2FF0-1F4C5026D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178FC-1955-CD9E-3218-FB40104E0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76A77-6D24-416C-8D90-4BB56A230D96}" type="datetimeFigureOut">
              <a:rPr lang="en-US" smtClean="0"/>
              <a:t>03-Dec-23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0BE41-39E1-67DC-CC3D-26A3C829D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CB78B-C03D-0990-4A61-AFED363FC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D8339-063C-42C2-B74B-C42AA139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7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FC8F68-12C4-1AEA-D647-3E7752754FF6}"/>
              </a:ext>
            </a:extLst>
          </p:cNvPr>
          <p:cNvSpPr/>
          <p:nvPr/>
        </p:nvSpPr>
        <p:spPr>
          <a:xfrm>
            <a:off x="4485850" y="2967335"/>
            <a:ext cx="3220305" cy="92333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After login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0408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BD04B3BD-9F41-2893-707D-63F47C1D4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691" y="643467"/>
            <a:ext cx="2576617" cy="55710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89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black squares&#10;&#10;Description automatically generated">
            <a:extLst>
              <a:ext uri="{FF2B5EF4-FFF2-40B4-BE49-F238E27FC236}">
                <a16:creationId xmlns:a16="http://schemas.microsoft.com/office/drawing/2014/main" id="{FE92C008-BB3F-3BA9-6186-8E5EA5EB4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62" y="644652"/>
            <a:ext cx="2711876" cy="5568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17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EF8195-4C61-2DFD-3C7C-F7EB4B20B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82" y="638622"/>
            <a:ext cx="2578608" cy="5580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570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ell phone&#10;&#10;Description automatically generated">
            <a:extLst>
              <a:ext uri="{FF2B5EF4-FFF2-40B4-BE49-F238E27FC236}">
                <a16:creationId xmlns:a16="http://schemas.microsoft.com/office/drawing/2014/main" id="{68A7C06A-EC4A-48EE-5CFC-D2D646ECD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82" y="644652"/>
            <a:ext cx="2573036" cy="5568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980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F400B84-CF99-80F9-2759-0F44EB67F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25" y="645836"/>
            <a:ext cx="2573036" cy="5568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89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black squares&#10;&#10;Description automatically generated">
            <a:extLst>
              <a:ext uri="{FF2B5EF4-FFF2-40B4-BE49-F238E27FC236}">
                <a16:creationId xmlns:a16="http://schemas.microsoft.com/office/drawing/2014/main" id="{FE92C008-BB3F-3BA9-6186-8E5EA5EB4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296" y="644652"/>
            <a:ext cx="2711876" cy="5568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911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BASIT IQBAL</dc:creator>
  <cp:lastModifiedBy>BASIT IQBAL</cp:lastModifiedBy>
  <cp:revision>1</cp:revision>
  <dcterms:created xsi:type="dcterms:W3CDTF">2023-12-03T11:57:36Z</dcterms:created>
  <dcterms:modified xsi:type="dcterms:W3CDTF">2023-12-03T13:21:45Z</dcterms:modified>
</cp:coreProperties>
</file>