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0B44B-E920-45CE-99DE-5936EB66459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2BF40-B0E5-473B-9C5C-67F09770A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2BF40-B0E5-473B-9C5C-67F09770A6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76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EAA06-B357-FD52-6ED6-AF016C44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A6CB4-4EED-2972-2E17-EBB2FE732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01348-C086-880F-25B3-23F96842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E0D4-1AD7-42F3-BBE4-FB912FEABC1D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C5F97-6132-9F38-028D-981BECABA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7BA86-175C-287C-A5EB-CA2B74DE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3A43-4986-46AF-A4ED-872580F62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1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1F103-13A8-11D0-EADF-51D4DADE3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BA1EA5-6A22-941A-1E3B-8125A5307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EC898-ED6F-2DE0-53F1-0C12A8840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E0D4-1AD7-42F3-BBE4-FB912FEABC1D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DEB55-B0B6-753F-88A4-8659060B8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EC8D7-9BF9-5362-DC29-BFC8EC20B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3A43-4986-46AF-A4ED-872580F62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4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129495-74A9-9D8B-9465-8DC1AC340B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3C32C-568C-9E05-112B-703EA67F0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CBCD3-BBB6-58EE-CF72-21539FA1C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E0D4-1AD7-42F3-BBE4-FB912FEABC1D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906F7-4FC8-3931-9E92-A52F5DBBA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700FB-0EFE-F58D-F47D-58F3D08E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3A43-4986-46AF-A4ED-872580F62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8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084AB-9041-02EB-013B-D5E986E2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6ACAC-A74C-74B7-985B-B8A9BCCC9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8F329-7EC7-3266-A1CE-412C7F43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E0D4-1AD7-42F3-BBE4-FB912FEABC1D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FC5E1-8AB8-9DD4-8239-2B8684894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3A124-5BBC-37C0-1378-7093476EF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3A43-4986-46AF-A4ED-872580F62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7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156E5-236F-C823-E515-7971E6655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BDB35-2CFE-1303-D25C-3224E2D63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00640-E6F7-1D92-3BC3-D89750946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E0D4-1AD7-42F3-BBE4-FB912FEABC1D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EEDA7-60D2-328D-98B5-C3388522B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D6DAA-3D7A-AC2E-96B8-D09CC1DA2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3A43-4986-46AF-A4ED-872580F62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4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EF2C-A2A8-D379-DB4E-3CFA156B6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11081-7ED0-D127-218A-D0EC299130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A7A3D-0CDB-DC18-3EEF-53DCF5386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3A83F-B684-0FC0-784D-C86E46CDF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E0D4-1AD7-42F3-BBE4-FB912FEABC1D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41738-4CAA-F2ED-0BC0-754BD953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5C733-4155-A071-2EE7-312C3D27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3A43-4986-46AF-A4ED-872580F62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8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FE64D-5282-4327-433A-8E0CDCF0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48281-A458-E4C8-9432-1034744AF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59029-9173-86D3-8C1A-976B7B5A7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F16E2-4DD7-BFBE-3A8A-CA1908B2D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A4F024-387D-DA1C-8402-9D6D4FE714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00F48F-7FC8-F938-2A7A-5CD1E88F7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E0D4-1AD7-42F3-BBE4-FB912FEABC1D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034FD8-B299-E8F4-FA9D-CF6BE2B10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B5AE3E-5882-56CE-5616-77D0FCCA5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3A43-4986-46AF-A4ED-872580F62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8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22562-9348-41DF-6E1E-74B39C6EA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0F7BE0-8A3F-A216-355F-583328D26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E0D4-1AD7-42F3-BBE4-FB912FEABC1D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DA6F5-B1A0-216A-46D6-2E95252FF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A95553-83F4-7952-E79F-5E1F7EF2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3A43-4986-46AF-A4ED-872580F62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5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6C939-EFD0-EC69-668A-57A73C81C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E0D4-1AD7-42F3-BBE4-FB912FEABC1D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DC20D1-992B-1618-C9CF-9FC1F3F75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25C3F-2709-33E9-EA79-C85A69C2D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3A43-4986-46AF-A4ED-872580F62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0AE13-E123-F2E1-B10F-D668B63B2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8562E-17A7-6216-3199-580F88A0A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BEBD64-024E-8E80-A50A-A505FD129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D857E-7391-7347-2628-85E99599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E0D4-1AD7-42F3-BBE4-FB912FEABC1D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741CC-70A5-396A-8B6C-6E3C87DE2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79228-C325-4587-AAC1-A11816E9C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3A43-4986-46AF-A4ED-872580F62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7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FC2D-C0AC-A1CD-2A4A-177202A13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24431D-0531-CD9E-48E8-CE9AFCF25C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4E3BF-FC30-2D73-1183-5D9CAA970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E9ED9-0103-CBA9-6607-D34C2EB2B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E0D4-1AD7-42F3-BBE4-FB912FEABC1D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F4434-0B39-95F9-D588-2F28984FB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36E17-EE9D-A49A-4037-7F567C129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3A43-4986-46AF-A4ED-872580F62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2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8C793D-8ACE-10EF-1F40-5C41CA804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A8176-1DF9-EDE9-136D-C8D8B0FF8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69C10-D775-1596-0572-599B576198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BE0D4-1AD7-42F3-BBE4-FB912FEABC1D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3A741-020E-5B56-E032-99AE7E4D1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DFF71-1484-051C-B24A-D5AAEC260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43A43-4986-46AF-A4ED-872580F62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90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F1A7470-403B-C335-1A31-A331A6A1E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10" y="1357299"/>
            <a:ext cx="6298759" cy="485629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436FA6A-C8A2-6D6C-F5B7-994D3955DDAC}"/>
              </a:ext>
            </a:extLst>
          </p:cNvPr>
          <p:cNvSpPr/>
          <p:nvPr/>
        </p:nvSpPr>
        <p:spPr>
          <a:xfrm>
            <a:off x="3481585" y="352019"/>
            <a:ext cx="460376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Thyroid Disease Prediction</a:t>
            </a:r>
          </a:p>
        </p:txBody>
      </p:sp>
      <p:pic>
        <p:nvPicPr>
          <p:cNvPr id="1028" name="Picture 4" descr="Effects of thyroid hormones in normal and pathologic conditions. The... |  Download Scientific Diagram">
            <a:extLst>
              <a:ext uri="{FF2B5EF4-FFF2-40B4-BE49-F238E27FC236}">
                <a16:creationId xmlns:a16="http://schemas.microsoft.com/office/drawing/2014/main" id="{74717C8E-8C41-F90E-CD65-83D92D6A9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698" y="1278194"/>
            <a:ext cx="4817012" cy="4969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1E44B1-C134-5F73-CA8C-621FACB0D08C}"/>
              </a:ext>
            </a:extLst>
          </p:cNvPr>
          <p:cNvSpPr txBox="1"/>
          <p:nvPr/>
        </p:nvSpPr>
        <p:spPr>
          <a:xfrm>
            <a:off x="7268017" y="6247400"/>
            <a:ext cx="45306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Credit : https://link.springer.com/article/10.1007/s12035-018-1270-y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286E3B-C318-8827-1611-0A495F606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10" y="217541"/>
            <a:ext cx="2409661" cy="73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0BB615A-BEDF-5050-F961-2F2B38ECD3B6}"/>
              </a:ext>
            </a:extLst>
          </p:cNvPr>
          <p:cNvSpPr/>
          <p:nvPr/>
        </p:nvSpPr>
        <p:spPr>
          <a:xfrm>
            <a:off x="-103169" y="6487657"/>
            <a:ext cx="407220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 Abdul Basith, MS IS, Spring 2023</a:t>
            </a:r>
          </a:p>
        </p:txBody>
      </p:sp>
    </p:spTree>
    <p:extLst>
      <p:ext uri="{BB962C8B-B14F-4D97-AF65-F5344CB8AC3E}">
        <p14:creationId xmlns:p14="http://schemas.microsoft.com/office/powerpoint/2010/main" val="374960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003"/>
    </mc:Choice>
    <mc:Fallback xmlns="">
      <p:transition spd="slow" advTm="3200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111E6D-7A70-E8EE-87EC-D15EBDEE7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8324" y="0"/>
            <a:ext cx="12290324" cy="6858000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7CB7D2D2-BA94-05E9-9156-6422F21B9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07" y="5515405"/>
            <a:ext cx="2409661" cy="73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97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78"/>
    </mc:Choice>
    <mc:Fallback xmlns="">
      <p:transition spd="slow" advTm="9378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123</TotalTime>
  <Words>29</Words>
  <Application>Microsoft Office PowerPoint</Application>
  <PresentationFormat>Widescreen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Abdul Basith</dc:creator>
  <cp:lastModifiedBy>Mohammed Abdul Basith</cp:lastModifiedBy>
  <cp:revision>15</cp:revision>
  <dcterms:created xsi:type="dcterms:W3CDTF">2023-05-09T22:31:53Z</dcterms:created>
  <dcterms:modified xsi:type="dcterms:W3CDTF">2023-05-10T00:35:41Z</dcterms:modified>
</cp:coreProperties>
</file>