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2AB4B1-B705-489C-8C13-0819023E4135}">
          <p14:sldIdLst>
            <p14:sldId id="256"/>
            <p14:sldId id="257"/>
            <p14:sldId id="258"/>
            <p14:sldId id="259"/>
            <p14:sldId id="260"/>
            <p14:sldId id="261"/>
            <p14:sldId id="263"/>
          </p14:sldIdLst>
        </p14:section>
        <p14:section name="Untitled Section" id="{A99485D1-0687-4562-A897-F8C6EBFB5684}">
          <p14:sldIdLst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853615-8CCB-418C-ADFA-1E6940E50663}" v="6" dt="2022-01-24T11:55:58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10201092" userId="f1324fb9-a0ab-43f4-9efb-2e0322542d56" providerId="ADAL" clId="{83853615-8CCB-418C-ADFA-1E6940E50663}"/>
    <pc:docChg chg="undo custSel addSld modSld modSection">
      <pc:chgData name="210201092" userId="f1324fb9-a0ab-43f4-9efb-2e0322542d56" providerId="ADAL" clId="{83853615-8CCB-418C-ADFA-1E6940E50663}" dt="2022-01-24T11:56:15.989" v="324" actId="14100"/>
      <pc:docMkLst>
        <pc:docMk/>
      </pc:docMkLst>
      <pc:sldChg chg="modSp mod">
        <pc:chgData name="210201092" userId="f1324fb9-a0ab-43f4-9efb-2e0322542d56" providerId="ADAL" clId="{83853615-8CCB-418C-ADFA-1E6940E50663}" dt="2022-01-24T11:48:36.688" v="290" actId="27107"/>
        <pc:sldMkLst>
          <pc:docMk/>
          <pc:sldMk cId="1054902621" sldId="263"/>
        </pc:sldMkLst>
        <pc:spChg chg="mod">
          <ac:chgData name="210201092" userId="f1324fb9-a0ab-43f4-9efb-2e0322542d56" providerId="ADAL" clId="{83853615-8CCB-418C-ADFA-1E6940E50663}" dt="2022-01-24T11:48:36.688" v="290" actId="27107"/>
          <ac:spMkLst>
            <pc:docMk/>
            <pc:sldMk cId="1054902621" sldId="263"/>
            <ac:spMk id="2" creationId="{EFF87BE9-2778-42F9-9CB3-1360DCAC2E61}"/>
          </ac:spMkLst>
        </pc:spChg>
      </pc:sldChg>
      <pc:sldChg chg="modSp mod">
        <pc:chgData name="210201092" userId="f1324fb9-a0ab-43f4-9efb-2e0322542d56" providerId="ADAL" clId="{83853615-8CCB-418C-ADFA-1E6940E50663}" dt="2022-01-24T11:48:45.153" v="292" actId="27107"/>
        <pc:sldMkLst>
          <pc:docMk/>
          <pc:sldMk cId="304599799" sldId="264"/>
        </pc:sldMkLst>
        <pc:spChg chg="mod">
          <ac:chgData name="210201092" userId="f1324fb9-a0ab-43f4-9efb-2e0322542d56" providerId="ADAL" clId="{83853615-8CCB-418C-ADFA-1E6940E50663}" dt="2022-01-24T11:48:45.153" v="292" actId="27107"/>
          <ac:spMkLst>
            <pc:docMk/>
            <pc:sldMk cId="304599799" sldId="264"/>
            <ac:spMk id="3" creationId="{CC73E5E6-65FB-48C7-B77F-784C2480185B}"/>
          </ac:spMkLst>
        </pc:spChg>
      </pc:sldChg>
      <pc:sldChg chg="addSp delSp modSp mod">
        <pc:chgData name="210201092" userId="f1324fb9-a0ab-43f4-9efb-2e0322542d56" providerId="ADAL" clId="{83853615-8CCB-418C-ADFA-1E6940E50663}" dt="2022-01-24T11:43:40.114" v="262" actId="207"/>
        <pc:sldMkLst>
          <pc:docMk/>
          <pc:sldMk cId="2514685078" sldId="267"/>
        </pc:sldMkLst>
        <pc:spChg chg="mod">
          <ac:chgData name="210201092" userId="f1324fb9-a0ab-43f4-9efb-2e0322542d56" providerId="ADAL" clId="{83853615-8CCB-418C-ADFA-1E6940E50663}" dt="2022-01-24T11:32:22.313" v="224" actId="20577"/>
          <ac:spMkLst>
            <pc:docMk/>
            <pc:sldMk cId="2514685078" sldId="267"/>
            <ac:spMk id="3" creationId="{C2881FA2-9E82-46D8-B0BB-478D86B77D68}"/>
          </ac:spMkLst>
        </pc:spChg>
        <pc:spChg chg="add mod">
          <ac:chgData name="210201092" userId="f1324fb9-a0ab-43f4-9efb-2e0322542d56" providerId="ADAL" clId="{83853615-8CCB-418C-ADFA-1E6940E50663}" dt="2022-01-24T11:43:40.114" v="262" actId="207"/>
          <ac:spMkLst>
            <pc:docMk/>
            <pc:sldMk cId="2514685078" sldId="267"/>
            <ac:spMk id="8" creationId="{8EEB8BB3-45F8-48BE-9865-43A4725112F3}"/>
          </ac:spMkLst>
        </pc:spChg>
        <pc:spChg chg="add del">
          <ac:chgData name="210201092" userId="f1324fb9-a0ab-43f4-9efb-2e0322542d56" providerId="ADAL" clId="{83853615-8CCB-418C-ADFA-1E6940E50663}" dt="2022-01-24T11:42:25.568" v="236" actId="22"/>
          <ac:spMkLst>
            <pc:docMk/>
            <pc:sldMk cId="2514685078" sldId="267"/>
            <ac:spMk id="10" creationId="{5D34165E-E52F-44F8-AC50-8AFF0F7598D8}"/>
          </ac:spMkLst>
        </pc:spChg>
        <pc:picChg chg="add del mod">
          <ac:chgData name="210201092" userId="f1324fb9-a0ab-43f4-9efb-2e0322542d56" providerId="ADAL" clId="{83853615-8CCB-418C-ADFA-1E6940E50663}" dt="2022-01-24T11:31:04.687" v="144" actId="931"/>
          <ac:picMkLst>
            <pc:docMk/>
            <pc:sldMk cId="2514685078" sldId="267"/>
            <ac:picMk id="4" creationId="{956B9D03-0727-43FA-A373-C804D049ABF7}"/>
          </ac:picMkLst>
        </pc:picChg>
        <pc:picChg chg="add mod">
          <ac:chgData name="210201092" userId="f1324fb9-a0ab-43f4-9efb-2e0322542d56" providerId="ADAL" clId="{83853615-8CCB-418C-ADFA-1E6940E50663}" dt="2022-01-24T11:32:24.266" v="225" actId="1076"/>
          <ac:picMkLst>
            <pc:docMk/>
            <pc:sldMk cId="2514685078" sldId="267"/>
            <ac:picMk id="6" creationId="{E26ABB4A-12D4-486F-977F-48D2DDAB3679}"/>
          </ac:picMkLst>
        </pc:picChg>
      </pc:sldChg>
      <pc:sldChg chg="addSp modSp new mod">
        <pc:chgData name="210201092" userId="f1324fb9-a0ab-43f4-9efb-2e0322542d56" providerId="ADAL" clId="{83853615-8CCB-418C-ADFA-1E6940E50663}" dt="2022-01-24T11:56:15.989" v="324" actId="14100"/>
        <pc:sldMkLst>
          <pc:docMk/>
          <pc:sldMk cId="3691336953" sldId="268"/>
        </pc:sldMkLst>
        <pc:spChg chg="mod">
          <ac:chgData name="210201092" userId="f1324fb9-a0ab-43f4-9efb-2e0322542d56" providerId="ADAL" clId="{83853615-8CCB-418C-ADFA-1E6940E50663}" dt="2022-01-24T11:55:01.917" v="317" actId="113"/>
          <ac:spMkLst>
            <pc:docMk/>
            <pc:sldMk cId="3691336953" sldId="268"/>
            <ac:spMk id="2" creationId="{103DFBF5-CAC1-4115-A6D6-547BD89E8C64}"/>
          </ac:spMkLst>
        </pc:spChg>
        <pc:spChg chg="mod">
          <ac:chgData name="210201092" userId="f1324fb9-a0ab-43f4-9efb-2e0322542d56" providerId="ADAL" clId="{83853615-8CCB-418C-ADFA-1E6940E50663}" dt="2022-01-24T11:49:02.146" v="293" actId="1076"/>
          <ac:spMkLst>
            <pc:docMk/>
            <pc:sldMk cId="3691336953" sldId="268"/>
            <ac:spMk id="3" creationId="{562D3AD4-892A-4A56-9B57-25A0BBBD517E}"/>
          </ac:spMkLst>
        </pc:spChg>
        <pc:picChg chg="add mod">
          <ac:chgData name="210201092" userId="f1324fb9-a0ab-43f4-9efb-2e0322542d56" providerId="ADAL" clId="{83853615-8CCB-418C-ADFA-1E6940E50663}" dt="2022-01-24T11:56:15.989" v="324" actId="14100"/>
          <ac:picMkLst>
            <pc:docMk/>
            <pc:sldMk cId="3691336953" sldId="268"/>
            <ac:picMk id="5" creationId="{CA3591C4-3331-414B-A4D9-85AC044168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AB12-D05F-429B-89BD-5B72B36C4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library pandas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25106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FC4E77-E715-41F0-98E4-802970C31611}"/>
              </a:ext>
            </a:extLst>
          </p:cNvPr>
          <p:cNvSpPr txBox="1"/>
          <p:nvPr/>
        </p:nvSpPr>
        <p:spPr>
          <a:xfrm>
            <a:off x="0" y="0"/>
            <a:ext cx="121401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Named Indexes: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With the index argument, you can name your own indexes.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PK" dirty="0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17D03681-1129-46FA-BBFF-7039A7788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0665"/>
            <a:ext cx="12192000" cy="27483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D3B3E4-8F20-4245-BE19-E9410BF2619B}"/>
              </a:ext>
            </a:extLst>
          </p:cNvPr>
          <p:cNvSpPr txBox="1"/>
          <p:nvPr/>
        </p:nvSpPr>
        <p:spPr>
          <a:xfrm>
            <a:off x="0" y="3485626"/>
            <a:ext cx="91293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Locate Named Indexes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Use the named index in the loc attribute to return the specified row(s).</a:t>
            </a:r>
            <a:endParaRPr lang="en-PK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A64657C-67C2-4BFF-85CE-B3B70736E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07867"/>
            <a:ext cx="12192000" cy="25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0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881FA2-9E82-46D8-B0BB-478D86B77D68}"/>
              </a:ext>
            </a:extLst>
          </p:cNvPr>
          <p:cNvSpPr txBox="1"/>
          <p:nvPr/>
        </p:nvSpPr>
        <p:spPr>
          <a:xfrm>
            <a:off x="-2" y="0"/>
            <a:ext cx="121920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Load Files Into a DataFrame: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If your data sets are stored in a file, Pandas can load them into a DataFrame.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To load our files first we need to save our file in pandas to make a csv (common separated value file )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to make a csv file we use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df.to_csv(‘myfile.csv’)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26ABB4A-12D4-486F-977F-48D2DDAB3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691684"/>
            <a:ext cx="12192000" cy="19444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EB8BB3-45F8-48BE-9865-43A4725112F3}"/>
              </a:ext>
            </a:extLst>
          </p:cNvPr>
          <p:cNvSpPr txBox="1"/>
          <p:nvPr/>
        </p:nvSpPr>
        <p:spPr>
          <a:xfrm>
            <a:off x="-2" y="3636098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Load Files Into a DataFrame: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If your data sets are stored in a file, Pandas can load them into a DataFrame.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import pandas as pd</a:t>
            </a:r>
            <a:br>
              <a:rPr lang="en-U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df = </a:t>
            </a:r>
            <a:r>
              <a:rPr lang="en-US" b="0" i="0" dirty="0" err="1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pd.read_csv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(‘</a:t>
            </a:r>
            <a:r>
              <a:rPr lang="en-US" b="0" i="0" dirty="0" err="1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myfile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’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br>
              <a:rPr lang="en-U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print(df) </a:t>
            </a:r>
            <a:endParaRPr lang="en-US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68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DFBF5-CAC1-4115-A6D6-547BD89E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412" y="832747"/>
            <a:ext cx="7662281" cy="838899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E8E6E3"/>
                </a:solidFill>
                <a:effectLst/>
                <a:latin typeface="Segoe UI" panose="020B0502040204020203" pitchFamily="34" charset="0"/>
              </a:rPr>
            </a:br>
            <a:r>
              <a:rPr lang="en-US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pandas Read csv</a:t>
            </a:r>
            <a:br>
              <a:rPr lang="en-US" b="0" i="0" dirty="0">
                <a:solidFill>
                  <a:srgbClr val="E8E6E3"/>
                </a:solidFill>
                <a:effectLst/>
                <a:latin typeface="Segoe UI" panose="020B0502040204020203" pitchFamily="34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D3AD4-892A-4A56-9B57-25A0BBBD5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412" y="2503820"/>
            <a:ext cx="7729728" cy="3101983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Read CSV Files: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simple way to store big data sets is to use CSV files (comma separated files).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CSV files contains plain text and is a well know format that can be read by everyone including Pandas.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 our examples we will be using a CSV file called 'data.csv'.</a:t>
            </a:r>
          </a:p>
          <a:p>
            <a:pPr marL="0" indent="0">
              <a:buNone/>
            </a:pP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591C4-3331-414B-A4D9-85AC04416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3885"/>
            <a:ext cx="12192000" cy="189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3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71D0-4E6D-4C56-B0EF-27A82921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pandas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EDC1-BB4E-433A-9F35-A11B9E99C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What is pandas?</a:t>
            </a:r>
          </a:p>
          <a:p>
            <a:pPr marL="0" indent="0" algn="l">
              <a:buNone/>
            </a:pPr>
            <a:r>
              <a:rPr lang="en-US" sz="19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Pandas is a Python library used for working with data sets.</a:t>
            </a:r>
          </a:p>
          <a:p>
            <a:pPr marL="0" indent="0" algn="l">
              <a:buNone/>
            </a:pPr>
            <a:r>
              <a:rPr lang="en-US" sz="19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It has functions for analyzing, cleaning, exploring, and manipulating data.</a:t>
            </a:r>
          </a:p>
          <a:p>
            <a:pPr marL="0" indent="0" algn="l">
              <a:buNone/>
            </a:pPr>
            <a:r>
              <a:rPr lang="en-US" sz="19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name "Pandas" has a reference to both "Panel Data", and "Python Data Analysis" and was created by Wes McKinney in 2008.</a:t>
            </a:r>
          </a:p>
          <a:p>
            <a:pPr marL="0" indent="0">
              <a:buNone/>
            </a:pP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50215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8600-647E-49D5-BD6D-2A1CBB3D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Pandas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40C2C-6834-4DB5-B52A-D4AB32624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Why Use Pandas?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Pandas allows us to analyze big data and make conclusions based on statistical theories.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Pandas can clean messy data sets  and make them readable and relevant.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Relevant data is very important in data science.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1020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CB2397-4AA9-405E-9CFF-FD0AFCCC7613}"/>
              </a:ext>
            </a:extLst>
          </p:cNvPr>
          <p:cNvSpPr txBox="1"/>
          <p:nvPr/>
        </p:nvSpPr>
        <p:spPr>
          <a:xfrm>
            <a:off x="1417740" y="310392"/>
            <a:ext cx="9756396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0" dirty="0">
                <a:effectLst/>
                <a:latin typeface="Segoe UI" panose="020B0502040204020203" pitchFamily="34" charset="0"/>
              </a:rPr>
              <a:t>What Can Pandas Do?</a:t>
            </a:r>
          </a:p>
          <a:p>
            <a:pPr algn="l"/>
            <a:endParaRPr lang="en-US" sz="4400" b="1" i="0" dirty="0"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800" i="0" dirty="0">
                <a:effectLst/>
                <a:latin typeface="Verdana" panose="020B0604030504040204" pitchFamily="34" charset="0"/>
              </a:rPr>
              <a:t>Pandas gives you answers about the data. Like:</a:t>
            </a:r>
          </a:p>
          <a:p>
            <a:pPr algn="l"/>
            <a:r>
              <a:rPr lang="en-US" sz="2800" i="0" dirty="0">
                <a:effectLst/>
                <a:latin typeface="Verdana" panose="020B0604030504040204" pitchFamily="34" charset="0"/>
              </a:rPr>
              <a:t>Is there a correlation between two or more columns?</a:t>
            </a:r>
          </a:p>
          <a:p>
            <a:pPr algn="l"/>
            <a:r>
              <a:rPr lang="en-US" sz="2800" i="0" dirty="0">
                <a:effectLst/>
                <a:latin typeface="Verdana" panose="020B0604030504040204" pitchFamily="34" charset="0"/>
              </a:rPr>
              <a:t>What is average value?</a:t>
            </a:r>
          </a:p>
          <a:p>
            <a:pPr algn="l"/>
            <a:r>
              <a:rPr lang="en-US" sz="2800" i="0" dirty="0">
                <a:effectLst/>
                <a:latin typeface="Verdana" panose="020B0604030504040204" pitchFamily="34" charset="0"/>
              </a:rPr>
              <a:t>Max value?</a:t>
            </a:r>
          </a:p>
          <a:p>
            <a:pPr algn="l"/>
            <a:r>
              <a:rPr lang="en-US" sz="2800" i="0" dirty="0">
                <a:effectLst/>
                <a:latin typeface="Verdana" panose="020B0604030504040204" pitchFamily="34" charset="0"/>
              </a:rPr>
              <a:t>Min value?</a:t>
            </a:r>
          </a:p>
          <a:p>
            <a:pPr algn="l"/>
            <a:r>
              <a:rPr lang="en-US" sz="2800" b="0" i="0" dirty="0">
                <a:effectLst/>
                <a:latin typeface="Verdana" panose="020B0604030504040204" pitchFamily="34" charset="0"/>
              </a:rPr>
              <a:t>Pandas are also able to delete rows that are not relevant, or contains wrong values, like empty or NULL values. </a:t>
            </a:r>
            <a:r>
              <a:rPr lang="en-US" sz="2800" i="0" dirty="0">
                <a:effectLst/>
                <a:latin typeface="Verdana" panose="020B0604030504040204" pitchFamily="34" charset="0"/>
              </a:rPr>
              <a:t>This is called </a:t>
            </a:r>
            <a:r>
              <a:rPr lang="en-US" sz="2800" b="1" dirty="0">
                <a:effectLst/>
                <a:latin typeface="Verdana" panose="020B0604030504040204" pitchFamily="34" charset="0"/>
              </a:rPr>
              <a:t>cleaning</a:t>
            </a:r>
            <a:r>
              <a:rPr lang="en-US" sz="2800" b="1" i="0" dirty="0">
                <a:effectLst/>
                <a:latin typeface="Verdana" panose="020B0604030504040204" pitchFamily="34" charset="0"/>
              </a:rPr>
              <a:t> the data</a:t>
            </a:r>
            <a:r>
              <a:rPr lang="en-US" sz="3200" i="0" dirty="0"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endParaRPr lang="en-US" dirty="0">
              <a:latin typeface="Verdana" panose="020B0604030504040204" pitchFamily="34" charset="0"/>
            </a:endParaRPr>
          </a:p>
          <a:p>
            <a:pPr algn="l"/>
            <a:endParaRPr lang="en-US" i="0" dirty="0">
              <a:effectLst/>
              <a:latin typeface="Verdana" panose="020B0604030504040204" pitchFamily="34" charset="0"/>
            </a:endParaRPr>
          </a:p>
          <a:p>
            <a:pPr algn="l"/>
            <a:endParaRPr lang="en-US" dirty="0">
              <a:latin typeface="Verdana" panose="020B0604030504040204" pitchFamily="34" charset="0"/>
            </a:endParaRPr>
          </a:p>
          <a:p>
            <a:pPr algn="l"/>
            <a:endParaRPr lang="en-US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ECBF-07E5-4B5A-B7FE-94BF4B7A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857" y="92279"/>
            <a:ext cx="7729728" cy="1124125"/>
          </a:xfrm>
        </p:spPr>
        <p:txBody>
          <a:bodyPr/>
          <a:lstStyle/>
          <a:p>
            <a:r>
              <a:rPr lang="en-US"/>
              <a:t>Getting Started with pandas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AF26B-F1EE-4FD2-8EB6-8DEC2DC968ED}"/>
              </a:ext>
            </a:extLst>
          </p:cNvPr>
          <p:cNvSpPr txBox="1"/>
          <p:nvPr/>
        </p:nvSpPr>
        <p:spPr>
          <a:xfrm>
            <a:off x="2138857" y="1397674"/>
            <a:ext cx="772972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Installation of Pandas:</a:t>
            </a:r>
          </a:p>
          <a:p>
            <a:pPr algn="l"/>
            <a:r>
              <a:rPr lang="en-US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If you have 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Python</a:t>
            </a:r>
            <a:r>
              <a:rPr lang="en-US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and PIP already installed on a system, then installation of Pandas is very easy.</a:t>
            </a:r>
          </a:p>
          <a:p>
            <a:pPr algn="l"/>
            <a:r>
              <a:rPr lang="en-US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Install it using this command:</a:t>
            </a:r>
          </a:p>
          <a:p>
            <a:pPr algn="l"/>
            <a:r>
              <a:rPr lang="en-US" sz="24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algn="l"/>
            <a:r>
              <a:rPr lang="en-US" sz="24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what is pip? </a:t>
            </a:r>
          </a:p>
          <a:p>
            <a:pPr algn="l"/>
            <a:r>
              <a:rPr lang="en-US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pip is a package manager for Python. That means it’s a tool that allows you to install and manage additional libraries and dependencies </a:t>
            </a:r>
            <a:r>
              <a:rPr lang="en-US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command=pip install pandas</a:t>
            </a:r>
          </a:p>
          <a:p>
            <a:pPr algn="l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ython distributions have Pandas built-in like anaconda</a:t>
            </a:r>
            <a:endParaRPr lang="en-US" b="1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endParaRPr lang="en-US" b="1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endParaRPr lang="en-US" b="1" i="0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A23B72C-0E76-458E-B113-4727F3469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857" y="4765546"/>
            <a:ext cx="7965707" cy="152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0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39DE21-6A2F-4104-B93D-89641498D1BA}"/>
              </a:ext>
            </a:extLst>
          </p:cNvPr>
          <p:cNvSpPr txBox="1"/>
          <p:nvPr/>
        </p:nvSpPr>
        <p:spPr>
          <a:xfrm>
            <a:off x="0" y="0"/>
            <a:ext cx="12192000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Import Pandas: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Once Pandas is installed, import it in your applications by adding the import keyword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Example:</a:t>
            </a:r>
          </a:p>
          <a:p>
            <a:endParaRPr lang="en-US" b="1" dirty="0">
              <a:latin typeface="Segoe UI" panose="020B0502040204020203" pitchFamily="34" charset="0"/>
            </a:endParaRPr>
          </a:p>
          <a:p>
            <a:endParaRPr lang="en-US" b="1" i="0" dirty="0">
              <a:effectLst/>
              <a:latin typeface="Segoe UI" panose="020B0502040204020203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PK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CE78195-80C5-462C-B5C8-E2DB7FC16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1549"/>
            <a:ext cx="12192000" cy="411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7BE9-2778-42F9-9CB3-1360DCAC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36"/>
            <a:ext cx="7729728" cy="721495"/>
          </a:xfrm>
        </p:spPr>
        <p:txBody>
          <a:bodyPr>
            <a:normAutofit fontScale="90000"/>
          </a:bodyPr>
          <a:lstStyle/>
          <a:p>
            <a:r>
              <a:rPr lang="en-US" dirty="0"/>
              <a:t>Pandas data structures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2ABD8-2324-4C06-890A-5EACCA564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657" y="738232"/>
            <a:ext cx="7729728" cy="610303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There are two types of data structures in python </a:t>
            </a: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Series</a:t>
            </a: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DataFrame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What is a Series?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A Pandas Series is like a column in a table.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It is a one-dimensional array holding data of any type.</a:t>
            </a: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An associated array of data labels called its index.</a:t>
            </a: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Example:</a:t>
            </a:r>
            <a:endParaRPr lang="en-PK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8733E64C-566D-47B3-BD2B-581974D43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" y="4402864"/>
            <a:ext cx="1219199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02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D5E3-A8C6-4D54-AF36-AF06B125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0"/>
            <a:ext cx="7729728" cy="850392"/>
          </a:xfrm>
        </p:spPr>
        <p:txBody>
          <a:bodyPr/>
          <a:lstStyle/>
          <a:p>
            <a:r>
              <a:rPr lang="en-US" dirty="0"/>
              <a:t>Data Frame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E5E6-65FB-48C7-B77F-784C24801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1408" y="850393"/>
            <a:ext cx="7729728" cy="2514600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What is a DataFrame?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A Pandas DataFrame is a 2 dimensional data structure, like a 2 dimensional array, or a table with rows and columns.</a:t>
            </a: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DataFrames have rows and columns. Each column has a name, which is a string. Each row has an index, which is an integer. DataFrames can contain many different data types: strings, ints, floats, tuples, etc.</a:t>
            </a:r>
            <a:endParaRPr lang="en-PK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151D3E-90DA-4693-AA79-93681EC5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4992"/>
            <a:ext cx="12192000" cy="34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A42F4D-9C25-4F70-A5F1-08EAD4607125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Locate Row: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As you can see from the result above, the DataFrame is like a table with rows and columns.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Pandas use the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loc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attribute to return one or more specified row(s)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b="1" i="0" dirty="0">
                <a:effectLst/>
                <a:latin typeface="Segoe UI" panose="020B0502040204020203" pitchFamily="34" charset="0"/>
              </a:rPr>
              <a:t>Example</a:t>
            </a:r>
          </a:p>
          <a:p>
            <a:r>
              <a:rPr lang="en-US" i="0" dirty="0">
                <a:effectLst/>
                <a:latin typeface="Verdana" panose="020B0604030504040204" pitchFamily="34" charset="0"/>
              </a:rPr>
              <a:t>Return row 0 and </a:t>
            </a:r>
            <a:r>
              <a:rPr lang="en-US" b="0" i="0" dirty="0">
                <a:effectLst/>
                <a:latin typeface="Verdana" panose="020B0604030504040204" pitchFamily="34" charset="0"/>
              </a:rPr>
              <a:t>1: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PK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BBA0FEA-FF9F-4E77-8FB8-B3260D69E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783"/>
            <a:ext cx="12192000" cy="2589197"/>
          </a:xfrm>
          <a:prstGeom prst="rect">
            <a:avLst/>
          </a:prstGeom>
        </p:spPr>
      </p:pic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72A9F942-AAD3-40A8-AB5D-09BE3473E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35749"/>
            <a:ext cx="12192000" cy="24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1802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5E4FC9243B6D449D3D0537B3CFFA10" ma:contentTypeVersion="2" ma:contentTypeDescription="Create a new document." ma:contentTypeScope="" ma:versionID="97bef08ad19859f68907232311a00e4f">
  <xsd:schema xmlns:xsd="http://www.w3.org/2001/XMLSchema" xmlns:xs="http://www.w3.org/2001/XMLSchema" xmlns:p="http://schemas.microsoft.com/office/2006/metadata/properties" xmlns:ns3="17c44121-16a4-4ceb-9a29-bda6ea6a01d7" targetNamespace="http://schemas.microsoft.com/office/2006/metadata/properties" ma:root="true" ma:fieldsID="9415dcd02727c90ca632fd9f6c1787fa" ns3:_="">
    <xsd:import namespace="17c44121-16a4-4ceb-9a29-bda6ea6a01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c44121-16a4-4ceb-9a29-bda6ea6a01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373677-E538-47D4-A2FB-A01F7FE3C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c44121-16a4-4ceb-9a29-bda6ea6a01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2B2FB9-CD50-4D36-BB2C-51DD7A5941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C8D0D-E8F9-43A4-8262-BBCDA1055102}">
  <ds:schemaRefs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17c44121-16a4-4ceb-9a29-bda6ea6a01d7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244</TotalTime>
  <Words>653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Segoe UI</vt:lpstr>
      <vt:lpstr>Verdana</vt:lpstr>
      <vt:lpstr>Parcel</vt:lpstr>
      <vt:lpstr>Python library pandas</vt:lpstr>
      <vt:lpstr>Introduction to pandas</vt:lpstr>
      <vt:lpstr>USE of Pandas</vt:lpstr>
      <vt:lpstr>PowerPoint Presentation</vt:lpstr>
      <vt:lpstr>Getting Started with pandas</vt:lpstr>
      <vt:lpstr>PowerPoint Presentation</vt:lpstr>
      <vt:lpstr>Pandas data structures</vt:lpstr>
      <vt:lpstr>Data Frame</vt:lpstr>
      <vt:lpstr>PowerPoint Presentation</vt:lpstr>
      <vt:lpstr>PowerPoint Presentation</vt:lpstr>
      <vt:lpstr>PowerPoint Presentation</vt:lpstr>
      <vt:lpstr> pandas Read csv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library pandas</dc:title>
  <dc:creator>210201092</dc:creator>
  <cp:lastModifiedBy>210201092</cp:lastModifiedBy>
  <cp:revision>3</cp:revision>
  <dcterms:created xsi:type="dcterms:W3CDTF">2022-01-23T11:56:47Z</dcterms:created>
  <dcterms:modified xsi:type="dcterms:W3CDTF">2022-01-24T11:56:25Z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0x010100045E4FC9243B6D449D3D0537B3CFFA10</vt:lpwstr>
  </property>
</Properties>
</file>