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0"/>
  </p:notesMasterIdLst>
  <p:sldIdLst>
    <p:sldId id="256" r:id="rId2"/>
    <p:sldId id="294" r:id="rId3"/>
    <p:sldId id="295" r:id="rId4"/>
    <p:sldId id="296" r:id="rId5"/>
    <p:sldId id="297" r:id="rId6"/>
    <p:sldId id="261" r:id="rId7"/>
    <p:sldId id="298" r:id="rId8"/>
    <p:sldId id="291" r:id="rId9"/>
    <p:sldId id="292" r:id="rId10"/>
    <p:sldId id="293" r:id="rId11"/>
    <p:sldId id="269" r:id="rId12"/>
    <p:sldId id="270" r:id="rId13"/>
    <p:sldId id="271" r:id="rId14"/>
    <p:sldId id="273" r:id="rId15"/>
    <p:sldId id="274" r:id="rId16"/>
    <p:sldId id="288" r:id="rId17"/>
    <p:sldId id="289" r:id="rId18"/>
    <p:sldId id="290" r:id="rId19"/>
  </p:sldIdLst>
  <p:sldSz cx="12192000" cy="6858000"/>
  <p:notesSz cx="6858000" cy="9144000"/>
  <p:embeddedFontLst>
    <p:embeddedFont>
      <p:font typeface="Roboto Light" panose="020B0604020202020204" charset="0"/>
      <p:regular r:id="rId21"/>
      <p:bold r:id="rId22"/>
      <p:italic r:id="rId23"/>
      <p:boldItalic r:id="rId24"/>
    </p:embeddedFont>
    <p:embeddedFont>
      <p:font typeface="Raleway Light" panose="020B0604020202020204" charset="0"/>
      <p:regular r:id="rId25"/>
      <p:bold r:id="rId26"/>
      <p:italic r:id="rId27"/>
      <p:boldItalic r:id="rId28"/>
    </p:embeddedFont>
    <p:embeddedFont>
      <p:font typeface="Helvetica Neue" panose="020B0604020202020204" charset="0"/>
      <p:regular r:id="rId29"/>
      <p:bold r:id="rId30"/>
      <p:italic r:id="rId31"/>
      <p:boldItalic r:id="rId32"/>
    </p:embeddedFont>
    <p:embeddedFont>
      <p:font typeface="Lato" panose="020B0604020202020204" charset="0"/>
      <p:regular r:id="rId33"/>
      <p:bold r:id="rId34"/>
      <p:italic r:id="rId35"/>
      <p:boldItalic r:id="rId36"/>
    </p:embeddedFont>
    <p:embeddedFont>
      <p:font typeface="Roboto" panose="020B0604020202020204" charset="0"/>
      <p:regular r:id="rId37"/>
      <p:bold r:id="rId38"/>
      <p:italic r:id="rId39"/>
      <p:boldItalic r:id="rId40"/>
    </p:embeddedFont>
    <p:embeddedFont>
      <p:font typeface="Lato Black" panose="020B0604020202020204" charset="0"/>
      <p:bold r:id="rId41"/>
      <p:boldItalic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11665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5754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160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971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597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843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718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49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9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253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670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41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599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8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53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58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241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93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03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9787" y="365125"/>
            <a:ext cx="10515601" cy="1325563"/>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2" name="Google Shape;42;p11"/>
          <p:cNvSpPr txBox="1">
            <a:spLocks noGrp="1"/>
          </p:cNvSpPr>
          <p:nvPr>
            <p:ph type="body" idx="1"/>
          </p:nvPr>
        </p:nvSpPr>
        <p:spPr>
          <a:xfrm>
            <a:off x="839787" y="1681163"/>
            <a:ext cx="5157789" cy="823913"/>
          </a:xfrm>
          <a:prstGeom prst="rect">
            <a:avLst/>
          </a:prstGeom>
          <a:noFill/>
          <a:ln>
            <a:noFill/>
          </a:ln>
        </p:spPr>
        <p:txBody>
          <a:bodyPr spcFirstLastPara="1" wrap="square" lIns="45700" tIns="45700" rIns="45700" bIns="45700" anchor="b" anchorCtr="0"/>
          <a:lstStyle>
            <a:lvl1pPr marL="457200" lvl="0" indent="-228600" algn="l">
              <a:lnSpc>
                <a:spcPct val="90000"/>
              </a:lnSpc>
              <a:spcBef>
                <a:spcPts val="1000"/>
              </a:spcBef>
              <a:spcAft>
                <a:spcPts val="0"/>
              </a:spcAft>
              <a:buClr>
                <a:srgbClr val="000000"/>
              </a:buClr>
              <a:buSzPts val="2400"/>
              <a:buFont typeface="Calibri"/>
              <a:buNone/>
              <a:defRPr sz="2400" b="1"/>
            </a:lvl1pPr>
            <a:lvl2pPr marL="914400" lvl="1" indent="-228600" algn="l">
              <a:lnSpc>
                <a:spcPct val="90000"/>
              </a:lnSpc>
              <a:spcBef>
                <a:spcPts val="1000"/>
              </a:spcBef>
              <a:spcAft>
                <a:spcPts val="0"/>
              </a:spcAft>
              <a:buClr>
                <a:srgbClr val="000000"/>
              </a:buClr>
              <a:buSzPts val="2400"/>
              <a:buFont typeface="Calibri"/>
              <a:buNone/>
              <a:defRPr sz="2400" b="1"/>
            </a:lvl2pPr>
            <a:lvl3pPr marL="1371600" lvl="2" indent="-228600" algn="l">
              <a:lnSpc>
                <a:spcPct val="90000"/>
              </a:lnSpc>
              <a:spcBef>
                <a:spcPts val="1000"/>
              </a:spcBef>
              <a:spcAft>
                <a:spcPts val="0"/>
              </a:spcAft>
              <a:buClr>
                <a:srgbClr val="000000"/>
              </a:buClr>
              <a:buSzPts val="2400"/>
              <a:buFont typeface="Calibri"/>
              <a:buNone/>
              <a:defRPr sz="2400" b="1"/>
            </a:lvl3pPr>
            <a:lvl4pPr marL="1828800" lvl="3" indent="-228600" algn="l">
              <a:lnSpc>
                <a:spcPct val="90000"/>
              </a:lnSpc>
              <a:spcBef>
                <a:spcPts val="1000"/>
              </a:spcBef>
              <a:spcAft>
                <a:spcPts val="0"/>
              </a:spcAft>
              <a:buClr>
                <a:srgbClr val="000000"/>
              </a:buClr>
              <a:buSzPts val="2400"/>
              <a:buFont typeface="Calibri"/>
              <a:buNone/>
              <a:defRPr sz="2400" b="1"/>
            </a:lvl4pPr>
            <a:lvl5pPr marL="2286000" lvl="4" indent="-228600" algn="l">
              <a:lnSpc>
                <a:spcPct val="90000"/>
              </a:lnSpc>
              <a:spcBef>
                <a:spcPts val="1000"/>
              </a:spcBef>
              <a:spcAft>
                <a:spcPts val="0"/>
              </a:spcAft>
              <a:buClr>
                <a:srgbClr val="000000"/>
              </a:buClr>
              <a:buSzPts val="2400"/>
              <a:buFont typeface="Calibri"/>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3" name="Google Shape;43;p11"/>
          <p:cNvSpPr txBox="1">
            <a:spLocks noGrp="1"/>
          </p:cNvSpPr>
          <p:nvPr>
            <p:ph type="body" idx="2"/>
          </p:nvPr>
        </p:nvSpPr>
        <p:spPr>
          <a:xfrm>
            <a:off x="6172200" y="1681163"/>
            <a:ext cx="5183188" cy="823913"/>
          </a:xfrm>
          <a:prstGeom prst="rect">
            <a:avLst/>
          </a:prstGeom>
          <a:noFill/>
          <a:ln>
            <a:noFill/>
          </a:ln>
        </p:spPr>
        <p:txBody>
          <a:bodyPr spcFirstLastPara="1" wrap="square" lIns="45700" tIns="45700" rIns="45700" bIns="45700" anchor="b"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4" name="Google Shape;44;p11"/>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7" name="Google Shape;47;p12"/>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0" name="Google Shape;50;p13"/>
          <p:cNvSpPr txBox="1">
            <a:spLocks noGrp="1"/>
          </p:cNvSpPr>
          <p:nvPr>
            <p:ph type="body" idx="1"/>
          </p:nvPr>
        </p:nvSpPr>
        <p:spPr>
          <a:xfrm>
            <a:off x="5183187" y="987425"/>
            <a:ext cx="6172201" cy="4873625"/>
          </a:xfrm>
          <a:prstGeom prst="rect">
            <a:avLst/>
          </a:prstGeom>
          <a:noFill/>
          <a:ln>
            <a:noFill/>
          </a:ln>
        </p:spPr>
        <p:txBody>
          <a:bodyPr spcFirstLastPara="1" wrap="square" lIns="45700" tIns="45700" rIns="45700" bIns="45700" anchor="t" anchorCtr="0"/>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13"/>
          <p:cNvSpPr txBox="1">
            <a:spLocks noGrp="1"/>
          </p:cNvSpPr>
          <p:nvPr>
            <p:ph type="body" idx="2"/>
          </p:nvPr>
        </p:nvSpPr>
        <p:spPr>
          <a:xfrm>
            <a:off x="839787" y="2057400"/>
            <a:ext cx="3932238" cy="381158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13"/>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5" name="Google Shape;55;p14"/>
          <p:cNvSpPr>
            <a:spLocks noGrp="1"/>
          </p:cNvSpPr>
          <p:nvPr>
            <p:ph type="pic" idx="2"/>
          </p:nvPr>
        </p:nvSpPr>
        <p:spPr>
          <a:xfrm>
            <a:off x="5183187" y="987425"/>
            <a:ext cx="6172201"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56" name="Google Shape;56;p14"/>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lstStyle>
            <a:lvl1pPr marL="457200" lvl="0" indent="-228600" algn="l">
              <a:lnSpc>
                <a:spcPct val="90000"/>
              </a:lnSpc>
              <a:spcBef>
                <a:spcPts val="1000"/>
              </a:spcBef>
              <a:spcAft>
                <a:spcPts val="0"/>
              </a:spcAft>
              <a:buClr>
                <a:srgbClr val="000000"/>
              </a:buClr>
              <a:buSzPts val="1600"/>
              <a:buFont typeface="Calibri"/>
              <a:buNone/>
              <a:defRPr sz="1600"/>
            </a:lvl1pPr>
            <a:lvl2pPr marL="914400" lvl="1" indent="-228600" algn="l">
              <a:lnSpc>
                <a:spcPct val="90000"/>
              </a:lnSpc>
              <a:spcBef>
                <a:spcPts val="1000"/>
              </a:spcBef>
              <a:spcAft>
                <a:spcPts val="0"/>
              </a:spcAft>
              <a:buClr>
                <a:srgbClr val="000000"/>
              </a:buClr>
              <a:buSzPts val="1600"/>
              <a:buFont typeface="Calibri"/>
              <a:buNone/>
              <a:defRPr sz="1600"/>
            </a:lvl2pPr>
            <a:lvl3pPr marL="1371600" lvl="2" indent="-228600" algn="l">
              <a:lnSpc>
                <a:spcPct val="90000"/>
              </a:lnSpc>
              <a:spcBef>
                <a:spcPts val="1000"/>
              </a:spcBef>
              <a:spcAft>
                <a:spcPts val="0"/>
              </a:spcAft>
              <a:buClr>
                <a:srgbClr val="000000"/>
              </a:buClr>
              <a:buSzPts val="1600"/>
              <a:buFont typeface="Calibri"/>
              <a:buNone/>
              <a:defRPr sz="1600"/>
            </a:lvl3pPr>
            <a:lvl4pPr marL="1828800" lvl="3" indent="-228600" algn="l">
              <a:lnSpc>
                <a:spcPct val="90000"/>
              </a:lnSpc>
              <a:spcBef>
                <a:spcPts val="1000"/>
              </a:spcBef>
              <a:spcAft>
                <a:spcPts val="0"/>
              </a:spcAft>
              <a:buClr>
                <a:srgbClr val="000000"/>
              </a:buClr>
              <a:buSzPts val="1600"/>
              <a:buFont typeface="Calibri"/>
              <a:buNone/>
              <a:defRPr sz="1600"/>
            </a:lvl4pPr>
            <a:lvl5pPr marL="2286000" lvl="4" indent="-228600" algn="l">
              <a:lnSpc>
                <a:spcPct val="90000"/>
              </a:lnSpc>
              <a:spcBef>
                <a:spcPts val="1000"/>
              </a:spcBef>
              <a:spcAft>
                <a:spcPts val="0"/>
              </a:spcAft>
              <a:buClr>
                <a:srgbClr val="000000"/>
              </a:buClr>
              <a:buSzPts val="1600"/>
              <a:buFont typeface="Calibri"/>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14"/>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15"/>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8724900" y="365125"/>
            <a:ext cx="2628900" cy="5811838"/>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body" idx="1"/>
          </p:nvPr>
        </p:nvSpPr>
        <p:spPr>
          <a:xfrm>
            <a:off x="838200" y="365125"/>
            <a:ext cx="7734300" cy="581183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16"/>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66"/>
        <p:cNvGrpSpPr/>
        <p:nvPr/>
      </p:nvGrpSpPr>
      <p:grpSpPr>
        <a:xfrm>
          <a:off x="0" y="0"/>
          <a:ext cx="0" cy="0"/>
          <a:chOff x="0" y="0"/>
          <a:chExt cx="0" cy="0"/>
        </a:xfrm>
      </p:grpSpPr>
      <p:sp>
        <p:nvSpPr>
          <p:cNvPr id="67" name="Google Shape;67;p17"/>
          <p:cNvSpPr txBox="1">
            <a:spLocks noGrp="1"/>
          </p:cNvSpPr>
          <p:nvPr>
            <p:ph type="sldNum" idx="12"/>
          </p:nvPr>
        </p:nvSpPr>
        <p:spPr>
          <a:xfrm>
            <a:off x="7315200" y="6126479"/>
            <a:ext cx="2844800"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o Footer">
  <p:cSld name="No Footer">
    <p:spTree>
      <p:nvGrpSpPr>
        <p:cNvPr id="1" name="Shape 68"/>
        <p:cNvGrpSpPr/>
        <p:nvPr/>
      </p:nvGrpSpPr>
      <p:grpSpPr>
        <a:xfrm>
          <a:off x="0" y="0"/>
          <a:ext cx="0" cy="0"/>
          <a:chOff x="0" y="0"/>
          <a:chExt cx="0" cy="0"/>
        </a:xfrm>
      </p:grpSpPr>
      <p:sp>
        <p:nvSpPr>
          <p:cNvPr id="69" name="Google Shape;69;p18"/>
          <p:cNvSpPr txBox="1">
            <a:spLocks noGrp="1"/>
          </p:cNvSpPr>
          <p:nvPr>
            <p:ph type="sldNum" idx="12"/>
          </p:nvPr>
        </p:nvSpPr>
        <p:spPr>
          <a:xfrm>
            <a:off x="7315200" y="6126479"/>
            <a:ext cx="2844800"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pp_features">
  <p:cSld name="app_features">
    <p:spTree>
      <p:nvGrpSpPr>
        <p:cNvPr id="1" name="Shape 70"/>
        <p:cNvGrpSpPr/>
        <p:nvPr/>
      </p:nvGrpSpPr>
      <p:grpSpPr>
        <a:xfrm>
          <a:off x="0" y="0"/>
          <a:ext cx="0" cy="0"/>
          <a:chOff x="0" y="0"/>
          <a:chExt cx="0" cy="0"/>
        </a:xfrm>
      </p:grpSpPr>
      <p:sp>
        <p:nvSpPr>
          <p:cNvPr id="71" name="Google Shape;71;p19"/>
          <p:cNvSpPr txBox="1">
            <a:spLocks noGrp="1"/>
          </p:cNvSpPr>
          <p:nvPr>
            <p:ph type="sldNum" idx="12"/>
          </p:nvPr>
        </p:nvSpPr>
        <p:spPr>
          <a:xfrm>
            <a:off x="7315200" y="6126479"/>
            <a:ext cx="2844800"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72"/>
        <p:cNvGrpSpPr/>
        <p:nvPr/>
      </p:nvGrpSpPr>
      <p:grpSpPr>
        <a:xfrm>
          <a:off x="0" y="0"/>
          <a:ext cx="0" cy="0"/>
          <a:chOff x="0" y="0"/>
          <a:chExt cx="0" cy="0"/>
        </a:xfrm>
      </p:grpSpPr>
      <p:sp>
        <p:nvSpPr>
          <p:cNvPr id="73" name="Google Shape;73;p20"/>
          <p:cNvSpPr txBox="1">
            <a:spLocks noGrp="1"/>
          </p:cNvSpPr>
          <p:nvPr>
            <p:ph type="sldNum" idx="12"/>
          </p:nvPr>
        </p:nvSpPr>
        <p:spPr>
          <a:xfrm>
            <a:off x="7315200" y="6126479"/>
            <a:ext cx="2844800"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92971" y="171127"/>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3" name="Google Shape;13;p3"/>
          <p:cNvSpPr txBox="1">
            <a:spLocks noGrp="1"/>
          </p:cNvSpPr>
          <p:nvPr>
            <p:ph type="body" idx="1"/>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 name="Google Shape;14;p3"/>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74"/>
        <p:cNvGrpSpPr/>
        <p:nvPr/>
      </p:nvGrpSpPr>
      <p:grpSpPr>
        <a:xfrm>
          <a:off x="0" y="0"/>
          <a:ext cx="0" cy="0"/>
          <a:chOff x="0" y="0"/>
          <a:chExt cx="0" cy="0"/>
        </a:xfrm>
      </p:grpSpPr>
      <p:sp>
        <p:nvSpPr>
          <p:cNvPr id="75" name="Google Shape;75;p21"/>
          <p:cNvSpPr txBox="1">
            <a:spLocks noGrp="1"/>
          </p:cNvSpPr>
          <p:nvPr>
            <p:ph type="body" idx="1"/>
          </p:nvPr>
        </p:nvSpPr>
        <p:spPr>
          <a:xfrm>
            <a:off x="838200" y="1825625"/>
            <a:ext cx="10515600" cy="4351338"/>
          </a:xfrm>
          <a:prstGeom prst="rect">
            <a:avLst/>
          </a:prstGeom>
          <a:noFill/>
          <a:ln>
            <a:noFill/>
          </a:ln>
        </p:spPr>
        <p:txBody>
          <a:bodyPr spcFirstLastPara="1" wrap="square" lIns="91400" tIns="91400" rIns="91400" bIns="91400" anchor="t" anchorCtr="0"/>
          <a:lstStyle>
            <a:lvl1pPr marL="457200" lvl="0" indent="-406400" algn="l">
              <a:lnSpc>
                <a:spcPct val="90000"/>
              </a:lnSpc>
              <a:spcBef>
                <a:spcPts val="1000"/>
              </a:spcBef>
              <a:spcAft>
                <a:spcPts val="0"/>
              </a:spcAft>
              <a:buClr>
                <a:srgbClr val="000000"/>
              </a:buClr>
              <a:buSzPts val="2800"/>
              <a:buChar char="•"/>
              <a:defRPr/>
            </a:lvl1pPr>
            <a:lvl2pPr marL="914400" lvl="1" indent="-406400" algn="l">
              <a:lnSpc>
                <a:spcPct val="90000"/>
              </a:lnSpc>
              <a:spcBef>
                <a:spcPts val="1000"/>
              </a:spcBef>
              <a:spcAft>
                <a:spcPts val="0"/>
              </a:spcAft>
              <a:buClr>
                <a:srgbClr val="000000"/>
              </a:buClr>
              <a:buSzPts val="2800"/>
              <a:buChar char="•"/>
              <a:defRPr/>
            </a:lvl2pPr>
            <a:lvl3pPr marL="1371600" lvl="2" indent="-406400" algn="l">
              <a:lnSpc>
                <a:spcPct val="90000"/>
              </a:lnSpc>
              <a:spcBef>
                <a:spcPts val="1000"/>
              </a:spcBef>
              <a:spcAft>
                <a:spcPts val="0"/>
              </a:spcAft>
              <a:buClr>
                <a:srgbClr val="000000"/>
              </a:buClr>
              <a:buSzPts val="2800"/>
              <a:buChar char="•"/>
              <a:defRPr/>
            </a:lvl3pPr>
            <a:lvl4pPr marL="1828800" lvl="3" indent="-406400" algn="l">
              <a:lnSpc>
                <a:spcPct val="90000"/>
              </a:lnSpc>
              <a:spcBef>
                <a:spcPts val="1000"/>
              </a:spcBef>
              <a:spcAft>
                <a:spcPts val="0"/>
              </a:spcAft>
              <a:buClr>
                <a:srgbClr val="000000"/>
              </a:buClr>
              <a:buSzPts val="2800"/>
              <a:buChar char="•"/>
              <a:defRPr/>
            </a:lvl4pPr>
            <a:lvl5pPr marL="2286000" lvl="4" indent="-406400" algn="l">
              <a:lnSpc>
                <a:spcPct val="90000"/>
              </a:lnSpc>
              <a:spcBef>
                <a:spcPts val="1000"/>
              </a:spcBef>
              <a:spcAft>
                <a:spcPts val="0"/>
              </a:spcAft>
              <a:buClr>
                <a:srgbClr val="000000"/>
              </a:buClr>
              <a:buSzPts val="2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6" name="Google Shape;76;p21"/>
          <p:cNvSpPr txBox="1">
            <a:spLocks noGrp="1"/>
          </p:cNvSpPr>
          <p:nvPr>
            <p:ph type="body" idx="2"/>
          </p:nvPr>
        </p:nvSpPr>
        <p:spPr>
          <a:xfrm>
            <a:off x="10318750" y="465137"/>
            <a:ext cx="1219201" cy="914401"/>
          </a:xfrm>
          <a:prstGeom prst="rect">
            <a:avLst/>
          </a:prstGeom>
          <a:noFill/>
          <a:ln>
            <a:noFill/>
          </a:ln>
        </p:spPr>
        <p:txBody>
          <a:bodyPr spcFirstLastPara="1" wrap="square" lIns="91400" tIns="91400" rIns="91400" bIns="914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7" name="Google Shape;77;p21"/>
          <p:cNvSpPr txBox="1">
            <a:spLocks noGrp="1"/>
          </p:cNvSpPr>
          <p:nvPr>
            <p:ph type="sldNum" idx="12"/>
          </p:nvPr>
        </p:nvSpPr>
        <p:spPr>
          <a:xfrm>
            <a:off x="11124966" y="6309062"/>
            <a:ext cx="457669" cy="459701"/>
          </a:xfrm>
          <a:prstGeom prst="rect">
            <a:avLst/>
          </a:prstGeom>
          <a:noFill/>
          <a:ln>
            <a:noFill/>
          </a:ln>
        </p:spPr>
        <p:txBody>
          <a:bodyPr spcFirstLastPara="1" wrap="square" lIns="45675" tIns="45675" rIns="45675" bIns="45675"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_Title Slide">
  <p:cSld name="9_Title Slide 2">
    <p:spTree>
      <p:nvGrpSpPr>
        <p:cNvPr id="1" name="Shape 78"/>
        <p:cNvGrpSpPr/>
        <p:nvPr/>
      </p:nvGrpSpPr>
      <p:grpSpPr>
        <a:xfrm>
          <a:off x="0" y="0"/>
          <a:ext cx="0" cy="0"/>
          <a:chOff x="0" y="0"/>
          <a:chExt cx="0" cy="0"/>
        </a:xfrm>
      </p:grpSpPr>
      <p:sp>
        <p:nvSpPr>
          <p:cNvPr id="79" name="Google Shape;79;p22"/>
          <p:cNvSpPr txBox="1">
            <a:spLocks noGrp="1"/>
          </p:cNvSpPr>
          <p:nvPr>
            <p:ph type="sldNum" idx="12"/>
          </p:nvPr>
        </p:nvSpPr>
        <p:spPr>
          <a:xfrm>
            <a:off x="11648414" y="303213"/>
            <a:ext cx="222513" cy="220951"/>
          </a:xfrm>
          <a:prstGeom prst="rect">
            <a:avLst/>
          </a:prstGeom>
          <a:noFill/>
          <a:ln>
            <a:noFill/>
          </a:ln>
        </p:spPr>
        <p:txBody>
          <a:bodyPr spcFirstLastPara="1" wrap="square" lIns="34275" tIns="34275" rIns="34275" bIns="34275" anchor="t" anchorCtr="0">
            <a:noAutofit/>
          </a:bodyPr>
          <a:lstStyle>
            <a:lvl1pPr marL="0" marR="0" lvl="0"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1pPr>
            <a:lvl2pPr marL="0" marR="0" lvl="1"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2pPr>
            <a:lvl3pPr marL="0" marR="0" lvl="2"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3pPr>
            <a:lvl4pPr marL="0" marR="0" lvl="3"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4pPr>
            <a:lvl5pPr marL="0" marR="0" lvl="4"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5pPr>
            <a:lvl6pPr marL="0" marR="0" lvl="5"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6pPr>
            <a:lvl7pPr marL="0" marR="0" lvl="6"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7pPr>
            <a:lvl8pPr marL="0" marR="0" lvl="7"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8pPr>
            <a:lvl9pPr marL="0" marR="0" lvl="8"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eader &amp; Footer (Light Version) copy 4">
  <p:cSld name="Header &amp; Footer (Light Version) copy 4">
    <p:spTree>
      <p:nvGrpSpPr>
        <p:cNvPr id="1" name="Shape 80"/>
        <p:cNvGrpSpPr/>
        <p:nvPr/>
      </p:nvGrpSpPr>
      <p:grpSpPr>
        <a:xfrm>
          <a:off x="0" y="0"/>
          <a:ext cx="0" cy="0"/>
          <a:chOff x="0" y="0"/>
          <a:chExt cx="0" cy="0"/>
        </a:xfrm>
      </p:grpSpPr>
      <p:sp>
        <p:nvSpPr>
          <p:cNvPr id="81" name="Google Shape;81;p23"/>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eader &amp; Footer (Light Version) copy 9">
  <p:cSld name="Header &amp; Footer (Light Version) copy 9">
    <p:spTree>
      <p:nvGrpSpPr>
        <p:cNvPr id="1" name="Shape 82"/>
        <p:cNvGrpSpPr/>
        <p:nvPr/>
      </p:nvGrpSpPr>
      <p:grpSpPr>
        <a:xfrm>
          <a:off x="0" y="0"/>
          <a:ext cx="0" cy="0"/>
          <a:chOff x="0" y="0"/>
          <a:chExt cx="0" cy="0"/>
        </a:xfrm>
      </p:grpSpPr>
      <p:sp>
        <p:nvSpPr>
          <p:cNvPr id="83" name="Google Shape;83;p24"/>
          <p:cNvSpPr txBox="1">
            <a:spLocks noGrp="1"/>
          </p:cNvSpPr>
          <p:nvPr>
            <p:ph type="body" idx="1"/>
          </p:nvPr>
        </p:nvSpPr>
        <p:spPr>
          <a:xfrm>
            <a:off x="-599" y="4003301"/>
            <a:ext cx="12193199" cy="2862626"/>
          </a:xfrm>
          <a:prstGeom prst="rect">
            <a:avLst/>
          </a:prstGeom>
          <a:solidFill>
            <a:srgbClr val="212830"/>
          </a:solidFill>
          <a:ln>
            <a:noFill/>
          </a:ln>
        </p:spPr>
        <p:txBody>
          <a:bodyPr spcFirstLastPara="1" wrap="square" lIns="25400" tIns="25400" rIns="25400" bIns="25400" anchor="ctr"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4" name="Google Shape;84;p24"/>
          <p:cNvSpPr txBox="1">
            <a:spLocks noGrp="1"/>
          </p:cNvSpPr>
          <p:nvPr>
            <p:ph type="title"/>
          </p:nvPr>
        </p:nvSpPr>
        <p:spPr>
          <a:xfrm>
            <a:off x="992971" y="179681"/>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5" name="Google Shape;85;p24"/>
          <p:cNvSpPr txBox="1">
            <a:spLocks noGrp="1"/>
          </p:cNvSpPr>
          <p:nvPr>
            <p:ph type="body" idx="2"/>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6" name="Google Shape;86;p24"/>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Header &amp; Footer (Light Version) copy 13">
  <p:cSld name="Header &amp; Footer (Light Version) copy 13">
    <p:spTree>
      <p:nvGrpSpPr>
        <p:cNvPr id="1" name="Shape 87"/>
        <p:cNvGrpSpPr/>
        <p:nvPr/>
      </p:nvGrpSpPr>
      <p:grpSpPr>
        <a:xfrm>
          <a:off x="0" y="0"/>
          <a:ext cx="0" cy="0"/>
          <a:chOff x="0" y="0"/>
          <a:chExt cx="0" cy="0"/>
        </a:xfrm>
      </p:grpSpPr>
      <p:sp>
        <p:nvSpPr>
          <p:cNvPr id="88" name="Google Shape;88;p25"/>
          <p:cNvSpPr txBox="1">
            <a:spLocks noGrp="1"/>
          </p:cNvSpPr>
          <p:nvPr>
            <p:ph type="title"/>
          </p:nvPr>
        </p:nvSpPr>
        <p:spPr>
          <a:xfrm>
            <a:off x="992971" y="2710434"/>
            <a:ext cx="10206058" cy="741978"/>
          </a:xfrm>
          <a:prstGeom prst="rect">
            <a:avLst/>
          </a:prstGeom>
          <a:noFill/>
          <a:ln>
            <a:noFill/>
          </a:ln>
        </p:spPr>
        <p:txBody>
          <a:bodyPr spcFirstLastPara="1" wrap="square" lIns="25400" tIns="25400" rIns="25400" bIns="25400" anchor="t" anchorCtr="0"/>
          <a:lstStyle>
            <a:lvl1pPr lvl="0" algn="l">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9" name="Google Shape;89;p25"/>
          <p:cNvSpPr txBox="1">
            <a:spLocks noGrp="1"/>
          </p:cNvSpPr>
          <p:nvPr>
            <p:ph type="body" idx="1"/>
          </p:nvPr>
        </p:nvSpPr>
        <p:spPr>
          <a:xfrm>
            <a:off x="992971" y="3353815"/>
            <a:ext cx="8371206" cy="793751"/>
          </a:xfrm>
          <a:prstGeom prst="rect">
            <a:avLst/>
          </a:prstGeom>
          <a:noFill/>
          <a:ln>
            <a:noFill/>
          </a:ln>
        </p:spPr>
        <p:txBody>
          <a:bodyPr spcFirstLastPara="1" wrap="square" lIns="25400" tIns="25400" rIns="25400" bIns="25400" anchor="t" anchorCtr="0"/>
          <a:lstStyle>
            <a:lvl1pPr marL="457200" lvl="0" indent="-228600" algn="l">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l">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l">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l">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l">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0" name="Google Shape;90;p25"/>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3">
    <p:spTree>
      <p:nvGrpSpPr>
        <p:cNvPr id="1" name="Shape 91"/>
        <p:cNvGrpSpPr/>
        <p:nvPr/>
      </p:nvGrpSpPr>
      <p:grpSpPr>
        <a:xfrm>
          <a:off x="0" y="0"/>
          <a:ext cx="0" cy="0"/>
          <a:chOff x="0" y="0"/>
          <a:chExt cx="0" cy="0"/>
        </a:xfrm>
      </p:grpSpPr>
      <p:sp>
        <p:nvSpPr>
          <p:cNvPr id="92" name="Google Shape;92;p26"/>
          <p:cNvSpPr txBox="1">
            <a:spLocks noGrp="1"/>
          </p:cNvSpPr>
          <p:nvPr>
            <p:ph type="title"/>
          </p:nvPr>
        </p:nvSpPr>
        <p:spPr>
          <a:xfrm>
            <a:off x="992971" y="171127"/>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3" name="Google Shape;93;p26"/>
          <p:cNvSpPr txBox="1">
            <a:spLocks noGrp="1"/>
          </p:cNvSpPr>
          <p:nvPr>
            <p:ph type="body" idx="1"/>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4" name="Google Shape;94;p26"/>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Header &amp; Footer (Light Version) copy 11">
  <p:cSld name="Header &amp; Footer (Light Version) copy 11">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992971" y="179681"/>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FFFFFF"/>
              </a:buClr>
              <a:buSzPts val="4400"/>
              <a:buFont typeface="Helvetica Neue"/>
              <a:buNone/>
              <a:defRPr b="1">
                <a:solidFill>
                  <a:srgbClr val="FFFFFF"/>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7" name="Google Shape;97;p27"/>
          <p:cNvSpPr txBox="1">
            <a:spLocks noGrp="1"/>
          </p:cNvSpPr>
          <p:nvPr>
            <p:ph type="body" idx="1"/>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1pPr>
            <a:lvl2pPr marL="914400" lvl="1"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2pPr>
            <a:lvl3pPr marL="1371600" lvl="2"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3pPr>
            <a:lvl4pPr marL="1828800" lvl="3"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4pPr>
            <a:lvl5pPr marL="2286000" lvl="4"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8" name="Google Shape;98;p27"/>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eader &amp; Footer (Light Version) copy 11">
  <p:cSld name="Header &amp; Footer (Light Version) copy 11 2">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992971" y="179681"/>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FFFFFF"/>
              </a:buClr>
              <a:buSzPts val="4400"/>
              <a:buFont typeface="Helvetica Neue"/>
              <a:buNone/>
              <a:defRPr b="1">
                <a:solidFill>
                  <a:srgbClr val="FFFFFF"/>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1" name="Google Shape;101;p28"/>
          <p:cNvSpPr txBox="1">
            <a:spLocks noGrp="1"/>
          </p:cNvSpPr>
          <p:nvPr>
            <p:ph type="body" idx="1"/>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1pPr>
            <a:lvl2pPr marL="914400" lvl="1"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2pPr>
            <a:lvl3pPr marL="1371600" lvl="2"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3pPr>
            <a:lvl4pPr marL="1828800" lvl="3"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4pPr>
            <a:lvl5pPr marL="2286000" lvl="4"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2" name="Google Shape;102;p28"/>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_Title and Content">
  <p:cSld name="3_Title and Content 2">
    <p:spTree>
      <p:nvGrpSpPr>
        <p:cNvPr id="1" name="Shape 103"/>
        <p:cNvGrpSpPr/>
        <p:nvPr/>
      </p:nvGrpSpPr>
      <p:grpSpPr>
        <a:xfrm>
          <a:off x="0" y="0"/>
          <a:ext cx="0" cy="0"/>
          <a:chOff x="0" y="0"/>
          <a:chExt cx="0" cy="0"/>
        </a:xfrm>
      </p:grpSpPr>
      <p:sp>
        <p:nvSpPr>
          <p:cNvPr id="104" name="Google Shape;104;p29"/>
          <p:cNvSpPr txBox="1">
            <a:spLocks noGrp="1"/>
          </p:cNvSpPr>
          <p:nvPr>
            <p:ph type="body" idx="1"/>
          </p:nvPr>
        </p:nvSpPr>
        <p:spPr>
          <a:xfrm>
            <a:off x="838200" y="1825625"/>
            <a:ext cx="10515600" cy="4351338"/>
          </a:xfrm>
          <a:prstGeom prst="rect">
            <a:avLst/>
          </a:prstGeom>
          <a:noFill/>
          <a:ln>
            <a:noFill/>
          </a:ln>
        </p:spPr>
        <p:txBody>
          <a:bodyPr spcFirstLastPara="1" wrap="square" lIns="91400" tIns="91400" rIns="91400" bIns="91400" anchor="t" anchorCtr="0"/>
          <a:lstStyle>
            <a:lvl1pPr marL="457200" lvl="0" indent="-406400" algn="l">
              <a:lnSpc>
                <a:spcPct val="90000"/>
              </a:lnSpc>
              <a:spcBef>
                <a:spcPts val="1000"/>
              </a:spcBef>
              <a:spcAft>
                <a:spcPts val="0"/>
              </a:spcAft>
              <a:buClr>
                <a:srgbClr val="000000"/>
              </a:buClr>
              <a:buSzPts val="2800"/>
              <a:buChar char="•"/>
              <a:defRPr/>
            </a:lvl1pPr>
            <a:lvl2pPr marL="914400" lvl="1" indent="-406400" algn="l">
              <a:lnSpc>
                <a:spcPct val="90000"/>
              </a:lnSpc>
              <a:spcBef>
                <a:spcPts val="1000"/>
              </a:spcBef>
              <a:spcAft>
                <a:spcPts val="0"/>
              </a:spcAft>
              <a:buClr>
                <a:srgbClr val="000000"/>
              </a:buClr>
              <a:buSzPts val="2800"/>
              <a:buChar char="•"/>
              <a:defRPr/>
            </a:lvl2pPr>
            <a:lvl3pPr marL="1371600" lvl="2" indent="-406400" algn="l">
              <a:lnSpc>
                <a:spcPct val="90000"/>
              </a:lnSpc>
              <a:spcBef>
                <a:spcPts val="1000"/>
              </a:spcBef>
              <a:spcAft>
                <a:spcPts val="0"/>
              </a:spcAft>
              <a:buClr>
                <a:srgbClr val="000000"/>
              </a:buClr>
              <a:buSzPts val="2800"/>
              <a:buChar char="•"/>
              <a:defRPr/>
            </a:lvl3pPr>
            <a:lvl4pPr marL="1828800" lvl="3" indent="-406400" algn="l">
              <a:lnSpc>
                <a:spcPct val="90000"/>
              </a:lnSpc>
              <a:spcBef>
                <a:spcPts val="1000"/>
              </a:spcBef>
              <a:spcAft>
                <a:spcPts val="0"/>
              </a:spcAft>
              <a:buClr>
                <a:srgbClr val="000000"/>
              </a:buClr>
              <a:buSzPts val="2800"/>
              <a:buChar char="•"/>
              <a:defRPr/>
            </a:lvl4pPr>
            <a:lvl5pPr marL="2286000" lvl="4" indent="-406400" algn="l">
              <a:lnSpc>
                <a:spcPct val="90000"/>
              </a:lnSpc>
              <a:spcBef>
                <a:spcPts val="1000"/>
              </a:spcBef>
              <a:spcAft>
                <a:spcPts val="0"/>
              </a:spcAft>
              <a:buClr>
                <a:srgbClr val="000000"/>
              </a:buClr>
              <a:buSzPts val="2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5" name="Google Shape;105;p29"/>
          <p:cNvSpPr txBox="1">
            <a:spLocks noGrp="1"/>
          </p:cNvSpPr>
          <p:nvPr>
            <p:ph type="body" idx="2"/>
          </p:nvPr>
        </p:nvSpPr>
        <p:spPr>
          <a:xfrm>
            <a:off x="10318750" y="465137"/>
            <a:ext cx="1219201" cy="914401"/>
          </a:xfrm>
          <a:prstGeom prst="rect">
            <a:avLst/>
          </a:prstGeom>
          <a:noFill/>
          <a:ln>
            <a:noFill/>
          </a:ln>
        </p:spPr>
        <p:txBody>
          <a:bodyPr spcFirstLastPara="1" wrap="square" lIns="91400" tIns="91400" rIns="91400" bIns="914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6" name="Google Shape;106;p29"/>
          <p:cNvSpPr txBox="1">
            <a:spLocks noGrp="1"/>
          </p:cNvSpPr>
          <p:nvPr>
            <p:ph type="sldNum" idx="12"/>
          </p:nvPr>
        </p:nvSpPr>
        <p:spPr>
          <a:xfrm>
            <a:off x="11089858" y="6404312"/>
            <a:ext cx="263942" cy="269201"/>
          </a:xfrm>
          <a:prstGeom prst="rect">
            <a:avLst/>
          </a:prstGeom>
          <a:noFill/>
          <a:ln>
            <a:noFill/>
          </a:ln>
        </p:spPr>
        <p:txBody>
          <a:bodyPr spcFirstLastPara="1" wrap="square" lIns="45675" tIns="45675" rIns="45675" bIns="4567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4">
    <p:spTree>
      <p:nvGrpSpPr>
        <p:cNvPr id="1" name="Shape 107"/>
        <p:cNvGrpSpPr/>
        <p:nvPr/>
      </p:nvGrpSpPr>
      <p:grpSpPr>
        <a:xfrm>
          <a:off x="0" y="0"/>
          <a:ext cx="0" cy="0"/>
          <a:chOff x="0" y="0"/>
          <a:chExt cx="0" cy="0"/>
        </a:xfrm>
      </p:grpSpPr>
      <p:sp>
        <p:nvSpPr>
          <p:cNvPr id="108" name="Google Shape;108;p30"/>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7" name="Google Shape;17;p4"/>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5">
    <p:spTree>
      <p:nvGrpSpPr>
        <p:cNvPr id="1" name="Shape 109"/>
        <p:cNvGrpSpPr/>
        <p:nvPr/>
      </p:nvGrpSpPr>
      <p:grpSpPr>
        <a:xfrm>
          <a:off x="0" y="0"/>
          <a:ext cx="0" cy="0"/>
          <a:chOff x="0" y="0"/>
          <a:chExt cx="0" cy="0"/>
        </a:xfrm>
      </p:grpSpPr>
      <p:sp>
        <p:nvSpPr>
          <p:cNvPr id="110" name="Google Shape;110;p31"/>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6">
    <p:spTree>
      <p:nvGrpSpPr>
        <p:cNvPr id="1" name="Shape 111"/>
        <p:cNvGrpSpPr/>
        <p:nvPr/>
      </p:nvGrpSpPr>
      <p:grpSpPr>
        <a:xfrm>
          <a:off x="0" y="0"/>
          <a:ext cx="0" cy="0"/>
          <a:chOff x="0" y="0"/>
          <a:chExt cx="0" cy="0"/>
        </a:xfrm>
      </p:grpSpPr>
      <p:sp>
        <p:nvSpPr>
          <p:cNvPr id="112" name="Google Shape;112;p32"/>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7">
    <p:bg>
      <p:bgPr>
        <a:blipFill>
          <a:blip r:embed="rId2">
            <a:alphaModFix/>
          </a:blip>
          <a:stretch>
            <a:fillRect/>
          </a:stretch>
        </a:blipFill>
        <a:effectLst/>
      </p:bgPr>
    </p:bg>
    <p:spTree>
      <p:nvGrpSpPr>
        <p:cNvPr id="1" name="Shape 113"/>
        <p:cNvGrpSpPr/>
        <p:nvPr/>
      </p:nvGrpSpPr>
      <p:grpSpPr>
        <a:xfrm>
          <a:off x="0" y="0"/>
          <a:ext cx="0" cy="0"/>
          <a:chOff x="0" y="0"/>
          <a:chExt cx="0" cy="0"/>
        </a:xfrm>
      </p:grpSpPr>
      <p:sp>
        <p:nvSpPr>
          <p:cNvPr id="114" name="Google Shape;114;p33"/>
          <p:cNvSpPr txBox="1">
            <a:spLocks noGrp="1"/>
          </p:cNvSpPr>
          <p:nvPr>
            <p:ph type="title"/>
          </p:nvPr>
        </p:nvSpPr>
        <p:spPr>
          <a:xfrm>
            <a:off x="992970" y="171127"/>
            <a:ext cx="10206060" cy="741980"/>
          </a:xfrm>
          <a:prstGeom prst="rect">
            <a:avLst/>
          </a:prstGeom>
          <a:noFill/>
          <a:ln>
            <a:noFill/>
          </a:ln>
          <a:effectLst>
            <a:outerShdw blurRad="12700" rotWithShape="0">
              <a:srgbClr val="000000">
                <a:alpha val="45490"/>
              </a:srgbClr>
            </a:outerShdw>
          </a:effectLst>
        </p:spPr>
        <p:txBody>
          <a:bodyPr spcFirstLastPara="1" wrap="square" lIns="22850" tIns="22850" rIns="22850" bIns="22850" anchor="t" anchorCtr="0"/>
          <a:lstStyle>
            <a:lvl1pPr lvl="0" algn="ctr">
              <a:lnSpc>
                <a:spcPct val="100000"/>
              </a:lnSpc>
              <a:spcBef>
                <a:spcPts val="0"/>
              </a:spcBef>
              <a:spcAft>
                <a:spcPts val="0"/>
              </a:spcAft>
              <a:buClr>
                <a:srgbClr val="FFFFFF"/>
              </a:buClr>
              <a:buSzPts val="4400"/>
              <a:buFont typeface="Helvetica Neue"/>
              <a:buNone/>
              <a:defRPr b="1">
                <a:solidFill>
                  <a:srgbClr val="FFFFFF"/>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5" name="Google Shape;115;p33"/>
          <p:cNvSpPr txBox="1">
            <a:spLocks noGrp="1"/>
          </p:cNvSpPr>
          <p:nvPr>
            <p:ph type="body" idx="1"/>
          </p:nvPr>
        </p:nvSpPr>
        <p:spPr>
          <a:xfrm>
            <a:off x="1910397" y="823063"/>
            <a:ext cx="8371206" cy="793752"/>
          </a:xfrm>
          <a:prstGeom prst="rect">
            <a:avLst/>
          </a:prstGeom>
          <a:noFill/>
          <a:ln>
            <a:noFill/>
          </a:ln>
          <a:effectLst>
            <a:outerShdw blurRad="12700" rotWithShape="0">
              <a:srgbClr val="000000">
                <a:alpha val="45490"/>
              </a:srgbClr>
            </a:outerShdw>
          </a:effectLst>
        </p:spPr>
        <p:txBody>
          <a:bodyPr spcFirstLastPara="1" wrap="square" lIns="22850" tIns="22850" rIns="22850" bIns="22850" anchor="t" anchorCtr="0"/>
          <a:lstStyle>
            <a:lvl1pPr marL="457200" lvl="0" indent="-228600" algn="ctr">
              <a:lnSpc>
                <a:spcPct val="100000"/>
              </a:lnSpc>
              <a:spcBef>
                <a:spcPts val="600"/>
              </a:spcBef>
              <a:spcAft>
                <a:spcPts val="0"/>
              </a:spcAft>
              <a:buClr>
                <a:srgbClr val="FFFFFF"/>
              </a:buClr>
              <a:buSzPts val="800"/>
              <a:buFont typeface="Roboto"/>
              <a:buNone/>
              <a:defRPr sz="800">
                <a:solidFill>
                  <a:srgbClr val="FFFFFF"/>
                </a:solidFill>
                <a:latin typeface="Roboto"/>
                <a:ea typeface="Roboto"/>
                <a:cs typeface="Roboto"/>
                <a:sym typeface="Roboto"/>
              </a:defRPr>
            </a:lvl1pPr>
            <a:lvl2pPr marL="914400" lvl="1" indent="-228600" algn="ctr">
              <a:lnSpc>
                <a:spcPct val="100000"/>
              </a:lnSpc>
              <a:spcBef>
                <a:spcPts val="600"/>
              </a:spcBef>
              <a:spcAft>
                <a:spcPts val="0"/>
              </a:spcAft>
              <a:buClr>
                <a:srgbClr val="FFFFFF"/>
              </a:buClr>
              <a:buSzPts val="800"/>
              <a:buFont typeface="Roboto"/>
              <a:buNone/>
              <a:defRPr sz="800">
                <a:solidFill>
                  <a:srgbClr val="FFFFFF"/>
                </a:solidFill>
                <a:latin typeface="Roboto"/>
                <a:ea typeface="Roboto"/>
                <a:cs typeface="Roboto"/>
                <a:sym typeface="Roboto"/>
              </a:defRPr>
            </a:lvl2pPr>
            <a:lvl3pPr marL="1371600" lvl="2" indent="-228600" algn="ctr">
              <a:lnSpc>
                <a:spcPct val="100000"/>
              </a:lnSpc>
              <a:spcBef>
                <a:spcPts val="600"/>
              </a:spcBef>
              <a:spcAft>
                <a:spcPts val="0"/>
              </a:spcAft>
              <a:buClr>
                <a:srgbClr val="FFFFFF"/>
              </a:buClr>
              <a:buSzPts val="800"/>
              <a:buFont typeface="Roboto"/>
              <a:buNone/>
              <a:defRPr sz="800">
                <a:solidFill>
                  <a:srgbClr val="FFFFFF"/>
                </a:solidFill>
                <a:latin typeface="Roboto"/>
                <a:ea typeface="Roboto"/>
                <a:cs typeface="Roboto"/>
                <a:sym typeface="Roboto"/>
              </a:defRPr>
            </a:lvl3pPr>
            <a:lvl4pPr marL="1828800" lvl="3" indent="-228600" algn="ctr">
              <a:lnSpc>
                <a:spcPct val="100000"/>
              </a:lnSpc>
              <a:spcBef>
                <a:spcPts val="600"/>
              </a:spcBef>
              <a:spcAft>
                <a:spcPts val="0"/>
              </a:spcAft>
              <a:buClr>
                <a:srgbClr val="FFFFFF"/>
              </a:buClr>
              <a:buSzPts val="800"/>
              <a:buFont typeface="Roboto"/>
              <a:buNone/>
              <a:defRPr sz="800">
                <a:solidFill>
                  <a:srgbClr val="FFFFFF"/>
                </a:solidFill>
                <a:latin typeface="Roboto"/>
                <a:ea typeface="Roboto"/>
                <a:cs typeface="Roboto"/>
                <a:sym typeface="Roboto"/>
              </a:defRPr>
            </a:lvl4pPr>
            <a:lvl5pPr marL="2286000" lvl="4" indent="-228600" algn="ctr">
              <a:lnSpc>
                <a:spcPct val="100000"/>
              </a:lnSpc>
              <a:spcBef>
                <a:spcPts val="600"/>
              </a:spcBef>
              <a:spcAft>
                <a:spcPts val="0"/>
              </a:spcAft>
              <a:buClr>
                <a:srgbClr val="FFFFFF"/>
              </a:buClr>
              <a:buSzPts val="800"/>
              <a:buFont typeface="Roboto"/>
              <a:buNone/>
              <a:defRPr sz="800">
                <a:solidFill>
                  <a:srgbClr val="FFFFFF"/>
                </a:solidFill>
                <a:latin typeface="Roboto"/>
                <a:ea typeface="Roboto"/>
                <a:cs typeface="Roboto"/>
                <a:sym typeface="Roboto"/>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16" name="Google Shape;116;p33"/>
          <p:cNvSpPr txBox="1">
            <a:spLocks noGrp="1"/>
          </p:cNvSpPr>
          <p:nvPr>
            <p:ph type="sldNum" idx="12"/>
          </p:nvPr>
        </p:nvSpPr>
        <p:spPr>
          <a:xfrm>
            <a:off x="11517796" y="6555740"/>
            <a:ext cx="186785" cy="172721"/>
          </a:xfrm>
          <a:prstGeom prst="rect">
            <a:avLst/>
          </a:prstGeom>
          <a:noFill/>
          <a:ln>
            <a:noFill/>
          </a:ln>
        </p:spPr>
        <p:txBody>
          <a:bodyPr spcFirstLastPara="1" wrap="square" lIns="22850" tIns="22850" rIns="22850" bIns="22850" anchor="ctr" anchorCtr="0">
            <a:noAutofit/>
          </a:bodyPr>
          <a:lstStyle>
            <a:lvl1pPr marL="0" marR="0" lvl="0"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8">
    <p:spTree>
      <p:nvGrpSpPr>
        <p:cNvPr id="1" name="Shape 117"/>
        <p:cNvGrpSpPr/>
        <p:nvPr/>
      </p:nvGrpSpPr>
      <p:grpSpPr>
        <a:xfrm>
          <a:off x="0" y="0"/>
          <a:ext cx="0" cy="0"/>
          <a:chOff x="0" y="0"/>
          <a:chExt cx="0" cy="0"/>
        </a:xfrm>
      </p:grpSpPr>
      <p:sp>
        <p:nvSpPr>
          <p:cNvPr id="118" name="Google Shape;118;p34"/>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9">
    <p:spTree>
      <p:nvGrpSpPr>
        <p:cNvPr id="1" name="Shape 119"/>
        <p:cNvGrpSpPr/>
        <p:nvPr/>
      </p:nvGrpSpPr>
      <p:grpSpPr>
        <a:xfrm>
          <a:off x="0" y="0"/>
          <a:ext cx="0" cy="0"/>
          <a:chOff x="0" y="0"/>
          <a:chExt cx="0" cy="0"/>
        </a:xfrm>
      </p:grpSpPr>
      <p:grpSp>
        <p:nvGrpSpPr>
          <p:cNvPr id="120" name="Google Shape;120;p35"/>
          <p:cNvGrpSpPr/>
          <p:nvPr/>
        </p:nvGrpSpPr>
        <p:grpSpPr>
          <a:xfrm>
            <a:off x="275008" y="6579293"/>
            <a:ext cx="869914" cy="198660"/>
            <a:chOff x="0" y="-1"/>
            <a:chExt cx="869912" cy="198658"/>
          </a:xfrm>
        </p:grpSpPr>
        <p:grpSp>
          <p:nvGrpSpPr>
            <p:cNvPr id="121" name="Google Shape;121;p35"/>
            <p:cNvGrpSpPr/>
            <p:nvPr/>
          </p:nvGrpSpPr>
          <p:grpSpPr>
            <a:xfrm>
              <a:off x="0" y="8488"/>
              <a:ext cx="189366" cy="137899"/>
              <a:chOff x="0" y="0"/>
              <a:chExt cx="189365" cy="137898"/>
            </a:xfrm>
          </p:grpSpPr>
          <p:sp>
            <p:nvSpPr>
              <p:cNvPr id="122" name="Google Shape;122;p35"/>
              <p:cNvSpPr/>
              <p:nvPr/>
            </p:nvSpPr>
            <p:spPr>
              <a:xfrm>
                <a:off x="52600" y="0"/>
                <a:ext cx="136765" cy="85298"/>
              </a:xfrm>
              <a:custGeom>
                <a:avLst/>
                <a:gdLst/>
                <a:ahLst/>
                <a:cxnLst/>
                <a:rect l="l" t="t" r="r" b="b"/>
                <a:pathLst>
                  <a:path w="21600" h="21600" extrusionOk="0">
                    <a:moveTo>
                      <a:pt x="21600" y="17316"/>
                    </a:moveTo>
                    <a:cubicBezTo>
                      <a:pt x="21600" y="19682"/>
                      <a:pt x="20404" y="21600"/>
                      <a:pt x="18928" y="21600"/>
                    </a:cubicBezTo>
                    <a:cubicBezTo>
                      <a:pt x="17453" y="21600"/>
                      <a:pt x="16257" y="19682"/>
                      <a:pt x="16257" y="17316"/>
                    </a:cubicBezTo>
                    <a:cubicBezTo>
                      <a:pt x="16257" y="12492"/>
                      <a:pt x="13809" y="8567"/>
                      <a:pt x="10800" y="8567"/>
                    </a:cubicBezTo>
                    <a:cubicBezTo>
                      <a:pt x="7791" y="8567"/>
                      <a:pt x="5343" y="12492"/>
                      <a:pt x="5343" y="17316"/>
                    </a:cubicBezTo>
                    <a:cubicBezTo>
                      <a:pt x="5343" y="19682"/>
                      <a:pt x="4147" y="21600"/>
                      <a:pt x="2672" y="21600"/>
                    </a:cubicBezTo>
                    <a:cubicBezTo>
                      <a:pt x="1197" y="21600"/>
                      <a:pt x="0" y="19682"/>
                      <a:pt x="0" y="17316"/>
                    </a:cubicBezTo>
                    <a:cubicBezTo>
                      <a:pt x="0" y="12691"/>
                      <a:pt x="1123" y="8343"/>
                      <a:pt x="3163" y="5072"/>
                    </a:cubicBezTo>
                    <a:cubicBezTo>
                      <a:pt x="5204" y="1801"/>
                      <a:pt x="7915" y="0"/>
                      <a:pt x="10800" y="0"/>
                    </a:cubicBezTo>
                    <a:cubicBezTo>
                      <a:pt x="13685" y="0"/>
                      <a:pt x="16397" y="1801"/>
                      <a:pt x="18437" y="5072"/>
                    </a:cubicBezTo>
                    <a:cubicBezTo>
                      <a:pt x="20477" y="8343"/>
                      <a:pt x="21600" y="12691"/>
                      <a:pt x="21600" y="17316"/>
                    </a:cubicBezTo>
                  </a:path>
                </a:pathLst>
              </a:custGeom>
              <a:solidFill>
                <a:srgbClr val="FF4C00"/>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6400"/>
                  <a:buFont typeface="Gill Sans"/>
                  <a:buNone/>
                </a:pPr>
                <a:endParaRPr sz="6400" b="0" i="0" u="none" strike="noStrike" cap="none">
                  <a:solidFill>
                    <a:srgbClr val="000000"/>
                  </a:solidFill>
                  <a:latin typeface="Lato Black"/>
                  <a:ea typeface="Lato Black"/>
                  <a:cs typeface="Lato Black"/>
                  <a:sym typeface="Lato Black"/>
                </a:endParaRPr>
              </a:p>
            </p:txBody>
          </p:sp>
          <p:sp>
            <p:nvSpPr>
              <p:cNvPr id="123" name="Google Shape;123;p35"/>
              <p:cNvSpPr/>
              <p:nvPr/>
            </p:nvSpPr>
            <p:spPr>
              <a:xfrm>
                <a:off x="0" y="52600"/>
                <a:ext cx="136764" cy="85298"/>
              </a:xfrm>
              <a:custGeom>
                <a:avLst/>
                <a:gdLst/>
                <a:ahLst/>
                <a:cxnLst/>
                <a:rect l="l" t="t" r="r" b="b"/>
                <a:pathLst>
                  <a:path w="21600" h="21600" extrusionOk="0">
                    <a:moveTo>
                      <a:pt x="17003" y="6600"/>
                    </a:moveTo>
                    <a:cubicBezTo>
                      <a:pt x="17003" y="3730"/>
                      <a:pt x="18459" y="1393"/>
                      <a:pt x="20250" y="1393"/>
                    </a:cubicBezTo>
                    <a:cubicBezTo>
                      <a:pt x="20499" y="1393"/>
                      <a:pt x="20740" y="1442"/>
                      <a:pt x="20972" y="1527"/>
                    </a:cubicBezTo>
                    <a:cubicBezTo>
                      <a:pt x="20482" y="594"/>
                      <a:pt x="19749" y="0"/>
                      <a:pt x="18928" y="0"/>
                    </a:cubicBezTo>
                    <a:cubicBezTo>
                      <a:pt x="17453" y="0"/>
                      <a:pt x="16257" y="1918"/>
                      <a:pt x="16257" y="4284"/>
                    </a:cubicBezTo>
                    <a:cubicBezTo>
                      <a:pt x="16257" y="6254"/>
                      <a:pt x="15844" y="8067"/>
                      <a:pt x="15156" y="9532"/>
                    </a:cubicBezTo>
                    <a:cubicBezTo>
                      <a:pt x="16156" y="9547"/>
                      <a:pt x="16966" y="10855"/>
                      <a:pt x="16966" y="12461"/>
                    </a:cubicBezTo>
                    <a:cubicBezTo>
                      <a:pt x="16966" y="14077"/>
                      <a:pt x="16146" y="15392"/>
                      <a:pt x="15138" y="15392"/>
                    </a:cubicBezTo>
                    <a:cubicBezTo>
                      <a:pt x="14130" y="15392"/>
                      <a:pt x="13310" y="14077"/>
                      <a:pt x="13310" y="12461"/>
                    </a:cubicBezTo>
                    <a:cubicBezTo>
                      <a:pt x="13310" y="12313"/>
                      <a:pt x="13319" y="12169"/>
                      <a:pt x="13333" y="12027"/>
                    </a:cubicBezTo>
                    <a:cubicBezTo>
                      <a:pt x="12575" y="12667"/>
                      <a:pt x="11714" y="13033"/>
                      <a:pt x="10800" y="13033"/>
                    </a:cubicBezTo>
                    <a:cubicBezTo>
                      <a:pt x="9907" y="13033"/>
                      <a:pt x="9065" y="12681"/>
                      <a:pt x="8321" y="12068"/>
                    </a:cubicBezTo>
                    <a:cubicBezTo>
                      <a:pt x="8331" y="12197"/>
                      <a:pt x="8339" y="12327"/>
                      <a:pt x="8339" y="12461"/>
                    </a:cubicBezTo>
                    <a:cubicBezTo>
                      <a:pt x="8339" y="14077"/>
                      <a:pt x="7519" y="15392"/>
                      <a:pt x="6511" y="15392"/>
                    </a:cubicBezTo>
                    <a:cubicBezTo>
                      <a:pt x="5503" y="15392"/>
                      <a:pt x="4683" y="14077"/>
                      <a:pt x="4683" y="12461"/>
                    </a:cubicBezTo>
                    <a:cubicBezTo>
                      <a:pt x="4683" y="10880"/>
                      <a:pt x="5468" y="9591"/>
                      <a:pt x="6446" y="9535"/>
                    </a:cubicBezTo>
                    <a:cubicBezTo>
                      <a:pt x="5757" y="8071"/>
                      <a:pt x="5343" y="6255"/>
                      <a:pt x="5343" y="4284"/>
                    </a:cubicBezTo>
                    <a:cubicBezTo>
                      <a:pt x="5343" y="1918"/>
                      <a:pt x="4147" y="0"/>
                      <a:pt x="2671" y="0"/>
                    </a:cubicBezTo>
                    <a:cubicBezTo>
                      <a:pt x="1843" y="0"/>
                      <a:pt x="1103" y="605"/>
                      <a:pt x="613" y="1554"/>
                    </a:cubicBezTo>
                    <a:cubicBezTo>
                      <a:pt x="865" y="1453"/>
                      <a:pt x="1127" y="1393"/>
                      <a:pt x="1399" y="1393"/>
                    </a:cubicBezTo>
                    <a:cubicBezTo>
                      <a:pt x="3190" y="1393"/>
                      <a:pt x="4646" y="3730"/>
                      <a:pt x="4646" y="6600"/>
                    </a:cubicBezTo>
                    <a:cubicBezTo>
                      <a:pt x="4646" y="9472"/>
                      <a:pt x="3190" y="11808"/>
                      <a:pt x="1399" y="11808"/>
                    </a:cubicBezTo>
                    <a:cubicBezTo>
                      <a:pt x="1284" y="11808"/>
                      <a:pt x="1171" y="11799"/>
                      <a:pt x="1060" y="11780"/>
                    </a:cubicBezTo>
                    <a:cubicBezTo>
                      <a:pt x="1581" y="13519"/>
                      <a:pt x="2287" y="15123"/>
                      <a:pt x="3163" y="16528"/>
                    </a:cubicBezTo>
                    <a:cubicBezTo>
                      <a:pt x="4357" y="18443"/>
                      <a:pt x="5783" y="19849"/>
                      <a:pt x="7337" y="20690"/>
                    </a:cubicBezTo>
                    <a:cubicBezTo>
                      <a:pt x="7583" y="17880"/>
                      <a:pt x="9088" y="15708"/>
                      <a:pt x="10908" y="15708"/>
                    </a:cubicBezTo>
                    <a:cubicBezTo>
                      <a:pt x="12703" y="15708"/>
                      <a:pt x="14192" y="17823"/>
                      <a:pt x="14467" y="20580"/>
                    </a:cubicBezTo>
                    <a:cubicBezTo>
                      <a:pt x="15943" y="19728"/>
                      <a:pt x="17295" y="18359"/>
                      <a:pt x="18437" y="16528"/>
                    </a:cubicBezTo>
                    <a:cubicBezTo>
                      <a:pt x="19312" y="15125"/>
                      <a:pt x="20017" y="13522"/>
                      <a:pt x="20539" y="11785"/>
                    </a:cubicBezTo>
                    <a:cubicBezTo>
                      <a:pt x="20444" y="11799"/>
                      <a:pt x="20348" y="11808"/>
                      <a:pt x="20250" y="11808"/>
                    </a:cubicBezTo>
                    <a:cubicBezTo>
                      <a:pt x="18459" y="11808"/>
                      <a:pt x="17003" y="9472"/>
                      <a:pt x="17003" y="6600"/>
                    </a:cubicBezTo>
                    <a:close/>
                    <a:moveTo>
                      <a:pt x="21563" y="3598"/>
                    </a:moveTo>
                    <a:cubicBezTo>
                      <a:pt x="21191" y="3178"/>
                      <a:pt x="20738" y="2930"/>
                      <a:pt x="20250" y="2930"/>
                    </a:cubicBezTo>
                    <a:cubicBezTo>
                      <a:pt x="18988" y="2930"/>
                      <a:pt x="17961" y="4577"/>
                      <a:pt x="17961" y="6600"/>
                    </a:cubicBezTo>
                    <a:cubicBezTo>
                      <a:pt x="17961" y="8625"/>
                      <a:pt x="18988" y="10271"/>
                      <a:pt x="20250" y="10271"/>
                    </a:cubicBezTo>
                    <a:cubicBezTo>
                      <a:pt x="20507" y="10271"/>
                      <a:pt x="20753" y="10200"/>
                      <a:pt x="20983" y="10075"/>
                    </a:cubicBezTo>
                    <a:cubicBezTo>
                      <a:pt x="21388" y="8239"/>
                      <a:pt x="21600" y="6288"/>
                      <a:pt x="21600" y="4284"/>
                    </a:cubicBezTo>
                    <a:cubicBezTo>
                      <a:pt x="21600" y="4049"/>
                      <a:pt x="21585" y="3822"/>
                      <a:pt x="21563" y="3598"/>
                    </a:cubicBezTo>
                    <a:close/>
                    <a:moveTo>
                      <a:pt x="3688" y="6600"/>
                    </a:moveTo>
                    <a:cubicBezTo>
                      <a:pt x="3688" y="4577"/>
                      <a:pt x="2661" y="2930"/>
                      <a:pt x="1399" y="2930"/>
                    </a:cubicBezTo>
                    <a:cubicBezTo>
                      <a:pt x="886" y="2930"/>
                      <a:pt x="413" y="3205"/>
                      <a:pt x="31" y="3664"/>
                    </a:cubicBezTo>
                    <a:cubicBezTo>
                      <a:pt x="13" y="3867"/>
                      <a:pt x="0" y="4073"/>
                      <a:pt x="0" y="4284"/>
                    </a:cubicBezTo>
                    <a:cubicBezTo>
                      <a:pt x="0" y="6276"/>
                      <a:pt x="210" y="8216"/>
                      <a:pt x="610" y="10042"/>
                    </a:cubicBezTo>
                    <a:cubicBezTo>
                      <a:pt x="856" y="10188"/>
                      <a:pt x="1121" y="10271"/>
                      <a:pt x="1399" y="10271"/>
                    </a:cubicBezTo>
                    <a:cubicBezTo>
                      <a:pt x="2661" y="10271"/>
                      <a:pt x="3688" y="8625"/>
                      <a:pt x="3688" y="6600"/>
                    </a:cubicBezTo>
                    <a:close/>
                    <a:moveTo>
                      <a:pt x="5642" y="12461"/>
                    </a:moveTo>
                    <a:cubicBezTo>
                      <a:pt x="5642" y="13229"/>
                      <a:pt x="6032" y="13855"/>
                      <a:pt x="6511" y="13855"/>
                    </a:cubicBezTo>
                    <a:cubicBezTo>
                      <a:pt x="6991" y="13855"/>
                      <a:pt x="7380" y="13229"/>
                      <a:pt x="7380" y="12461"/>
                    </a:cubicBezTo>
                    <a:cubicBezTo>
                      <a:pt x="7380" y="11693"/>
                      <a:pt x="6991" y="11067"/>
                      <a:pt x="6511" y="11067"/>
                    </a:cubicBezTo>
                    <a:cubicBezTo>
                      <a:pt x="6032" y="11067"/>
                      <a:pt x="5642" y="11693"/>
                      <a:pt x="5642" y="12461"/>
                    </a:cubicBezTo>
                    <a:close/>
                    <a:moveTo>
                      <a:pt x="15138" y="13855"/>
                    </a:moveTo>
                    <a:cubicBezTo>
                      <a:pt x="15617" y="13855"/>
                      <a:pt x="16007" y="13229"/>
                      <a:pt x="16007" y="12461"/>
                    </a:cubicBezTo>
                    <a:cubicBezTo>
                      <a:pt x="16007" y="11693"/>
                      <a:pt x="15617" y="11067"/>
                      <a:pt x="15138" y="11067"/>
                    </a:cubicBezTo>
                    <a:cubicBezTo>
                      <a:pt x="14659" y="11067"/>
                      <a:pt x="14269" y="11693"/>
                      <a:pt x="14269" y="12461"/>
                    </a:cubicBezTo>
                    <a:cubicBezTo>
                      <a:pt x="14269" y="13229"/>
                      <a:pt x="14659" y="13855"/>
                      <a:pt x="15138" y="13855"/>
                    </a:cubicBezTo>
                    <a:close/>
                    <a:moveTo>
                      <a:pt x="10908" y="17245"/>
                    </a:moveTo>
                    <a:cubicBezTo>
                      <a:pt x="9525" y="17245"/>
                      <a:pt x="8387" y="18952"/>
                      <a:pt x="8268" y="21121"/>
                    </a:cubicBezTo>
                    <a:cubicBezTo>
                      <a:pt x="9088" y="21435"/>
                      <a:pt x="9936" y="21600"/>
                      <a:pt x="10800" y="21600"/>
                    </a:cubicBezTo>
                    <a:cubicBezTo>
                      <a:pt x="11738" y="21600"/>
                      <a:pt x="12658" y="21406"/>
                      <a:pt x="13542" y="21036"/>
                    </a:cubicBezTo>
                    <a:cubicBezTo>
                      <a:pt x="13399" y="18908"/>
                      <a:pt x="12273" y="17245"/>
                      <a:pt x="10908" y="17245"/>
                    </a:cubicBezTo>
                    <a:close/>
                  </a:path>
                </a:pathLst>
              </a:custGeom>
              <a:solidFill>
                <a:srgbClr val="FD7200"/>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6400"/>
                  <a:buFont typeface="Gill Sans"/>
                  <a:buNone/>
                </a:pPr>
                <a:endParaRPr sz="6400" b="0" i="0" u="none" strike="noStrike" cap="none">
                  <a:solidFill>
                    <a:srgbClr val="000000"/>
                  </a:solidFill>
                  <a:latin typeface="Lato Black"/>
                  <a:ea typeface="Lato Black"/>
                  <a:cs typeface="Lato Black"/>
                  <a:sym typeface="Lato Black"/>
                </a:endParaRPr>
              </a:p>
            </p:txBody>
          </p:sp>
        </p:grpSp>
        <p:grpSp>
          <p:nvGrpSpPr>
            <p:cNvPr id="124" name="Google Shape;124;p35"/>
            <p:cNvGrpSpPr/>
            <p:nvPr/>
          </p:nvGrpSpPr>
          <p:grpSpPr>
            <a:xfrm>
              <a:off x="225745" y="-1"/>
              <a:ext cx="644167" cy="198658"/>
              <a:chOff x="0" y="0"/>
              <a:chExt cx="644166" cy="198656"/>
            </a:xfrm>
          </p:grpSpPr>
          <p:sp>
            <p:nvSpPr>
              <p:cNvPr id="125" name="Google Shape;125;p35"/>
              <p:cNvSpPr/>
              <p:nvPr/>
            </p:nvSpPr>
            <p:spPr>
              <a:xfrm>
                <a:off x="0" y="0"/>
                <a:ext cx="644166" cy="133942"/>
              </a:xfrm>
              <a:custGeom>
                <a:avLst/>
                <a:gdLst/>
                <a:ahLst/>
                <a:cxnLst/>
                <a:rect l="l" t="t" r="r" b="b"/>
                <a:pathLst>
                  <a:path w="21600" h="21600" extrusionOk="0">
                    <a:moveTo>
                      <a:pt x="11709" y="0"/>
                    </a:moveTo>
                    <a:cubicBezTo>
                      <a:pt x="11534" y="0"/>
                      <a:pt x="11413" y="501"/>
                      <a:pt x="11413" y="1340"/>
                    </a:cubicBezTo>
                    <a:cubicBezTo>
                      <a:pt x="11413" y="2179"/>
                      <a:pt x="11534" y="2681"/>
                      <a:pt x="11709" y="2681"/>
                    </a:cubicBezTo>
                    <a:lnTo>
                      <a:pt x="12014" y="2681"/>
                    </a:lnTo>
                    <a:lnTo>
                      <a:pt x="12014" y="18319"/>
                    </a:lnTo>
                    <a:lnTo>
                      <a:pt x="11709" y="18319"/>
                    </a:lnTo>
                    <a:cubicBezTo>
                      <a:pt x="11534" y="18319"/>
                      <a:pt x="11413" y="18820"/>
                      <a:pt x="11413" y="19659"/>
                    </a:cubicBezTo>
                    <a:cubicBezTo>
                      <a:pt x="11413" y="20498"/>
                      <a:pt x="11534" y="21000"/>
                      <a:pt x="11709" y="21000"/>
                    </a:cubicBezTo>
                    <a:lnTo>
                      <a:pt x="12960" y="21000"/>
                    </a:lnTo>
                    <a:cubicBezTo>
                      <a:pt x="13134" y="21000"/>
                      <a:pt x="13256" y="20498"/>
                      <a:pt x="13256" y="19659"/>
                    </a:cubicBezTo>
                    <a:cubicBezTo>
                      <a:pt x="13256" y="18820"/>
                      <a:pt x="13134" y="18319"/>
                      <a:pt x="12960" y="18319"/>
                    </a:cubicBezTo>
                    <a:lnTo>
                      <a:pt x="12571" y="18319"/>
                    </a:lnTo>
                    <a:lnTo>
                      <a:pt x="12571" y="2681"/>
                    </a:lnTo>
                    <a:lnTo>
                      <a:pt x="13613" y="2681"/>
                    </a:lnTo>
                    <a:cubicBezTo>
                      <a:pt x="13871" y="2681"/>
                      <a:pt x="14055" y="3073"/>
                      <a:pt x="14179" y="3686"/>
                    </a:cubicBezTo>
                    <a:cubicBezTo>
                      <a:pt x="14303" y="4297"/>
                      <a:pt x="14368" y="5355"/>
                      <a:pt x="14368" y="6730"/>
                    </a:cubicBezTo>
                    <a:cubicBezTo>
                      <a:pt x="14368" y="8105"/>
                      <a:pt x="14303" y="9163"/>
                      <a:pt x="14179" y="9774"/>
                    </a:cubicBezTo>
                    <a:cubicBezTo>
                      <a:pt x="14055" y="10387"/>
                      <a:pt x="13871" y="10723"/>
                      <a:pt x="13613" y="10723"/>
                    </a:cubicBezTo>
                    <a:lnTo>
                      <a:pt x="13123" y="10723"/>
                    </a:lnTo>
                    <a:cubicBezTo>
                      <a:pt x="12948" y="10723"/>
                      <a:pt x="12826" y="11225"/>
                      <a:pt x="12826" y="12064"/>
                    </a:cubicBezTo>
                    <a:cubicBezTo>
                      <a:pt x="12826" y="12903"/>
                      <a:pt x="12948" y="13404"/>
                      <a:pt x="13123" y="13404"/>
                    </a:cubicBezTo>
                    <a:lnTo>
                      <a:pt x="13613" y="13404"/>
                    </a:lnTo>
                    <a:cubicBezTo>
                      <a:pt x="14043" y="13404"/>
                      <a:pt x="14378" y="12863"/>
                      <a:pt x="14612" y="11673"/>
                    </a:cubicBezTo>
                    <a:cubicBezTo>
                      <a:pt x="14842" y="10498"/>
                      <a:pt x="14960" y="8860"/>
                      <a:pt x="14960" y="6744"/>
                    </a:cubicBezTo>
                    <a:cubicBezTo>
                      <a:pt x="14960" y="4628"/>
                      <a:pt x="14842" y="2962"/>
                      <a:pt x="14612" y="1787"/>
                    </a:cubicBezTo>
                    <a:cubicBezTo>
                      <a:pt x="14378" y="597"/>
                      <a:pt x="14043" y="0"/>
                      <a:pt x="13613" y="0"/>
                    </a:cubicBezTo>
                    <a:lnTo>
                      <a:pt x="11709" y="0"/>
                    </a:lnTo>
                    <a:close/>
                    <a:moveTo>
                      <a:pt x="84" y="2052"/>
                    </a:moveTo>
                    <a:cubicBezTo>
                      <a:pt x="27" y="2052"/>
                      <a:pt x="0" y="2199"/>
                      <a:pt x="0" y="2471"/>
                    </a:cubicBezTo>
                    <a:cubicBezTo>
                      <a:pt x="0" y="2746"/>
                      <a:pt x="27" y="2876"/>
                      <a:pt x="84" y="2876"/>
                    </a:cubicBezTo>
                    <a:lnTo>
                      <a:pt x="482" y="2876"/>
                    </a:lnTo>
                    <a:cubicBezTo>
                      <a:pt x="539" y="2876"/>
                      <a:pt x="569" y="3009"/>
                      <a:pt x="569" y="3281"/>
                    </a:cubicBezTo>
                    <a:lnTo>
                      <a:pt x="569" y="19952"/>
                    </a:lnTo>
                    <a:cubicBezTo>
                      <a:pt x="569" y="20226"/>
                      <a:pt x="539" y="20357"/>
                      <a:pt x="482" y="20357"/>
                    </a:cubicBezTo>
                    <a:lnTo>
                      <a:pt x="84" y="20357"/>
                    </a:lnTo>
                    <a:cubicBezTo>
                      <a:pt x="27" y="20357"/>
                      <a:pt x="0" y="20490"/>
                      <a:pt x="0" y="20762"/>
                    </a:cubicBezTo>
                    <a:cubicBezTo>
                      <a:pt x="0" y="21036"/>
                      <a:pt x="27" y="21181"/>
                      <a:pt x="84" y="21181"/>
                    </a:cubicBezTo>
                    <a:lnTo>
                      <a:pt x="1335" y="21181"/>
                    </a:lnTo>
                    <a:cubicBezTo>
                      <a:pt x="1393" y="21181"/>
                      <a:pt x="1420" y="21036"/>
                      <a:pt x="1420" y="20762"/>
                    </a:cubicBezTo>
                    <a:cubicBezTo>
                      <a:pt x="1420" y="20490"/>
                      <a:pt x="1393" y="20357"/>
                      <a:pt x="1335" y="20357"/>
                    </a:cubicBezTo>
                    <a:lnTo>
                      <a:pt x="825" y="20357"/>
                    </a:lnTo>
                    <a:cubicBezTo>
                      <a:pt x="768" y="20357"/>
                      <a:pt x="737" y="20226"/>
                      <a:pt x="737" y="19952"/>
                    </a:cubicBezTo>
                    <a:lnTo>
                      <a:pt x="737" y="3965"/>
                    </a:lnTo>
                    <a:cubicBezTo>
                      <a:pt x="737" y="3820"/>
                      <a:pt x="744" y="3750"/>
                      <a:pt x="755" y="3742"/>
                    </a:cubicBezTo>
                    <a:cubicBezTo>
                      <a:pt x="766" y="3733"/>
                      <a:pt x="776" y="3753"/>
                      <a:pt x="784" y="3826"/>
                    </a:cubicBezTo>
                    <a:lnTo>
                      <a:pt x="2375" y="20762"/>
                    </a:lnTo>
                    <a:cubicBezTo>
                      <a:pt x="2401" y="21036"/>
                      <a:pt x="2443" y="21181"/>
                      <a:pt x="2500" y="21181"/>
                    </a:cubicBezTo>
                    <a:cubicBezTo>
                      <a:pt x="2557" y="21181"/>
                      <a:pt x="2598" y="21036"/>
                      <a:pt x="2625" y="20762"/>
                    </a:cubicBezTo>
                    <a:lnTo>
                      <a:pt x="4215" y="3826"/>
                    </a:lnTo>
                    <a:cubicBezTo>
                      <a:pt x="4223" y="3753"/>
                      <a:pt x="4233" y="3733"/>
                      <a:pt x="4245" y="3742"/>
                    </a:cubicBezTo>
                    <a:cubicBezTo>
                      <a:pt x="4256" y="3750"/>
                      <a:pt x="4259" y="3820"/>
                      <a:pt x="4259" y="3965"/>
                    </a:cubicBezTo>
                    <a:lnTo>
                      <a:pt x="4259" y="19952"/>
                    </a:lnTo>
                    <a:cubicBezTo>
                      <a:pt x="4259" y="20226"/>
                      <a:pt x="4231" y="20357"/>
                      <a:pt x="4175" y="20357"/>
                    </a:cubicBezTo>
                    <a:lnTo>
                      <a:pt x="3664" y="20357"/>
                    </a:lnTo>
                    <a:cubicBezTo>
                      <a:pt x="3607" y="20357"/>
                      <a:pt x="3580" y="20490"/>
                      <a:pt x="3580" y="20762"/>
                    </a:cubicBezTo>
                    <a:cubicBezTo>
                      <a:pt x="3580" y="21036"/>
                      <a:pt x="3607" y="21181"/>
                      <a:pt x="3664" y="21181"/>
                    </a:cubicBezTo>
                    <a:lnTo>
                      <a:pt x="4912" y="21181"/>
                    </a:lnTo>
                    <a:cubicBezTo>
                      <a:pt x="4969" y="21181"/>
                      <a:pt x="4999" y="21036"/>
                      <a:pt x="4999" y="20762"/>
                    </a:cubicBezTo>
                    <a:cubicBezTo>
                      <a:pt x="4999" y="20490"/>
                      <a:pt x="4969" y="20357"/>
                      <a:pt x="4912" y="20357"/>
                    </a:cubicBezTo>
                    <a:lnTo>
                      <a:pt x="4517" y="20357"/>
                    </a:lnTo>
                    <a:cubicBezTo>
                      <a:pt x="4460" y="20357"/>
                      <a:pt x="4430" y="20226"/>
                      <a:pt x="4430" y="19952"/>
                    </a:cubicBezTo>
                    <a:lnTo>
                      <a:pt x="4430" y="3281"/>
                    </a:lnTo>
                    <a:cubicBezTo>
                      <a:pt x="4430" y="3009"/>
                      <a:pt x="4460" y="2876"/>
                      <a:pt x="4517" y="2876"/>
                    </a:cubicBezTo>
                    <a:lnTo>
                      <a:pt x="4912" y="2876"/>
                    </a:lnTo>
                    <a:cubicBezTo>
                      <a:pt x="4969" y="2876"/>
                      <a:pt x="4999" y="2746"/>
                      <a:pt x="4999" y="2471"/>
                    </a:cubicBezTo>
                    <a:cubicBezTo>
                      <a:pt x="4999" y="2199"/>
                      <a:pt x="4969" y="2052"/>
                      <a:pt x="4912" y="2052"/>
                    </a:cubicBezTo>
                    <a:lnTo>
                      <a:pt x="4288" y="2052"/>
                    </a:lnTo>
                    <a:cubicBezTo>
                      <a:pt x="4246" y="2052"/>
                      <a:pt x="4216" y="2090"/>
                      <a:pt x="4195" y="2164"/>
                    </a:cubicBezTo>
                    <a:cubicBezTo>
                      <a:pt x="4174" y="2235"/>
                      <a:pt x="4157" y="2344"/>
                      <a:pt x="4146" y="2471"/>
                    </a:cubicBezTo>
                    <a:lnTo>
                      <a:pt x="2555" y="19408"/>
                    </a:lnTo>
                    <a:cubicBezTo>
                      <a:pt x="2517" y="19790"/>
                      <a:pt x="2479" y="19790"/>
                      <a:pt x="2442" y="19408"/>
                    </a:cubicBezTo>
                    <a:lnTo>
                      <a:pt x="851" y="2471"/>
                    </a:lnTo>
                    <a:cubicBezTo>
                      <a:pt x="839" y="2344"/>
                      <a:pt x="825" y="2235"/>
                      <a:pt x="804" y="2164"/>
                    </a:cubicBezTo>
                    <a:cubicBezTo>
                      <a:pt x="783" y="2090"/>
                      <a:pt x="753" y="2052"/>
                      <a:pt x="711" y="2052"/>
                    </a:cubicBezTo>
                    <a:lnTo>
                      <a:pt x="84" y="2052"/>
                    </a:lnTo>
                    <a:close/>
                    <a:moveTo>
                      <a:pt x="17277" y="5222"/>
                    </a:moveTo>
                    <a:cubicBezTo>
                      <a:pt x="17138" y="5222"/>
                      <a:pt x="17008" y="5330"/>
                      <a:pt x="16885" y="5557"/>
                    </a:cubicBezTo>
                    <a:cubicBezTo>
                      <a:pt x="16772" y="5765"/>
                      <a:pt x="16666" y="6030"/>
                      <a:pt x="16575" y="6325"/>
                    </a:cubicBezTo>
                    <a:cubicBezTo>
                      <a:pt x="16535" y="6450"/>
                      <a:pt x="16500" y="6511"/>
                      <a:pt x="16464" y="6646"/>
                    </a:cubicBezTo>
                    <a:cubicBezTo>
                      <a:pt x="16446" y="5920"/>
                      <a:pt x="16331" y="5362"/>
                      <a:pt x="16171" y="5362"/>
                    </a:cubicBezTo>
                    <a:lnTo>
                      <a:pt x="15602" y="5362"/>
                    </a:lnTo>
                    <a:cubicBezTo>
                      <a:pt x="15427" y="5362"/>
                      <a:pt x="15306" y="6087"/>
                      <a:pt x="15306" y="6925"/>
                    </a:cubicBezTo>
                    <a:cubicBezTo>
                      <a:pt x="15306" y="7764"/>
                      <a:pt x="15427" y="8489"/>
                      <a:pt x="15602" y="8489"/>
                    </a:cubicBezTo>
                    <a:lnTo>
                      <a:pt x="15915" y="8489"/>
                    </a:lnTo>
                    <a:lnTo>
                      <a:pt x="15915" y="18319"/>
                    </a:lnTo>
                    <a:lnTo>
                      <a:pt x="15602" y="18319"/>
                    </a:lnTo>
                    <a:cubicBezTo>
                      <a:pt x="15427" y="18319"/>
                      <a:pt x="15306" y="18820"/>
                      <a:pt x="15306" y="19659"/>
                    </a:cubicBezTo>
                    <a:cubicBezTo>
                      <a:pt x="15306" y="20498"/>
                      <a:pt x="15427" y="21000"/>
                      <a:pt x="15602" y="21000"/>
                    </a:cubicBezTo>
                    <a:lnTo>
                      <a:pt x="16795" y="21000"/>
                    </a:lnTo>
                    <a:cubicBezTo>
                      <a:pt x="16970" y="21000"/>
                      <a:pt x="17091" y="20498"/>
                      <a:pt x="17091" y="19659"/>
                    </a:cubicBezTo>
                    <a:cubicBezTo>
                      <a:pt x="17091" y="18820"/>
                      <a:pt x="16970" y="18319"/>
                      <a:pt x="16795" y="18319"/>
                    </a:cubicBezTo>
                    <a:lnTo>
                      <a:pt x="16473" y="18319"/>
                    </a:lnTo>
                    <a:lnTo>
                      <a:pt x="16473" y="11030"/>
                    </a:lnTo>
                    <a:cubicBezTo>
                      <a:pt x="16566" y="10507"/>
                      <a:pt x="16612" y="10028"/>
                      <a:pt x="16694" y="9592"/>
                    </a:cubicBezTo>
                    <a:cubicBezTo>
                      <a:pt x="16767" y="9192"/>
                      <a:pt x="16859" y="8819"/>
                      <a:pt x="16966" y="8489"/>
                    </a:cubicBezTo>
                    <a:cubicBezTo>
                      <a:pt x="17058" y="8210"/>
                      <a:pt x="17161" y="8070"/>
                      <a:pt x="17280" y="8070"/>
                    </a:cubicBezTo>
                    <a:cubicBezTo>
                      <a:pt x="17441" y="8070"/>
                      <a:pt x="17555" y="8252"/>
                      <a:pt x="17634" y="8615"/>
                    </a:cubicBezTo>
                    <a:cubicBezTo>
                      <a:pt x="17712" y="8970"/>
                      <a:pt x="17747" y="9386"/>
                      <a:pt x="17747" y="9927"/>
                    </a:cubicBezTo>
                    <a:cubicBezTo>
                      <a:pt x="17747" y="10766"/>
                      <a:pt x="17869" y="11352"/>
                      <a:pt x="18044" y="11352"/>
                    </a:cubicBezTo>
                    <a:cubicBezTo>
                      <a:pt x="18218" y="11352"/>
                      <a:pt x="18343" y="10766"/>
                      <a:pt x="18343" y="9927"/>
                    </a:cubicBezTo>
                    <a:cubicBezTo>
                      <a:pt x="18343" y="9289"/>
                      <a:pt x="18318" y="8677"/>
                      <a:pt x="18270" y="8112"/>
                    </a:cubicBezTo>
                    <a:cubicBezTo>
                      <a:pt x="18221" y="7535"/>
                      <a:pt x="18148" y="7015"/>
                      <a:pt x="18052" y="6576"/>
                    </a:cubicBezTo>
                    <a:cubicBezTo>
                      <a:pt x="17958" y="6147"/>
                      <a:pt x="17845" y="5808"/>
                      <a:pt x="17715" y="5571"/>
                    </a:cubicBezTo>
                    <a:cubicBezTo>
                      <a:pt x="17587" y="5335"/>
                      <a:pt x="17438" y="5222"/>
                      <a:pt x="17277" y="5222"/>
                    </a:cubicBezTo>
                    <a:close/>
                    <a:moveTo>
                      <a:pt x="19997" y="5362"/>
                    </a:moveTo>
                    <a:cubicBezTo>
                      <a:pt x="19767" y="5362"/>
                      <a:pt x="19548" y="5565"/>
                      <a:pt x="19350" y="5962"/>
                    </a:cubicBezTo>
                    <a:cubicBezTo>
                      <a:pt x="19151" y="6362"/>
                      <a:pt x="18980" y="6931"/>
                      <a:pt x="18839" y="7651"/>
                    </a:cubicBezTo>
                    <a:cubicBezTo>
                      <a:pt x="18699" y="8366"/>
                      <a:pt x="18589" y="9238"/>
                      <a:pt x="18511" y="10235"/>
                    </a:cubicBezTo>
                    <a:cubicBezTo>
                      <a:pt x="18434" y="11218"/>
                      <a:pt x="18395" y="12313"/>
                      <a:pt x="18395" y="13488"/>
                    </a:cubicBezTo>
                    <a:cubicBezTo>
                      <a:pt x="18395" y="14662"/>
                      <a:pt x="18434" y="15744"/>
                      <a:pt x="18511" y="16727"/>
                    </a:cubicBezTo>
                    <a:cubicBezTo>
                      <a:pt x="18589" y="17724"/>
                      <a:pt x="18699" y="18597"/>
                      <a:pt x="18839" y="19310"/>
                    </a:cubicBezTo>
                    <a:cubicBezTo>
                      <a:pt x="18980" y="20031"/>
                      <a:pt x="19150" y="20599"/>
                      <a:pt x="19350" y="21000"/>
                    </a:cubicBezTo>
                    <a:cubicBezTo>
                      <a:pt x="19547" y="21396"/>
                      <a:pt x="19765" y="21600"/>
                      <a:pt x="19997" y="21600"/>
                    </a:cubicBezTo>
                    <a:cubicBezTo>
                      <a:pt x="20229" y="21600"/>
                      <a:pt x="20448" y="21396"/>
                      <a:pt x="20645" y="21000"/>
                    </a:cubicBezTo>
                    <a:cubicBezTo>
                      <a:pt x="20845" y="20599"/>
                      <a:pt x="21016" y="20029"/>
                      <a:pt x="21156" y="19310"/>
                    </a:cubicBezTo>
                    <a:cubicBezTo>
                      <a:pt x="21296" y="18595"/>
                      <a:pt x="21406" y="17723"/>
                      <a:pt x="21484" y="16727"/>
                    </a:cubicBezTo>
                    <a:cubicBezTo>
                      <a:pt x="21561" y="15742"/>
                      <a:pt x="21600" y="14661"/>
                      <a:pt x="21600" y="13488"/>
                    </a:cubicBezTo>
                    <a:cubicBezTo>
                      <a:pt x="21600" y="12314"/>
                      <a:pt x="21561" y="11220"/>
                      <a:pt x="21484" y="10235"/>
                    </a:cubicBezTo>
                    <a:cubicBezTo>
                      <a:pt x="21406" y="9238"/>
                      <a:pt x="21296" y="8367"/>
                      <a:pt x="21156" y="7651"/>
                    </a:cubicBezTo>
                    <a:cubicBezTo>
                      <a:pt x="21015" y="6931"/>
                      <a:pt x="20844" y="6363"/>
                      <a:pt x="20645" y="5962"/>
                    </a:cubicBezTo>
                    <a:cubicBezTo>
                      <a:pt x="20447" y="5565"/>
                      <a:pt x="20228" y="5362"/>
                      <a:pt x="19997" y="5362"/>
                    </a:cubicBezTo>
                    <a:close/>
                    <a:moveTo>
                      <a:pt x="6312" y="7247"/>
                    </a:moveTo>
                    <a:cubicBezTo>
                      <a:pt x="6187" y="7247"/>
                      <a:pt x="6067" y="7329"/>
                      <a:pt x="5957" y="7484"/>
                    </a:cubicBezTo>
                    <a:cubicBezTo>
                      <a:pt x="5847" y="7638"/>
                      <a:pt x="5751" y="7829"/>
                      <a:pt x="5664" y="8056"/>
                    </a:cubicBezTo>
                    <a:cubicBezTo>
                      <a:pt x="5577" y="8285"/>
                      <a:pt x="5498" y="8541"/>
                      <a:pt x="5432" y="8824"/>
                    </a:cubicBezTo>
                    <a:cubicBezTo>
                      <a:pt x="5365" y="9106"/>
                      <a:pt x="5314" y="9365"/>
                      <a:pt x="5272" y="9620"/>
                    </a:cubicBezTo>
                    <a:cubicBezTo>
                      <a:pt x="5238" y="9838"/>
                      <a:pt x="5244" y="10029"/>
                      <a:pt x="5290" y="10193"/>
                    </a:cubicBezTo>
                    <a:cubicBezTo>
                      <a:pt x="5335" y="10356"/>
                      <a:pt x="5375" y="10327"/>
                      <a:pt x="5409" y="10109"/>
                    </a:cubicBezTo>
                    <a:cubicBezTo>
                      <a:pt x="5443" y="9891"/>
                      <a:pt x="5487" y="9663"/>
                      <a:pt x="5542" y="9425"/>
                    </a:cubicBezTo>
                    <a:cubicBezTo>
                      <a:pt x="5597" y="9190"/>
                      <a:pt x="5660" y="8983"/>
                      <a:pt x="5734" y="8782"/>
                    </a:cubicBezTo>
                    <a:cubicBezTo>
                      <a:pt x="5808" y="8583"/>
                      <a:pt x="5892" y="8404"/>
                      <a:pt x="5986" y="8266"/>
                    </a:cubicBezTo>
                    <a:cubicBezTo>
                      <a:pt x="6081" y="8129"/>
                      <a:pt x="6190" y="8070"/>
                      <a:pt x="6312" y="8070"/>
                    </a:cubicBezTo>
                    <a:cubicBezTo>
                      <a:pt x="6448" y="8070"/>
                      <a:pt x="6570" y="8159"/>
                      <a:pt x="6680" y="8350"/>
                    </a:cubicBezTo>
                    <a:cubicBezTo>
                      <a:pt x="6790" y="8540"/>
                      <a:pt x="6883" y="8807"/>
                      <a:pt x="6959" y="9145"/>
                    </a:cubicBezTo>
                    <a:cubicBezTo>
                      <a:pt x="7035" y="9481"/>
                      <a:pt x="7091" y="9871"/>
                      <a:pt x="7133" y="10318"/>
                    </a:cubicBezTo>
                    <a:cubicBezTo>
                      <a:pt x="7175" y="10766"/>
                      <a:pt x="7197" y="11247"/>
                      <a:pt x="7197" y="11756"/>
                    </a:cubicBezTo>
                    <a:lnTo>
                      <a:pt x="7197" y="16950"/>
                    </a:lnTo>
                    <a:cubicBezTo>
                      <a:pt x="7118" y="17642"/>
                      <a:pt x="7021" y="18263"/>
                      <a:pt x="6907" y="18807"/>
                    </a:cubicBezTo>
                    <a:cubicBezTo>
                      <a:pt x="6808" y="19282"/>
                      <a:pt x="6690" y="19705"/>
                      <a:pt x="6550" y="20078"/>
                    </a:cubicBezTo>
                    <a:cubicBezTo>
                      <a:pt x="6410" y="20451"/>
                      <a:pt x="6248" y="20637"/>
                      <a:pt x="6062" y="20637"/>
                    </a:cubicBezTo>
                    <a:cubicBezTo>
                      <a:pt x="5778" y="20637"/>
                      <a:pt x="5565" y="20296"/>
                      <a:pt x="5423" y="19631"/>
                    </a:cubicBezTo>
                    <a:cubicBezTo>
                      <a:pt x="5281" y="18966"/>
                      <a:pt x="5208" y="18115"/>
                      <a:pt x="5208" y="17076"/>
                    </a:cubicBezTo>
                    <a:cubicBezTo>
                      <a:pt x="5208" y="16567"/>
                      <a:pt x="5227" y="16102"/>
                      <a:pt x="5264" y="15666"/>
                    </a:cubicBezTo>
                    <a:cubicBezTo>
                      <a:pt x="5299" y="15230"/>
                      <a:pt x="5355" y="14844"/>
                      <a:pt x="5435" y="14535"/>
                    </a:cubicBezTo>
                    <a:cubicBezTo>
                      <a:pt x="5514" y="14224"/>
                      <a:pt x="5615" y="13990"/>
                      <a:pt x="5737" y="13809"/>
                    </a:cubicBezTo>
                    <a:cubicBezTo>
                      <a:pt x="5858" y="13628"/>
                      <a:pt x="6005" y="13530"/>
                      <a:pt x="6175" y="13530"/>
                    </a:cubicBezTo>
                    <a:lnTo>
                      <a:pt x="6770" y="13530"/>
                    </a:lnTo>
                    <a:cubicBezTo>
                      <a:pt x="6827" y="13530"/>
                      <a:pt x="6857" y="13398"/>
                      <a:pt x="6857" y="13125"/>
                    </a:cubicBezTo>
                    <a:cubicBezTo>
                      <a:pt x="6857" y="12852"/>
                      <a:pt x="6827" y="12706"/>
                      <a:pt x="6770" y="12706"/>
                    </a:cubicBezTo>
                    <a:lnTo>
                      <a:pt x="6175" y="12706"/>
                    </a:lnTo>
                    <a:cubicBezTo>
                      <a:pt x="5990" y="12706"/>
                      <a:pt x="5825" y="12828"/>
                      <a:pt x="5685" y="13055"/>
                    </a:cubicBezTo>
                    <a:cubicBezTo>
                      <a:pt x="5544" y="13284"/>
                      <a:pt x="5427" y="13585"/>
                      <a:pt x="5330" y="13976"/>
                    </a:cubicBezTo>
                    <a:cubicBezTo>
                      <a:pt x="5234" y="14369"/>
                      <a:pt x="5162" y="14831"/>
                      <a:pt x="5113" y="15359"/>
                    </a:cubicBezTo>
                    <a:cubicBezTo>
                      <a:pt x="5063" y="15886"/>
                      <a:pt x="5037" y="16457"/>
                      <a:pt x="5037" y="17076"/>
                    </a:cubicBezTo>
                    <a:cubicBezTo>
                      <a:pt x="5037" y="17696"/>
                      <a:pt x="5059" y="18280"/>
                      <a:pt x="5101" y="18807"/>
                    </a:cubicBezTo>
                    <a:cubicBezTo>
                      <a:pt x="5143" y="19336"/>
                      <a:pt x="5204" y="19784"/>
                      <a:pt x="5290" y="20176"/>
                    </a:cubicBezTo>
                    <a:cubicBezTo>
                      <a:pt x="5375" y="20567"/>
                      <a:pt x="5483" y="20882"/>
                      <a:pt x="5612" y="21111"/>
                    </a:cubicBezTo>
                    <a:cubicBezTo>
                      <a:pt x="5741" y="21339"/>
                      <a:pt x="5892" y="21446"/>
                      <a:pt x="6062" y="21446"/>
                    </a:cubicBezTo>
                    <a:cubicBezTo>
                      <a:pt x="6198" y="21446"/>
                      <a:pt x="6322" y="21363"/>
                      <a:pt x="6434" y="21181"/>
                    </a:cubicBezTo>
                    <a:cubicBezTo>
                      <a:pt x="6545" y="21000"/>
                      <a:pt x="6646" y="20781"/>
                      <a:pt x="6735" y="20525"/>
                    </a:cubicBezTo>
                    <a:cubicBezTo>
                      <a:pt x="6824" y="20271"/>
                      <a:pt x="6899" y="19997"/>
                      <a:pt x="6962" y="19715"/>
                    </a:cubicBezTo>
                    <a:cubicBezTo>
                      <a:pt x="7024" y="19434"/>
                      <a:pt x="7073" y="19181"/>
                      <a:pt x="7107" y="18961"/>
                    </a:cubicBezTo>
                    <a:cubicBezTo>
                      <a:pt x="7122" y="18871"/>
                      <a:pt x="7134" y="18831"/>
                      <a:pt x="7145" y="18821"/>
                    </a:cubicBezTo>
                    <a:cubicBezTo>
                      <a:pt x="7156" y="18812"/>
                      <a:pt x="7166" y="18826"/>
                      <a:pt x="7174" y="18863"/>
                    </a:cubicBezTo>
                    <a:cubicBezTo>
                      <a:pt x="7181" y="18900"/>
                      <a:pt x="7187" y="18944"/>
                      <a:pt x="7191" y="19017"/>
                    </a:cubicBezTo>
                    <a:cubicBezTo>
                      <a:pt x="7195" y="19089"/>
                      <a:pt x="7197" y="19166"/>
                      <a:pt x="7197" y="19240"/>
                    </a:cubicBezTo>
                    <a:lnTo>
                      <a:pt x="7197" y="20762"/>
                    </a:lnTo>
                    <a:cubicBezTo>
                      <a:pt x="7197" y="21036"/>
                      <a:pt x="7224" y="21181"/>
                      <a:pt x="7281" y="21181"/>
                    </a:cubicBezTo>
                    <a:lnTo>
                      <a:pt x="7850" y="21181"/>
                    </a:lnTo>
                    <a:cubicBezTo>
                      <a:pt x="7907" y="21181"/>
                      <a:pt x="7935" y="21036"/>
                      <a:pt x="7935" y="20762"/>
                    </a:cubicBezTo>
                    <a:cubicBezTo>
                      <a:pt x="7935" y="20490"/>
                      <a:pt x="7907" y="20357"/>
                      <a:pt x="7850" y="20357"/>
                    </a:cubicBezTo>
                    <a:lnTo>
                      <a:pt x="7453" y="20357"/>
                    </a:lnTo>
                    <a:cubicBezTo>
                      <a:pt x="7396" y="20357"/>
                      <a:pt x="7368" y="20226"/>
                      <a:pt x="7368" y="19952"/>
                    </a:cubicBezTo>
                    <a:lnTo>
                      <a:pt x="7368" y="11756"/>
                    </a:lnTo>
                    <a:cubicBezTo>
                      <a:pt x="7368" y="11136"/>
                      <a:pt x="7342" y="10558"/>
                      <a:pt x="7293" y="10011"/>
                    </a:cubicBezTo>
                    <a:cubicBezTo>
                      <a:pt x="7244" y="9465"/>
                      <a:pt x="7175" y="8983"/>
                      <a:pt x="7084" y="8573"/>
                    </a:cubicBezTo>
                    <a:cubicBezTo>
                      <a:pt x="6993" y="8163"/>
                      <a:pt x="6881" y="7833"/>
                      <a:pt x="6750" y="7596"/>
                    </a:cubicBezTo>
                    <a:cubicBezTo>
                      <a:pt x="6619" y="7359"/>
                      <a:pt x="6475" y="7247"/>
                      <a:pt x="6312" y="7247"/>
                    </a:cubicBezTo>
                    <a:close/>
                    <a:moveTo>
                      <a:pt x="20055" y="8042"/>
                    </a:moveTo>
                    <a:cubicBezTo>
                      <a:pt x="20212" y="8042"/>
                      <a:pt x="20353" y="8172"/>
                      <a:pt x="20476" y="8419"/>
                    </a:cubicBezTo>
                    <a:cubicBezTo>
                      <a:pt x="20599" y="8666"/>
                      <a:pt x="20701" y="8997"/>
                      <a:pt x="20787" y="9439"/>
                    </a:cubicBezTo>
                    <a:cubicBezTo>
                      <a:pt x="20873" y="9884"/>
                      <a:pt x="20942" y="10433"/>
                      <a:pt x="20990" y="11072"/>
                    </a:cubicBezTo>
                    <a:cubicBezTo>
                      <a:pt x="21040" y="11734"/>
                      <a:pt x="21066" y="12484"/>
                      <a:pt x="21066" y="13306"/>
                    </a:cubicBezTo>
                    <a:cubicBezTo>
                      <a:pt x="21066" y="14146"/>
                      <a:pt x="21040" y="14909"/>
                      <a:pt x="20990" y="15568"/>
                    </a:cubicBezTo>
                    <a:cubicBezTo>
                      <a:pt x="20942" y="16209"/>
                      <a:pt x="20873" y="16758"/>
                      <a:pt x="20787" y="17202"/>
                    </a:cubicBezTo>
                    <a:cubicBezTo>
                      <a:pt x="20702" y="17638"/>
                      <a:pt x="20599" y="17989"/>
                      <a:pt x="20479" y="18221"/>
                    </a:cubicBezTo>
                    <a:cubicBezTo>
                      <a:pt x="20356" y="18462"/>
                      <a:pt x="20213" y="18584"/>
                      <a:pt x="20055" y="18584"/>
                    </a:cubicBezTo>
                    <a:cubicBezTo>
                      <a:pt x="19898" y="18584"/>
                      <a:pt x="19755" y="18462"/>
                      <a:pt x="19632" y="18221"/>
                    </a:cubicBezTo>
                    <a:cubicBezTo>
                      <a:pt x="19512" y="17989"/>
                      <a:pt x="19409" y="17650"/>
                      <a:pt x="19324" y="17216"/>
                    </a:cubicBezTo>
                    <a:cubicBezTo>
                      <a:pt x="19237" y="16765"/>
                      <a:pt x="19170" y="16221"/>
                      <a:pt x="19121" y="15568"/>
                    </a:cubicBezTo>
                    <a:cubicBezTo>
                      <a:pt x="19071" y="14913"/>
                      <a:pt x="19045" y="14151"/>
                      <a:pt x="19045" y="13306"/>
                    </a:cubicBezTo>
                    <a:cubicBezTo>
                      <a:pt x="19045" y="12479"/>
                      <a:pt x="19071" y="11729"/>
                      <a:pt x="19121" y="11072"/>
                    </a:cubicBezTo>
                    <a:cubicBezTo>
                      <a:pt x="19170" y="10429"/>
                      <a:pt x="19238" y="9881"/>
                      <a:pt x="19324" y="9439"/>
                    </a:cubicBezTo>
                    <a:cubicBezTo>
                      <a:pt x="19410" y="8995"/>
                      <a:pt x="19511" y="8667"/>
                      <a:pt x="19635" y="8419"/>
                    </a:cubicBezTo>
                    <a:cubicBezTo>
                      <a:pt x="19757" y="8172"/>
                      <a:pt x="19899" y="8042"/>
                      <a:pt x="20055" y="8042"/>
                    </a:cubicBezTo>
                    <a:close/>
                  </a:path>
                </a:pathLst>
              </a:custGeom>
              <a:solidFill>
                <a:srgbClr val="1A2127"/>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6400"/>
                  <a:buFont typeface="Gill Sans"/>
                  <a:buNone/>
                </a:pPr>
                <a:endParaRPr sz="6400" b="0" i="0" u="none" strike="noStrike" cap="none">
                  <a:solidFill>
                    <a:srgbClr val="000000"/>
                  </a:solidFill>
                  <a:latin typeface="Lato Black"/>
                  <a:ea typeface="Lato Black"/>
                  <a:cs typeface="Lato Black"/>
                  <a:sym typeface="Lato Black"/>
                </a:endParaRPr>
              </a:p>
            </p:txBody>
          </p:sp>
          <p:sp>
            <p:nvSpPr>
              <p:cNvPr id="126" name="Google Shape;126;p35"/>
              <p:cNvSpPr/>
              <p:nvPr/>
            </p:nvSpPr>
            <p:spPr>
              <a:xfrm>
                <a:off x="188400" y="44329"/>
                <a:ext cx="141856" cy="154327"/>
              </a:xfrm>
              <a:custGeom>
                <a:avLst/>
                <a:gdLst/>
                <a:ahLst/>
                <a:cxnLst/>
                <a:rect l="l" t="t" r="r" b="b"/>
                <a:pathLst>
                  <a:path w="21600" h="21560" extrusionOk="0">
                    <a:moveTo>
                      <a:pt x="21213" y="11458"/>
                    </a:moveTo>
                    <a:lnTo>
                      <a:pt x="19665" y="11458"/>
                    </a:lnTo>
                    <a:cubicBezTo>
                      <a:pt x="19526" y="11458"/>
                      <a:pt x="19407" y="11423"/>
                      <a:pt x="19303" y="11352"/>
                    </a:cubicBezTo>
                    <a:cubicBezTo>
                      <a:pt x="19200" y="11281"/>
                      <a:pt x="19106" y="11198"/>
                      <a:pt x="19020" y="11103"/>
                    </a:cubicBezTo>
                    <a:lnTo>
                      <a:pt x="15331" y="6393"/>
                    </a:lnTo>
                    <a:cubicBezTo>
                      <a:pt x="15227" y="6251"/>
                      <a:pt x="15227" y="6109"/>
                      <a:pt x="15331" y="5967"/>
                    </a:cubicBezTo>
                    <a:lnTo>
                      <a:pt x="18242" y="2078"/>
                    </a:lnTo>
                    <a:cubicBezTo>
                      <a:pt x="18311" y="1983"/>
                      <a:pt x="18401" y="1899"/>
                      <a:pt x="18513" y="1828"/>
                    </a:cubicBezTo>
                    <a:cubicBezTo>
                      <a:pt x="18530" y="1817"/>
                      <a:pt x="18584" y="1790"/>
                      <a:pt x="18658" y="1754"/>
                    </a:cubicBezTo>
                    <a:cubicBezTo>
                      <a:pt x="19600" y="1650"/>
                      <a:pt x="20445" y="1250"/>
                      <a:pt x="21072" y="657"/>
                    </a:cubicBezTo>
                    <a:cubicBezTo>
                      <a:pt x="21234" y="504"/>
                      <a:pt x="21230" y="258"/>
                      <a:pt x="21064" y="110"/>
                    </a:cubicBezTo>
                    <a:cubicBezTo>
                      <a:pt x="20896" y="-39"/>
                      <a:pt x="20630" y="-36"/>
                      <a:pt x="20467" y="118"/>
                    </a:cubicBezTo>
                    <a:cubicBezTo>
                      <a:pt x="19916" y="637"/>
                      <a:pt x="19162" y="966"/>
                      <a:pt x="18322" y="1002"/>
                    </a:cubicBezTo>
                    <a:lnTo>
                      <a:pt x="17812" y="990"/>
                    </a:lnTo>
                    <a:cubicBezTo>
                      <a:pt x="17055" y="913"/>
                      <a:pt x="16380" y="594"/>
                      <a:pt x="15873" y="117"/>
                    </a:cubicBezTo>
                    <a:cubicBezTo>
                      <a:pt x="15710" y="-37"/>
                      <a:pt x="15443" y="-40"/>
                      <a:pt x="15276" y="110"/>
                    </a:cubicBezTo>
                    <a:cubicBezTo>
                      <a:pt x="15109" y="259"/>
                      <a:pt x="15106" y="504"/>
                      <a:pt x="15269" y="657"/>
                    </a:cubicBezTo>
                    <a:lnTo>
                      <a:pt x="15268" y="657"/>
                    </a:lnTo>
                    <a:cubicBezTo>
                      <a:pt x="15838" y="1195"/>
                      <a:pt x="16587" y="1573"/>
                      <a:pt x="17425" y="1717"/>
                    </a:cubicBezTo>
                    <a:cubicBezTo>
                      <a:pt x="17428" y="1728"/>
                      <a:pt x="17435" y="1739"/>
                      <a:pt x="17437" y="1751"/>
                    </a:cubicBezTo>
                    <a:cubicBezTo>
                      <a:pt x="17459" y="1838"/>
                      <a:pt x="17430" y="1972"/>
                      <a:pt x="17345" y="2067"/>
                    </a:cubicBezTo>
                    <a:lnTo>
                      <a:pt x="14867" y="5352"/>
                    </a:lnTo>
                    <a:cubicBezTo>
                      <a:pt x="14746" y="5525"/>
                      <a:pt x="14626" y="5525"/>
                      <a:pt x="14506" y="5352"/>
                    </a:cubicBezTo>
                    <a:lnTo>
                      <a:pt x="11411" y="1400"/>
                    </a:lnTo>
                    <a:cubicBezTo>
                      <a:pt x="11324" y="1305"/>
                      <a:pt x="11310" y="1221"/>
                      <a:pt x="11372" y="1150"/>
                    </a:cubicBezTo>
                    <a:cubicBezTo>
                      <a:pt x="11431" y="1079"/>
                      <a:pt x="11530" y="1045"/>
                      <a:pt x="11668" y="1045"/>
                    </a:cubicBezTo>
                    <a:lnTo>
                      <a:pt x="13732" y="1045"/>
                    </a:lnTo>
                    <a:cubicBezTo>
                      <a:pt x="13989" y="1045"/>
                      <a:pt x="14119" y="926"/>
                      <a:pt x="14119" y="690"/>
                    </a:cubicBezTo>
                    <a:cubicBezTo>
                      <a:pt x="14119" y="453"/>
                      <a:pt x="13989" y="335"/>
                      <a:pt x="13732" y="335"/>
                    </a:cubicBezTo>
                    <a:lnTo>
                      <a:pt x="8315" y="335"/>
                    </a:lnTo>
                    <a:cubicBezTo>
                      <a:pt x="8056" y="335"/>
                      <a:pt x="7928" y="453"/>
                      <a:pt x="7928" y="690"/>
                    </a:cubicBezTo>
                    <a:cubicBezTo>
                      <a:pt x="7928" y="926"/>
                      <a:pt x="8056" y="1045"/>
                      <a:pt x="8315" y="1045"/>
                    </a:cubicBezTo>
                    <a:lnTo>
                      <a:pt x="9863" y="1045"/>
                    </a:lnTo>
                    <a:cubicBezTo>
                      <a:pt x="10000" y="1045"/>
                      <a:pt x="10124" y="1079"/>
                      <a:pt x="10237" y="1150"/>
                    </a:cubicBezTo>
                    <a:cubicBezTo>
                      <a:pt x="10348" y="1221"/>
                      <a:pt x="10438" y="1305"/>
                      <a:pt x="10508" y="1400"/>
                    </a:cubicBezTo>
                    <a:lnTo>
                      <a:pt x="14066" y="5967"/>
                    </a:lnTo>
                    <a:cubicBezTo>
                      <a:pt x="14170" y="6109"/>
                      <a:pt x="14170" y="6251"/>
                      <a:pt x="14066" y="6393"/>
                    </a:cubicBezTo>
                    <a:lnTo>
                      <a:pt x="2579" y="20495"/>
                    </a:lnTo>
                    <a:cubicBezTo>
                      <a:pt x="2492" y="20590"/>
                      <a:pt x="2399" y="20674"/>
                      <a:pt x="2295" y="20745"/>
                    </a:cubicBezTo>
                    <a:cubicBezTo>
                      <a:pt x="2192" y="20816"/>
                      <a:pt x="2072" y="20850"/>
                      <a:pt x="1935" y="20850"/>
                    </a:cubicBezTo>
                    <a:lnTo>
                      <a:pt x="387" y="20850"/>
                    </a:lnTo>
                    <a:cubicBezTo>
                      <a:pt x="128" y="20850"/>
                      <a:pt x="0" y="20969"/>
                      <a:pt x="0" y="21205"/>
                    </a:cubicBezTo>
                    <a:cubicBezTo>
                      <a:pt x="0" y="21442"/>
                      <a:pt x="128" y="21560"/>
                      <a:pt x="387" y="21560"/>
                    </a:cubicBezTo>
                    <a:lnTo>
                      <a:pt x="5803" y="21560"/>
                    </a:lnTo>
                    <a:cubicBezTo>
                      <a:pt x="6061" y="21560"/>
                      <a:pt x="6190" y="21442"/>
                      <a:pt x="6190" y="21205"/>
                    </a:cubicBezTo>
                    <a:cubicBezTo>
                      <a:pt x="6190" y="20969"/>
                      <a:pt x="6061" y="20850"/>
                      <a:pt x="5803" y="20850"/>
                    </a:cubicBezTo>
                    <a:lnTo>
                      <a:pt x="3740" y="20850"/>
                    </a:lnTo>
                    <a:cubicBezTo>
                      <a:pt x="3602" y="20850"/>
                      <a:pt x="3504" y="20816"/>
                      <a:pt x="3442" y="20745"/>
                    </a:cubicBezTo>
                    <a:cubicBezTo>
                      <a:pt x="3382" y="20674"/>
                      <a:pt x="3395" y="20590"/>
                      <a:pt x="3481" y="20495"/>
                    </a:cubicBezTo>
                    <a:lnTo>
                      <a:pt x="14506" y="6985"/>
                    </a:lnTo>
                    <a:cubicBezTo>
                      <a:pt x="14626" y="6827"/>
                      <a:pt x="14746" y="6827"/>
                      <a:pt x="14867" y="6985"/>
                    </a:cubicBezTo>
                    <a:lnTo>
                      <a:pt x="18117" y="11103"/>
                    </a:lnTo>
                    <a:cubicBezTo>
                      <a:pt x="18204" y="11198"/>
                      <a:pt x="18216" y="11281"/>
                      <a:pt x="18156" y="11352"/>
                    </a:cubicBezTo>
                    <a:cubicBezTo>
                      <a:pt x="18095" y="11423"/>
                      <a:pt x="17996" y="11458"/>
                      <a:pt x="17859" y="11458"/>
                    </a:cubicBezTo>
                    <a:lnTo>
                      <a:pt x="15795" y="11458"/>
                    </a:lnTo>
                    <a:cubicBezTo>
                      <a:pt x="15537" y="11458"/>
                      <a:pt x="15409" y="11577"/>
                      <a:pt x="15409" y="11813"/>
                    </a:cubicBezTo>
                    <a:cubicBezTo>
                      <a:pt x="15409" y="12050"/>
                      <a:pt x="15537" y="12167"/>
                      <a:pt x="15795" y="12167"/>
                    </a:cubicBezTo>
                    <a:lnTo>
                      <a:pt x="21213" y="12167"/>
                    </a:lnTo>
                    <a:cubicBezTo>
                      <a:pt x="21470" y="12167"/>
                      <a:pt x="21600" y="12050"/>
                      <a:pt x="21600" y="11813"/>
                    </a:cubicBezTo>
                    <a:cubicBezTo>
                      <a:pt x="21600" y="11577"/>
                      <a:pt x="21470" y="11458"/>
                      <a:pt x="21213" y="11458"/>
                    </a:cubicBezTo>
                    <a:close/>
                  </a:path>
                </a:pathLst>
              </a:custGeom>
              <a:solidFill>
                <a:srgbClr val="FF4C00"/>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6400"/>
                  <a:buFont typeface="Gill Sans"/>
                  <a:buNone/>
                </a:pPr>
                <a:endParaRPr sz="6400" b="0" i="0" u="none" strike="noStrike" cap="none">
                  <a:solidFill>
                    <a:srgbClr val="000000"/>
                  </a:solidFill>
                  <a:latin typeface="Lato Black"/>
                  <a:ea typeface="Lato Black"/>
                  <a:cs typeface="Lato Black"/>
                  <a:sym typeface="Lato Black"/>
                </a:endParaRPr>
              </a:p>
            </p:txBody>
          </p:sp>
          <p:sp>
            <p:nvSpPr>
              <p:cNvPr id="127" name="Google Shape;127;p35"/>
              <p:cNvSpPr/>
              <p:nvPr/>
            </p:nvSpPr>
            <p:spPr>
              <a:xfrm>
                <a:off x="296454" y="36017"/>
                <a:ext cx="27369" cy="12701"/>
              </a:xfrm>
              <a:custGeom>
                <a:avLst/>
                <a:gdLst/>
                <a:ahLst/>
                <a:cxnLst/>
                <a:rect l="l" t="t" r="r" b="b"/>
                <a:pathLst>
                  <a:path w="21600" h="21600" extrusionOk="0">
                    <a:moveTo>
                      <a:pt x="16802" y="11979"/>
                    </a:moveTo>
                    <a:cubicBezTo>
                      <a:pt x="15493" y="11979"/>
                      <a:pt x="14427" y="10116"/>
                      <a:pt x="14427" y="7815"/>
                    </a:cubicBezTo>
                    <a:cubicBezTo>
                      <a:pt x="14427" y="5520"/>
                      <a:pt x="15493" y="3657"/>
                      <a:pt x="16802" y="3657"/>
                    </a:cubicBezTo>
                    <a:cubicBezTo>
                      <a:pt x="18118" y="3657"/>
                      <a:pt x="19185" y="5520"/>
                      <a:pt x="19185" y="7815"/>
                    </a:cubicBezTo>
                    <a:cubicBezTo>
                      <a:pt x="19185" y="10116"/>
                      <a:pt x="18118" y="11979"/>
                      <a:pt x="16802" y="11979"/>
                    </a:cubicBezTo>
                    <a:close/>
                    <a:moveTo>
                      <a:pt x="10799" y="0"/>
                    </a:moveTo>
                    <a:cubicBezTo>
                      <a:pt x="4837" y="0"/>
                      <a:pt x="0" y="4833"/>
                      <a:pt x="0" y="10803"/>
                    </a:cubicBezTo>
                    <a:cubicBezTo>
                      <a:pt x="0" y="16767"/>
                      <a:pt x="4837" y="21600"/>
                      <a:pt x="10799" y="21600"/>
                    </a:cubicBezTo>
                    <a:cubicBezTo>
                      <a:pt x="16761" y="21600"/>
                      <a:pt x="21600" y="16767"/>
                      <a:pt x="21600" y="10803"/>
                    </a:cubicBezTo>
                    <a:cubicBezTo>
                      <a:pt x="21600" y="4833"/>
                      <a:pt x="16761" y="0"/>
                      <a:pt x="10799" y="0"/>
                    </a:cubicBezTo>
                    <a:close/>
                  </a:path>
                </a:pathLst>
              </a:custGeom>
              <a:solidFill>
                <a:srgbClr val="1A2127"/>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6400"/>
                  <a:buFont typeface="Gill Sans"/>
                  <a:buNone/>
                </a:pPr>
                <a:endParaRPr sz="6400" b="0" i="0" u="none" strike="noStrike" cap="none">
                  <a:solidFill>
                    <a:srgbClr val="000000"/>
                  </a:solidFill>
                  <a:latin typeface="Lato Black"/>
                  <a:ea typeface="Lato Black"/>
                  <a:cs typeface="Lato Black"/>
                  <a:sym typeface="Lato Black"/>
                </a:endParaRPr>
              </a:p>
            </p:txBody>
          </p:sp>
        </p:grpSp>
      </p:grpSp>
      <p:sp>
        <p:nvSpPr>
          <p:cNvPr id="128" name="Google Shape;128;p35"/>
          <p:cNvSpPr txBox="1">
            <a:spLocks noGrp="1"/>
          </p:cNvSpPr>
          <p:nvPr>
            <p:ph type="title"/>
          </p:nvPr>
        </p:nvSpPr>
        <p:spPr>
          <a:xfrm>
            <a:off x="992971" y="171127"/>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29" name="Google Shape;129;p35"/>
          <p:cNvSpPr txBox="1">
            <a:spLocks noGrp="1"/>
          </p:cNvSpPr>
          <p:nvPr>
            <p:ph type="body" idx="1"/>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30" name="Google Shape;130;p35"/>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grpSp>
        <p:nvGrpSpPr>
          <p:cNvPr id="131" name="Google Shape;131;p35"/>
          <p:cNvGrpSpPr/>
          <p:nvPr/>
        </p:nvGrpSpPr>
        <p:grpSpPr>
          <a:xfrm>
            <a:off x="11318251" y="6575220"/>
            <a:ext cx="146461" cy="146461"/>
            <a:chOff x="0" y="0"/>
            <a:chExt cx="146460" cy="146460"/>
          </a:xfrm>
        </p:grpSpPr>
        <p:sp>
          <p:nvSpPr>
            <p:cNvPr id="132" name="Google Shape;132;p35"/>
            <p:cNvSpPr/>
            <p:nvPr/>
          </p:nvSpPr>
          <p:spPr>
            <a:xfrm>
              <a:off x="0" y="0"/>
              <a:ext cx="146460" cy="146460"/>
            </a:xfrm>
            <a:prstGeom prst="ellipse">
              <a:avLst/>
            </a:prstGeom>
            <a:noFill/>
            <a:ln w="12700" cap="flat" cmpd="sng">
              <a:solidFill>
                <a:srgbClr val="222B31"/>
              </a:solidFill>
              <a:prstDash val="solid"/>
              <a:miter lim="400000"/>
              <a:headEnd type="none" w="sm" len="sm"/>
              <a:tailEnd type="none" w="sm" len="sm"/>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Lato Black"/>
                <a:ea typeface="Lato Black"/>
                <a:cs typeface="Lato Black"/>
                <a:sym typeface="Lato Black"/>
              </a:endParaRPr>
            </a:p>
          </p:txBody>
        </p:sp>
        <p:sp>
          <p:nvSpPr>
            <p:cNvPr id="133" name="Google Shape;133;p35"/>
            <p:cNvSpPr/>
            <p:nvPr/>
          </p:nvSpPr>
          <p:spPr>
            <a:xfrm>
              <a:off x="26344" y="30321"/>
              <a:ext cx="68493" cy="85817"/>
            </a:xfrm>
            <a:custGeom>
              <a:avLst/>
              <a:gdLst/>
              <a:ahLst/>
              <a:cxnLst/>
              <a:rect l="l" t="t" r="r" b="b"/>
              <a:pathLst>
                <a:path w="21600" h="21600" extrusionOk="0">
                  <a:moveTo>
                    <a:pt x="21600" y="0"/>
                  </a:moveTo>
                  <a:lnTo>
                    <a:pt x="0" y="10237"/>
                  </a:lnTo>
                  <a:lnTo>
                    <a:pt x="21600" y="21600"/>
                  </a:lnTo>
                  <a:lnTo>
                    <a:pt x="21600" y="16791"/>
                  </a:lnTo>
                  <a:lnTo>
                    <a:pt x="9612" y="10491"/>
                  </a:lnTo>
                  <a:lnTo>
                    <a:pt x="21600" y="4809"/>
                  </a:lnTo>
                  <a:lnTo>
                    <a:pt x="21600" y="0"/>
                  </a:lnTo>
                  <a:close/>
                </a:path>
              </a:pathLst>
            </a:custGeom>
            <a:solidFill>
              <a:srgbClr val="222B31"/>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Lato Black"/>
                <a:ea typeface="Lato Black"/>
                <a:cs typeface="Lato Black"/>
                <a:sym typeface="Lato Black"/>
              </a:endParaRPr>
            </a:p>
          </p:txBody>
        </p:sp>
      </p:grpSp>
      <p:grpSp>
        <p:nvGrpSpPr>
          <p:cNvPr id="134" name="Google Shape;134;p35"/>
          <p:cNvGrpSpPr/>
          <p:nvPr/>
        </p:nvGrpSpPr>
        <p:grpSpPr>
          <a:xfrm flipH="1">
            <a:off x="11743700" y="6575220"/>
            <a:ext cx="146461" cy="146461"/>
            <a:chOff x="0" y="0"/>
            <a:chExt cx="146460" cy="146460"/>
          </a:xfrm>
        </p:grpSpPr>
        <p:sp>
          <p:nvSpPr>
            <p:cNvPr id="135" name="Google Shape;135;p35"/>
            <p:cNvSpPr/>
            <p:nvPr/>
          </p:nvSpPr>
          <p:spPr>
            <a:xfrm>
              <a:off x="0" y="0"/>
              <a:ext cx="146460" cy="146460"/>
            </a:xfrm>
            <a:prstGeom prst="ellipse">
              <a:avLst/>
            </a:prstGeom>
            <a:noFill/>
            <a:ln w="12700" cap="flat" cmpd="sng">
              <a:solidFill>
                <a:srgbClr val="222B31"/>
              </a:solidFill>
              <a:prstDash val="solid"/>
              <a:miter lim="400000"/>
              <a:headEnd type="none" w="sm" len="sm"/>
              <a:tailEnd type="none" w="sm" len="sm"/>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Lato Black"/>
                <a:ea typeface="Lato Black"/>
                <a:cs typeface="Lato Black"/>
                <a:sym typeface="Lato Black"/>
              </a:endParaRPr>
            </a:p>
          </p:txBody>
        </p:sp>
        <p:sp>
          <p:nvSpPr>
            <p:cNvPr id="136" name="Google Shape;136;p35"/>
            <p:cNvSpPr/>
            <p:nvPr/>
          </p:nvSpPr>
          <p:spPr>
            <a:xfrm>
              <a:off x="26344" y="30321"/>
              <a:ext cx="68493" cy="85817"/>
            </a:xfrm>
            <a:custGeom>
              <a:avLst/>
              <a:gdLst/>
              <a:ahLst/>
              <a:cxnLst/>
              <a:rect l="l" t="t" r="r" b="b"/>
              <a:pathLst>
                <a:path w="21600" h="21600" extrusionOk="0">
                  <a:moveTo>
                    <a:pt x="21600" y="0"/>
                  </a:moveTo>
                  <a:lnTo>
                    <a:pt x="0" y="10237"/>
                  </a:lnTo>
                  <a:lnTo>
                    <a:pt x="21600" y="21600"/>
                  </a:lnTo>
                  <a:lnTo>
                    <a:pt x="21600" y="16791"/>
                  </a:lnTo>
                  <a:lnTo>
                    <a:pt x="9612" y="10491"/>
                  </a:lnTo>
                  <a:lnTo>
                    <a:pt x="21600" y="4809"/>
                  </a:lnTo>
                  <a:lnTo>
                    <a:pt x="21600" y="0"/>
                  </a:lnTo>
                  <a:close/>
                </a:path>
              </a:pathLst>
            </a:custGeom>
            <a:solidFill>
              <a:srgbClr val="222B31"/>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Lato Black"/>
                <a:ea typeface="Lato Black"/>
                <a:cs typeface="Lato Black"/>
                <a:sym typeface="Lato Black"/>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amp; Footer (Light Version) copy 2">
  <p:cSld name="Header &amp; Footer (Light Version) copy 2">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92971" y="2188667"/>
            <a:ext cx="10206058" cy="741978"/>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0" name="Google Shape;20;p5"/>
          <p:cNvSpPr txBox="1">
            <a:spLocks noGrp="1"/>
          </p:cNvSpPr>
          <p:nvPr>
            <p:ph type="body" idx="1"/>
          </p:nvPr>
        </p:nvSpPr>
        <p:spPr>
          <a:xfrm>
            <a:off x="1910397" y="2829138"/>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1" name="Google Shape;21;p5"/>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2">
    <p:spTree>
      <p:nvGrpSpPr>
        <p:cNvPr id="1" name="Shape 22"/>
        <p:cNvGrpSpPr/>
        <p:nvPr/>
      </p:nvGrpSpPr>
      <p:grpSpPr>
        <a:xfrm>
          <a:off x="0" y="0"/>
          <a:ext cx="0" cy="0"/>
          <a:chOff x="0" y="0"/>
          <a:chExt cx="0" cy="0"/>
        </a:xfrm>
      </p:grpSpPr>
      <p:sp>
        <p:nvSpPr>
          <p:cNvPr id="23" name="Google Shape;23;p6"/>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1524000" y="1122362"/>
            <a:ext cx="9144000" cy="2387601"/>
          </a:xfrm>
          <a:prstGeom prst="rect">
            <a:avLst/>
          </a:prstGeom>
          <a:noFill/>
          <a:ln>
            <a:noFill/>
          </a:ln>
        </p:spPr>
        <p:txBody>
          <a:bodyPr spcFirstLastPara="1" wrap="square" lIns="45700" tIns="45700" rIns="45700" bIns="45700" anchor="b" anchorCtr="0"/>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6" name="Google Shape;26;p7"/>
          <p:cNvSpPr txBox="1">
            <a:spLocks noGrp="1"/>
          </p:cNvSpPr>
          <p:nvPr>
            <p:ph type="body" idx="1"/>
          </p:nvPr>
        </p:nvSpPr>
        <p:spPr>
          <a:xfrm>
            <a:off x="1524000" y="3602037"/>
            <a:ext cx="9144000" cy="1655763"/>
          </a:xfrm>
          <a:prstGeom prst="rect">
            <a:avLst/>
          </a:prstGeom>
          <a:noFill/>
          <a:ln>
            <a:noFill/>
          </a:ln>
        </p:spPr>
        <p:txBody>
          <a:bodyPr spcFirstLastPara="1" wrap="square" lIns="45700" tIns="45700" rIns="45700" bIns="45700" anchor="t" anchorCtr="0"/>
          <a:lstStyle>
            <a:lvl1pPr marL="457200" lvl="0" indent="-228600" algn="ctr">
              <a:lnSpc>
                <a:spcPct val="90000"/>
              </a:lnSpc>
              <a:spcBef>
                <a:spcPts val="1000"/>
              </a:spcBef>
              <a:spcAft>
                <a:spcPts val="0"/>
              </a:spcAft>
              <a:buClr>
                <a:srgbClr val="000000"/>
              </a:buClr>
              <a:buSzPts val="2400"/>
              <a:buFont typeface="Calibri"/>
              <a:buNone/>
              <a:defRPr sz="2400"/>
            </a:lvl1pPr>
            <a:lvl2pPr marL="914400" lvl="1" indent="-228600" algn="ctr">
              <a:lnSpc>
                <a:spcPct val="90000"/>
              </a:lnSpc>
              <a:spcBef>
                <a:spcPts val="1000"/>
              </a:spcBef>
              <a:spcAft>
                <a:spcPts val="0"/>
              </a:spcAft>
              <a:buClr>
                <a:srgbClr val="000000"/>
              </a:buClr>
              <a:buSzPts val="2400"/>
              <a:buFont typeface="Calibri"/>
              <a:buNone/>
              <a:defRPr sz="2400"/>
            </a:lvl2pPr>
            <a:lvl3pPr marL="1371600" lvl="2" indent="-228600" algn="ctr">
              <a:lnSpc>
                <a:spcPct val="90000"/>
              </a:lnSpc>
              <a:spcBef>
                <a:spcPts val="1000"/>
              </a:spcBef>
              <a:spcAft>
                <a:spcPts val="0"/>
              </a:spcAft>
              <a:buClr>
                <a:srgbClr val="000000"/>
              </a:buClr>
              <a:buSzPts val="2400"/>
              <a:buFont typeface="Calibri"/>
              <a:buNone/>
              <a:defRPr sz="2400"/>
            </a:lvl3pPr>
            <a:lvl4pPr marL="1828800" lvl="3" indent="-228600" algn="ctr">
              <a:lnSpc>
                <a:spcPct val="90000"/>
              </a:lnSpc>
              <a:spcBef>
                <a:spcPts val="1000"/>
              </a:spcBef>
              <a:spcAft>
                <a:spcPts val="0"/>
              </a:spcAft>
              <a:buClr>
                <a:srgbClr val="000000"/>
              </a:buClr>
              <a:buSzPts val="2400"/>
              <a:buFont typeface="Calibri"/>
              <a:buNone/>
              <a:defRPr sz="2400"/>
            </a:lvl4pPr>
            <a:lvl5pPr marL="2286000" lvl="4" indent="-228600" algn="ctr">
              <a:lnSpc>
                <a:spcPct val="90000"/>
              </a:lnSpc>
              <a:spcBef>
                <a:spcPts val="1000"/>
              </a:spcBef>
              <a:spcAft>
                <a:spcPts val="0"/>
              </a:spcAft>
              <a:buClr>
                <a:srgbClr val="000000"/>
              </a:buClr>
              <a:buSzPts val="2400"/>
              <a:buFont typeface="Calibri"/>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7"/>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0" name="Google Shape;30;p8"/>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1" name="Google Shape;31;p8"/>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831850" y="1709738"/>
            <a:ext cx="10515600" cy="2852737"/>
          </a:xfrm>
          <a:prstGeom prst="rect">
            <a:avLst/>
          </a:prstGeom>
          <a:noFill/>
          <a:ln>
            <a:noFill/>
          </a:ln>
        </p:spPr>
        <p:txBody>
          <a:bodyPr spcFirstLastPara="1" wrap="square" lIns="45700" tIns="45700" rIns="45700" bIns="45700" anchor="b" anchorCtr="0"/>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9"/>
          <p:cNvSpPr txBox="1">
            <a:spLocks noGrp="1"/>
          </p:cNvSpPr>
          <p:nvPr>
            <p:ph type="body" idx="1"/>
          </p:nvPr>
        </p:nvSpPr>
        <p:spPr>
          <a:xfrm>
            <a:off x="831850" y="4589462"/>
            <a:ext cx="10515600" cy="1500188"/>
          </a:xfrm>
          <a:prstGeom prst="rect">
            <a:avLst/>
          </a:prstGeom>
          <a:noFill/>
          <a:ln>
            <a:noFill/>
          </a:ln>
        </p:spPr>
        <p:txBody>
          <a:bodyPr spcFirstLastPara="1" wrap="square" lIns="45700" tIns="45700" rIns="45700" bIns="45700" anchor="t" anchorCtr="0"/>
          <a:lstStyle>
            <a:lvl1pPr marL="457200" lvl="0" indent="-228600" algn="ctr">
              <a:lnSpc>
                <a:spcPct val="90000"/>
              </a:lnSpc>
              <a:spcBef>
                <a:spcPts val="1000"/>
              </a:spcBef>
              <a:spcAft>
                <a:spcPts val="0"/>
              </a:spcAft>
              <a:buClr>
                <a:srgbClr val="888888"/>
              </a:buClr>
              <a:buSzPts val="1800"/>
              <a:buFont typeface="Lato"/>
              <a:buNone/>
              <a:defRPr sz="1800">
                <a:solidFill>
                  <a:srgbClr val="888888"/>
                </a:solidFill>
                <a:latin typeface="Lato"/>
                <a:ea typeface="Lato"/>
                <a:cs typeface="Lato"/>
                <a:sym typeface="Lato"/>
              </a:defRPr>
            </a:lvl1pPr>
            <a:lvl2pPr marL="914400" lvl="1" indent="-228600" algn="ctr">
              <a:lnSpc>
                <a:spcPct val="90000"/>
              </a:lnSpc>
              <a:spcBef>
                <a:spcPts val="1000"/>
              </a:spcBef>
              <a:spcAft>
                <a:spcPts val="0"/>
              </a:spcAft>
              <a:buClr>
                <a:srgbClr val="888888"/>
              </a:buClr>
              <a:buSzPts val="1800"/>
              <a:buFont typeface="Lato"/>
              <a:buNone/>
              <a:defRPr sz="1800">
                <a:solidFill>
                  <a:srgbClr val="888888"/>
                </a:solidFill>
                <a:latin typeface="Lato"/>
                <a:ea typeface="Lato"/>
                <a:cs typeface="Lato"/>
                <a:sym typeface="Lato"/>
              </a:defRPr>
            </a:lvl2pPr>
            <a:lvl3pPr marL="1371600" lvl="2" indent="-228600" algn="ctr">
              <a:lnSpc>
                <a:spcPct val="90000"/>
              </a:lnSpc>
              <a:spcBef>
                <a:spcPts val="1000"/>
              </a:spcBef>
              <a:spcAft>
                <a:spcPts val="0"/>
              </a:spcAft>
              <a:buClr>
                <a:srgbClr val="888888"/>
              </a:buClr>
              <a:buSzPts val="1800"/>
              <a:buFont typeface="Lato"/>
              <a:buNone/>
              <a:defRPr sz="1800">
                <a:solidFill>
                  <a:srgbClr val="888888"/>
                </a:solidFill>
                <a:latin typeface="Lato"/>
                <a:ea typeface="Lato"/>
                <a:cs typeface="Lato"/>
                <a:sym typeface="Lato"/>
              </a:defRPr>
            </a:lvl3pPr>
            <a:lvl4pPr marL="1828800" lvl="3" indent="-228600" algn="ctr">
              <a:lnSpc>
                <a:spcPct val="90000"/>
              </a:lnSpc>
              <a:spcBef>
                <a:spcPts val="1000"/>
              </a:spcBef>
              <a:spcAft>
                <a:spcPts val="0"/>
              </a:spcAft>
              <a:buClr>
                <a:srgbClr val="888888"/>
              </a:buClr>
              <a:buSzPts val="1800"/>
              <a:buFont typeface="Lato"/>
              <a:buNone/>
              <a:defRPr sz="1800">
                <a:solidFill>
                  <a:srgbClr val="888888"/>
                </a:solidFill>
                <a:latin typeface="Lato"/>
                <a:ea typeface="Lato"/>
                <a:cs typeface="Lato"/>
                <a:sym typeface="Lato"/>
              </a:defRPr>
            </a:lvl4pPr>
            <a:lvl5pPr marL="2286000" lvl="4" indent="-228600" algn="ctr">
              <a:lnSpc>
                <a:spcPct val="90000"/>
              </a:lnSpc>
              <a:spcBef>
                <a:spcPts val="1000"/>
              </a:spcBef>
              <a:spcAft>
                <a:spcPts val="0"/>
              </a:spcAft>
              <a:buClr>
                <a:srgbClr val="888888"/>
              </a:buClr>
              <a:buSzPts val="1800"/>
              <a:buFont typeface="Lato"/>
              <a:buNone/>
              <a:defRPr sz="1800">
                <a:solidFill>
                  <a:srgbClr val="888888"/>
                </a:solidFill>
                <a:latin typeface="Lato"/>
                <a:ea typeface="Lato"/>
                <a:cs typeface="Lato"/>
                <a:sym typeface="Lato"/>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5" name="Google Shape;35;p9"/>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9" name="Google Shape;39;p10"/>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TextBox 1"/>
          <p:cNvSpPr txBox="1"/>
          <p:nvPr/>
        </p:nvSpPr>
        <p:spPr>
          <a:xfrm>
            <a:off x="3098042" y="2210938"/>
            <a:ext cx="6045958" cy="1569660"/>
          </a:xfrm>
          <a:prstGeom prst="rect">
            <a:avLst/>
          </a:prstGeom>
          <a:noFill/>
        </p:spPr>
        <p:txBody>
          <a:bodyPr wrap="square" rtlCol="0">
            <a:spAutoFit/>
          </a:bodyPr>
          <a:lstStyle/>
          <a:p>
            <a:pPr algn="ctr"/>
            <a:r>
              <a:rPr lang="mn-MN" sz="4800" dirty="0" smtClean="0"/>
              <a:t>Хиймэл оюун ухаан гэж юу вэ?</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5"/>
            <a:ext cx="10934700" cy="25947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
                <a:srgbClr val="004169"/>
              </a:buClr>
              <a:buSzPts val="1800"/>
              <a:buChar char="●"/>
            </a:pPr>
            <a:r>
              <a:rPr lang="en-US" sz="1800" dirty="0" smtClean="0">
                <a:solidFill>
                  <a:srgbClr val="004169"/>
                </a:solidFill>
              </a:rPr>
              <a:t>Data </a:t>
            </a:r>
            <a:r>
              <a:rPr lang="en-US" sz="1800" dirty="0">
                <a:solidFill>
                  <a:srgbClr val="004169"/>
                </a:solidFill>
              </a:rPr>
              <a:t>Preprocessing</a:t>
            </a:r>
          </a:p>
          <a:p>
            <a:pPr marL="457200" lvl="0" indent="-342900">
              <a:lnSpc>
                <a:spcPct val="150000"/>
              </a:lnSpc>
              <a:buClr>
                <a:srgbClr val="004169"/>
              </a:buClr>
              <a:buSzPts val="1800"/>
              <a:buChar char="●"/>
            </a:pPr>
            <a:r>
              <a:rPr lang="en-US" sz="1800" dirty="0" smtClean="0">
                <a:solidFill>
                  <a:srgbClr val="004169"/>
                </a:solidFill>
              </a:rPr>
              <a:t>Classification</a:t>
            </a:r>
            <a:r>
              <a:rPr lang="en-US" sz="1800" dirty="0">
                <a:solidFill>
                  <a:srgbClr val="004169"/>
                </a:solidFill>
              </a:rPr>
              <a:t>, Decision Trees, Rules</a:t>
            </a:r>
          </a:p>
          <a:p>
            <a:pPr marL="457200" lvl="0" indent="-342900">
              <a:lnSpc>
                <a:spcPct val="150000"/>
              </a:lnSpc>
              <a:buClr>
                <a:srgbClr val="004169"/>
              </a:buClr>
              <a:buSzPts val="1800"/>
              <a:buChar char="●"/>
            </a:pPr>
            <a:r>
              <a:rPr lang="en-US" sz="1800" dirty="0" smtClean="0">
                <a:solidFill>
                  <a:srgbClr val="004169"/>
                </a:solidFill>
              </a:rPr>
              <a:t>Naive </a:t>
            </a:r>
            <a:r>
              <a:rPr lang="en-US" sz="1800" dirty="0">
                <a:solidFill>
                  <a:srgbClr val="004169"/>
                </a:solidFill>
              </a:rPr>
              <a:t>Bayes, Nearest Neighbors, ANN (start)</a:t>
            </a:r>
          </a:p>
          <a:p>
            <a:pPr marL="457200" lvl="0" indent="-342900">
              <a:lnSpc>
                <a:spcPct val="150000"/>
              </a:lnSpc>
              <a:buClr>
                <a:srgbClr val="004169"/>
              </a:buClr>
              <a:buSzPts val="1800"/>
              <a:buChar char="●"/>
            </a:pPr>
            <a:r>
              <a:rPr lang="en-US" sz="1800" dirty="0" smtClean="0">
                <a:solidFill>
                  <a:srgbClr val="004169"/>
                </a:solidFill>
              </a:rPr>
              <a:t>ANN </a:t>
            </a:r>
            <a:r>
              <a:rPr lang="en-US" sz="1800" dirty="0">
                <a:solidFill>
                  <a:srgbClr val="004169"/>
                </a:solidFill>
              </a:rPr>
              <a:t>(rest) and Deep Learning</a:t>
            </a:r>
          </a:p>
          <a:p>
            <a:pPr marL="457200" lvl="0" indent="-342900">
              <a:lnSpc>
                <a:spcPct val="150000"/>
              </a:lnSpc>
              <a:buClr>
                <a:srgbClr val="004169"/>
              </a:buClr>
              <a:buSzPts val="1800"/>
              <a:buChar char="●"/>
            </a:pPr>
            <a:r>
              <a:rPr lang="en-US" sz="1800" dirty="0" smtClean="0">
                <a:solidFill>
                  <a:srgbClr val="004169"/>
                </a:solidFill>
              </a:rPr>
              <a:t>Clustering </a:t>
            </a:r>
            <a:r>
              <a:rPr lang="en-US" sz="1800" dirty="0">
                <a:solidFill>
                  <a:srgbClr val="004169"/>
                </a:solidFill>
              </a:rPr>
              <a:t>and Anomaly Detection</a:t>
            </a:r>
            <a:endParaRPr sz="1800" i="1"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000" b="1" dirty="0" smtClean="0">
                <a:solidFill>
                  <a:srgbClr val="014169"/>
                </a:solidFill>
              </a:rPr>
              <a:t>Товч тайлбар</a:t>
            </a:r>
            <a:endParaRPr sz="3000" b="1" dirty="0">
              <a:solidFill>
                <a:srgbClr val="014169"/>
              </a:solidFill>
            </a:endParaRPr>
          </a:p>
        </p:txBody>
      </p:sp>
    </p:spTree>
    <p:extLst>
      <p:ext uri="{BB962C8B-B14F-4D97-AF65-F5344CB8AC3E}">
        <p14:creationId xmlns:p14="http://schemas.microsoft.com/office/powerpoint/2010/main" val="3291196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mn-MN" sz="3000" b="1" dirty="0" smtClean="0">
                <a:solidFill>
                  <a:srgbClr val="014169"/>
                </a:solidFill>
              </a:rPr>
              <a:t>Өгөгдөл нь </a:t>
            </a:r>
            <a:r>
              <a:rPr lang="mn-MN" sz="3000" b="1" dirty="0">
                <a:solidFill>
                  <a:srgbClr val="014169"/>
                </a:solidFill>
              </a:rPr>
              <a:t>дараахь шинж чанаруудтай байх ёстой</a:t>
            </a:r>
            <a:endParaRPr sz="3000" b="1" dirty="0">
              <a:solidFill>
                <a:srgbClr val="014169"/>
              </a:solidFill>
            </a:endParaRPr>
          </a:p>
        </p:txBody>
      </p:sp>
      <p:pic>
        <p:nvPicPr>
          <p:cNvPr id="2" name="Picture 1"/>
          <p:cNvPicPr>
            <a:picLocks noChangeAspect="1"/>
          </p:cNvPicPr>
          <p:nvPr/>
        </p:nvPicPr>
        <p:blipFill>
          <a:blip r:embed="rId3"/>
          <a:stretch>
            <a:fillRect/>
          </a:stretch>
        </p:blipFill>
        <p:spPr>
          <a:xfrm>
            <a:off x="1017145" y="872725"/>
            <a:ext cx="9573736" cy="5724525"/>
          </a:xfrm>
          <a:prstGeom prst="rect">
            <a:avLst/>
          </a:prstGeom>
        </p:spPr>
      </p:pic>
    </p:spTree>
    <p:extLst>
      <p:ext uri="{BB962C8B-B14F-4D97-AF65-F5344CB8AC3E}">
        <p14:creationId xmlns:p14="http://schemas.microsoft.com/office/powerpoint/2010/main" val="628288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1065008" y="2910750"/>
            <a:ext cx="4339505" cy="3298981"/>
          </a:xfrm>
          <a:prstGeom prst="rect">
            <a:avLst/>
          </a:prstGeom>
          <a:noFill/>
          <a:ln>
            <a:noFill/>
          </a:ln>
        </p:spPr>
        <p:txBody>
          <a:bodyPr spcFirstLastPara="1" wrap="square" lIns="91425" tIns="91425" rIns="91425" bIns="91425" anchor="t" anchorCtr="0">
            <a:noAutofit/>
          </a:bodyPr>
          <a:lstStyle/>
          <a:p>
            <a:pPr marL="114300" lvl="0">
              <a:lnSpc>
                <a:spcPct val="150000"/>
              </a:lnSpc>
              <a:buClr>
                <a:srgbClr val="004169"/>
              </a:buClr>
              <a:buSzPts val="1800"/>
            </a:pPr>
            <a:endParaRPr lang="en-US" sz="1800" b="1" dirty="0" smtClean="0">
              <a:solidFill>
                <a:srgbClr val="004169"/>
              </a:solidFill>
            </a:endParaRPr>
          </a:p>
          <a:p>
            <a:pPr marL="457200" lvl="0" indent="-342900">
              <a:lnSpc>
                <a:spcPct val="150000"/>
              </a:lnSpc>
              <a:buClr>
                <a:srgbClr val="004169"/>
              </a:buClr>
              <a:buSzPts val="1800"/>
              <a:buChar char="●"/>
            </a:pPr>
            <a:r>
              <a:rPr lang="mn-MN" sz="1800" dirty="0" smtClean="0">
                <a:solidFill>
                  <a:srgbClr val="004169"/>
                </a:solidFill>
              </a:rPr>
              <a:t>Хязгааргүй </a:t>
            </a:r>
            <a:r>
              <a:rPr lang="mn-MN" sz="1800" dirty="0">
                <a:solidFill>
                  <a:srgbClr val="004169"/>
                </a:solidFill>
              </a:rPr>
              <a:t>олон тооны </a:t>
            </a:r>
            <a:r>
              <a:rPr lang="mn-MN" sz="1800" dirty="0" smtClean="0">
                <a:solidFill>
                  <a:srgbClr val="004169"/>
                </a:solidFill>
              </a:rPr>
              <a:t>утгууд</a:t>
            </a:r>
          </a:p>
          <a:p>
            <a:pPr marL="457200" lvl="0" indent="-342900">
              <a:lnSpc>
                <a:spcPct val="150000"/>
              </a:lnSpc>
              <a:buClr>
                <a:srgbClr val="004169"/>
              </a:buClr>
              <a:buSzPts val="1800"/>
              <a:buChar char="●"/>
            </a:pPr>
            <a:r>
              <a:rPr lang="mn-MN" sz="1800" dirty="0">
                <a:solidFill>
                  <a:srgbClr val="004169"/>
                </a:solidFill>
              </a:rPr>
              <a:t>Хязгааргүй олон тооны олонлогууд нь </a:t>
            </a:r>
            <a:r>
              <a:rPr lang="mn-MN" sz="1800" dirty="0" smtClean="0">
                <a:solidFill>
                  <a:srgbClr val="004169"/>
                </a:solidFill>
              </a:rPr>
              <a:t>бодид олонлогтой харьцах </a:t>
            </a:r>
            <a:r>
              <a:rPr lang="mn-MN" sz="1800" dirty="0">
                <a:solidFill>
                  <a:srgbClr val="004169"/>
                </a:solidFill>
              </a:rPr>
              <a:t>боломжтой байдаг</a:t>
            </a:r>
            <a:endParaRPr lang="en-US" sz="1800"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mn-MN" sz="3000" b="1" dirty="0" smtClean="0">
                <a:solidFill>
                  <a:srgbClr val="014169"/>
                </a:solidFill>
              </a:rPr>
              <a:t>Өгөгдлийн утгыг ангилах</a:t>
            </a:r>
            <a:endParaRPr sz="3000" b="1" dirty="0">
              <a:solidFill>
                <a:srgbClr val="014169"/>
              </a:solidFill>
            </a:endParaRPr>
          </a:p>
        </p:txBody>
      </p:sp>
      <p:sp>
        <p:nvSpPr>
          <p:cNvPr id="5" name="Rectangle 4"/>
          <p:cNvSpPr/>
          <p:nvPr/>
        </p:nvSpPr>
        <p:spPr>
          <a:xfrm>
            <a:off x="6883500" y="3350651"/>
            <a:ext cx="4057236" cy="1703030"/>
          </a:xfrm>
          <a:prstGeom prst="rect">
            <a:avLst/>
          </a:prstGeom>
        </p:spPr>
        <p:txBody>
          <a:bodyPr wrap="square">
            <a:spAutoFit/>
          </a:bodyPr>
          <a:lstStyle/>
          <a:p>
            <a:pPr marL="457200" lvl="0" indent="-342900">
              <a:lnSpc>
                <a:spcPct val="150000"/>
              </a:lnSpc>
              <a:buClr>
                <a:srgbClr val="004169"/>
              </a:buClr>
              <a:buSzPts val="1800"/>
              <a:buChar char="●"/>
            </a:pPr>
            <a:r>
              <a:rPr lang="mn-MN" sz="1800" dirty="0">
                <a:solidFill>
                  <a:srgbClr val="004169"/>
                </a:solidFill>
              </a:rPr>
              <a:t>Бодит тоо</a:t>
            </a:r>
          </a:p>
          <a:p>
            <a:pPr marL="457200" lvl="0" indent="-342900">
              <a:lnSpc>
                <a:spcPct val="150000"/>
              </a:lnSpc>
              <a:buClr>
                <a:srgbClr val="004169"/>
              </a:buClr>
              <a:buSzPts val="1800"/>
              <a:buChar char="●"/>
            </a:pPr>
            <a:r>
              <a:rPr lang="mn-MN" sz="1800" dirty="0">
                <a:solidFill>
                  <a:srgbClr val="004169"/>
                </a:solidFill>
              </a:rPr>
              <a:t>Хэмжилт ба машин дүрслэлийн хязгаарлалтын </a:t>
            </a:r>
            <a:r>
              <a:rPr lang="mn-MN" sz="1800" dirty="0" smtClean="0">
                <a:solidFill>
                  <a:srgbClr val="004169"/>
                </a:solidFill>
              </a:rPr>
              <a:t>нарийвчлалтай</a:t>
            </a:r>
            <a:endParaRPr lang="mn-MN" sz="1800" dirty="0">
              <a:solidFill>
                <a:srgbClr val="004169"/>
              </a:solidFill>
            </a:endParaRPr>
          </a:p>
          <a:p>
            <a:pPr marL="457200" lvl="0" indent="-342900">
              <a:lnSpc>
                <a:spcPct val="150000"/>
              </a:lnSpc>
              <a:buClr>
                <a:srgbClr val="004169"/>
              </a:buClr>
              <a:buSzPts val="1800"/>
              <a:buChar char="●"/>
            </a:pPr>
            <a:r>
              <a:rPr lang="mn-MN" sz="1800" dirty="0">
                <a:solidFill>
                  <a:srgbClr val="004169"/>
                </a:solidFill>
              </a:rPr>
              <a:t>Бодит утгаараа </a:t>
            </a:r>
            <a:r>
              <a:rPr lang="mn-MN" sz="1800" dirty="0" smtClean="0">
                <a:solidFill>
                  <a:srgbClr val="004169"/>
                </a:solidFill>
              </a:rPr>
              <a:t>үргэлжилсэн</a:t>
            </a:r>
            <a:endParaRPr lang="en-US" sz="1800" dirty="0">
              <a:solidFill>
                <a:srgbClr val="004169"/>
              </a:solidFill>
            </a:endParaRPr>
          </a:p>
        </p:txBody>
      </p:sp>
      <p:grpSp>
        <p:nvGrpSpPr>
          <p:cNvPr id="11" name="Group 10"/>
          <p:cNvGrpSpPr/>
          <p:nvPr/>
        </p:nvGrpSpPr>
        <p:grpSpPr>
          <a:xfrm>
            <a:off x="1769180" y="995820"/>
            <a:ext cx="7702366" cy="2231736"/>
            <a:chOff x="1782828" y="1050878"/>
            <a:chExt cx="7407144" cy="1924334"/>
          </a:xfrm>
        </p:grpSpPr>
        <p:sp>
          <p:nvSpPr>
            <p:cNvPr id="2" name="Oval 1"/>
            <p:cNvSpPr/>
            <p:nvPr/>
          </p:nvSpPr>
          <p:spPr>
            <a:xfrm>
              <a:off x="4572000" y="1050878"/>
              <a:ext cx="1828800" cy="9280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14169"/>
                  </a:solidFill>
                </a:rPr>
                <a:t>Data</a:t>
              </a:r>
              <a:endParaRPr lang="en-US" sz="1800" dirty="0"/>
            </a:p>
            <a:p>
              <a:pPr algn="ctr"/>
              <a:r>
                <a:rPr lang="en-US" sz="1800" b="1" dirty="0" smtClean="0">
                  <a:solidFill>
                    <a:srgbClr val="014169"/>
                  </a:solidFill>
                </a:rPr>
                <a:t>values</a:t>
              </a:r>
              <a:endParaRPr lang="en-US" sz="1800" b="1" dirty="0">
                <a:solidFill>
                  <a:srgbClr val="014169"/>
                </a:solidFill>
              </a:endParaRPr>
            </a:p>
          </p:txBody>
        </p:sp>
        <p:sp>
          <p:nvSpPr>
            <p:cNvPr id="3" name="Rectangle 2"/>
            <p:cNvSpPr/>
            <p:nvPr/>
          </p:nvSpPr>
          <p:spPr>
            <a:xfrm>
              <a:off x="1782828" y="1978925"/>
              <a:ext cx="2306472" cy="9962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000" b="1" dirty="0" smtClean="0">
                  <a:solidFill>
                    <a:srgbClr val="004169"/>
                  </a:solidFill>
                </a:rPr>
                <a:t>ялгаатай</a:t>
              </a:r>
              <a:endParaRPr lang="en-US" sz="2000" dirty="0"/>
            </a:p>
          </p:txBody>
        </p:sp>
        <p:sp>
          <p:nvSpPr>
            <p:cNvPr id="7" name="Rectangle 6"/>
            <p:cNvSpPr/>
            <p:nvPr/>
          </p:nvSpPr>
          <p:spPr>
            <a:xfrm>
              <a:off x="6883500" y="1914463"/>
              <a:ext cx="2306472" cy="9962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000" b="1" dirty="0">
                  <a:solidFill>
                    <a:srgbClr val="004169"/>
                  </a:solidFill>
                </a:rPr>
                <a:t>Үргэлжилсэн</a:t>
              </a:r>
              <a:endParaRPr lang="en-US" dirty="0"/>
            </a:p>
          </p:txBody>
        </p:sp>
        <p:cxnSp>
          <p:nvCxnSpPr>
            <p:cNvPr id="8" name="Straight Arrow Connector 7"/>
            <p:cNvCxnSpPr>
              <a:stCxn id="2" idx="2"/>
              <a:endCxn id="3" idx="0"/>
            </p:cNvCxnSpPr>
            <p:nvPr/>
          </p:nvCxnSpPr>
          <p:spPr>
            <a:xfrm flipH="1">
              <a:off x="2936064" y="1514902"/>
              <a:ext cx="1635936" cy="46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 idx="6"/>
              <a:endCxn id="7" idx="0"/>
            </p:cNvCxnSpPr>
            <p:nvPr/>
          </p:nvCxnSpPr>
          <p:spPr>
            <a:xfrm>
              <a:off x="6400800" y="1514902"/>
              <a:ext cx="1635936" cy="39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190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609600" y="3093087"/>
            <a:ext cx="2340940" cy="3515841"/>
          </a:xfrm>
          <a:prstGeom prst="rect">
            <a:avLst/>
          </a:prstGeom>
          <a:noFill/>
          <a:ln>
            <a:noFill/>
          </a:ln>
        </p:spPr>
        <p:txBody>
          <a:bodyPr spcFirstLastPara="1" wrap="square" lIns="91425" tIns="91425" rIns="91425" bIns="91425" anchor="t" anchorCtr="0">
            <a:noAutofit/>
          </a:bodyPr>
          <a:lstStyle/>
          <a:p>
            <a:pPr marL="400050" lvl="0" indent="-285750">
              <a:lnSpc>
                <a:spcPct val="150000"/>
              </a:lnSpc>
              <a:buClr>
                <a:srgbClr val="004169"/>
              </a:buClr>
              <a:buSzPts val="1800"/>
              <a:buFont typeface="Arial" panose="020B0604020202020204" pitchFamily="34" charset="0"/>
              <a:buChar char="•"/>
            </a:pPr>
            <a:r>
              <a:rPr lang="en-US" sz="1800" dirty="0" smtClean="0">
                <a:solidFill>
                  <a:srgbClr val="004169"/>
                </a:solidFill>
              </a:rPr>
              <a:t>Categories</a:t>
            </a:r>
          </a:p>
          <a:p>
            <a:pPr marL="400050" lvl="0" indent="-285750">
              <a:lnSpc>
                <a:spcPct val="150000"/>
              </a:lnSpc>
              <a:buClr>
                <a:srgbClr val="004169"/>
              </a:buClr>
              <a:buSzPts val="1800"/>
              <a:buFont typeface="Arial" panose="020B0604020202020204" pitchFamily="34" charset="0"/>
              <a:buChar char="•"/>
            </a:pPr>
            <a:r>
              <a:rPr lang="en-US" sz="1800" dirty="0" smtClean="0">
                <a:solidFill>
                  <a:srgbClr val="004169"/>
                </a:solidFill>
              </a:rPr>
              <a:t>Example:  color</a:t>
            </a:r>
          </a:p>
          <a:p>
            <a:pPr marL="400050" lvl="0" indent="-285750">
              <a:lnSpc>
                <a:spcPct val="150000"/>
              </a:lnSpc>
              <a:buClr>
                <a:srgbClr val="004169"/>
              </a:buClr>
              <a:buSzPts val="1800"/>
              <a:buFont typeface="Arial" panose="020B0604020202020204" pitchFamily="34" charset="0"/>
              <a:buChar char="•"/>
            </a:pPr>
            <a:r>
              <a:rPr lang="en-US" sz="1800" dirty="0" smtClean="0">
                <a:solidFill>
                  <a:srgbClr val="004169"/>
                </a:solidFill>
              </a:rPr>
              <a:t>Operations:  equal, not equal</a:t>
            </a: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mn-MN" sz="3000" b="1" dirty="0" smtClean="0">
                <a:solidFill>
                  <a:srgbClr val="014169"/>
                </a:solidFill>
              </a:rPr>
              <a:t>Өгөгдлийг чанараар ангилах</a:t>
            </a:r>
            <a:endParaRPr sz="3000" b="1" dirty="0">
              <a:solidFill>
                <a:srgbClr val="014169"/>
              </a:solidFill>
            </a:endParaRPr>
          </a:p>
        </p:txBody>
      </p:sp>
      <p:grpSp>
        <p:nvGrpSpPr>
          <p:cNvPr id="27" name="Group 26"/>
          <p:cNvGrpSpPr/>
          <p:nvPr/>
        </p:nvGrpSpPr>
        <p:grpSpPr>
          <a:xfrm>
            <a:off x="901715" y="903894"/>
            <a:ext cx="10169353" cy="2202840"/>
            <a:chOff x="901715" y="903894"/>
            <a:chExt cx="10169353" cy="2202840"/>
          </a:xfrm>
        </p:grpSpPr>
        <p:sp>
          <p:nvSpPr>
            <p:cNvPr id="2" name="Oval 1"/>
            <p:cNvSpPr/>
            <p:nvPr/>
          </p:nvSpPr>
          <p:spPr>
            <a:xfrm>
              <a:off x="4790367" y="903894"/>
              <a:ext cx="1935706" cy="8195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1600" b="1" dirty="0" smtClean="0">
                  <a:solidFill>
                    <a:srgbClr val="014169"/>
                  </a:solidFill>
                </a:rPr>
                <a:t>Ангилал</a:t>
              </a:r>
              <a:endParaRPr lang="en-US" sz="1600" dirty="0"/>
            </a:p>
          </p:txBody>
        </p:sp>
        <p:sp>
          <p:nvSpPr>
            <p:cNvPr id="3" name="Rectangle 2"/>
            <p:cNvSpPr/>
            <p:nvPr/>
          </p:nvSpPr>
          <p:spPr>
            <a:xfrm>
              <a:off x="901715" y="2150254"/>
              <a:ext cx="1915236" cy="928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000" b="1" dirty="0">
                  <a:solidFill>
                    <a:srgbClr val="004169"/>
                  </a:solidFill>
                </a:rPr>
                <a:t>Нэрлэсэн</a:t>
              </a:r>
              <a:endParaRPr lang="en-US" sz="2000" dirty="0"/>
            </a:p>
          </p:txBody>
        </p:sp>
        <p:sp>
          <p:nvSpPr>
            <p:cNvPr id="7" name="Rectangle 6"/>
            <p:cNvSpPr/>
            <p:nvPr/>
          </p:nvSpPr>
          <p:spPr>
            <a:xfrm>
              <a:off x="4810837" y="2171131"/>
              <a:ext cx="1915236" cy="928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000" b="1" dirty="0">
                  <a:solidFill>
                    <a:srgbClr val="004169"/>
                  </a:solidFill>
                </a:rPr>
                <a:t>Хоёртын</a:t>
              </a:r>
              <a:endParaRPr lang="en-US" sz="2000" dirty="0"/>
            </a:p>
          </p:txBody>
        </p:sp>
        <p:sp>
          <p:nvSpPr>
            <p:cNvPr id="8" name="Rectangle 7"/>
            <p:cNvSpPr/>
            <p:nvPr/>
          </p:nvSpPr>
          <p:spPr>
            <a:xfrm>
              <a:off x="9155832" y="2178686"/>
              <a:ext cx="1915236" cy="928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600" b="1" dirty="0" smtClean="0">
                  <a:solidFill>
                    <a:srgbClr val="004169"/>
                  </a:solidFill>
                </a:rPr>
                <a:t>Эрэмблэгддэг, Үнэлэгддэг</a:t>
              </a:r>
              <a:endParaRPr lang="en-US" sz="1600" b="1" dirty="0">
                <a:solidFill>
                  <a:srgbClr val="004169"/>
                </a:solidFill>
              </a:endParaRPr>
            </a:p>
          </p:txBody>
        </p:sp>
        <p:cxnSp>
          <p:nvCxnSpPr>
            <p:cNvPr id="5" name="Straight Arrow Connector 4"/>
            <p:cNvCxnSpPr>
              <a:stCxn id="2" idx="6"/>
              <a:endCxn id="8" idx="0"/>
            </p:cNvCxnSpPr>
            <p:nvPr/>
          </p:nvCxnSpPr>
          <p:spPr>
            <a:xfrm>
              <a:off x="6726073" y="1313693"/>
              <a:ext cx="3387377" cy="86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 idx="4"/>
              <a:endCxn id="7" idx="0"/>
            </p:cNvCxnSpPr>
            <p:nvPr/>
          </p:nvCxnSpPr>
          <p:spPr>
            <a:xfrm>
              <a:off x="5758220" y="1723491"/>
              <a:ext cx="10235" cy="44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2"/>
              <a:endCxn id="3" idx="0"/>
            </p:cNvCxnSpPr>
            <p:nvPr/>
          </p:nvCxnSpPr>
          <p:spPr>
            <a:xfrm flipH="1">
              <a:off x="1859333" y="1313693"/>
              <a:ext cx="2931034" cy="836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4170463" y="3198385"/>
            <a:ext cx="3516573" cy="2534027"/>
          </a:xfrm>
          <a:prstGeom prst="rect">
            <a:avLst/>
          </a:prstGeom>
        </p:spPr>
        <p:txBody>
          <a:bodyPr wrap="square">
            <a:spAutoFit/>
          </a:bodyPr>
          <a:lstStyle/>
          <a:p>
            <a:pPr marL="400050" lvl="0" indent="-285750">
              <a:lnSpc>
                <a:spcPct val="150000"/>
              </a:lnSpc>
              <a:buClr>
                <a:srgbClr val="004169"/>
              </a:buClr>
              <a:buSzPts val="1800"/>
              <a:buFont typeface="Arial" panose="020B0604020202020204" pitchFamily="34" charset="0"/>
              <a:buChar char="•"/>
            </a:pPr>
            <a:r>
              <a:rPr lang="en-US" sz="1800" dirty="0" smtClean="0">
                <a:solidFill>
                  <a:srgbClr val="004169"/>
                </a:solidFill>
              </a:rPr>
              <a:t>Special </a:t>
            </a:r>
            <a:r>
              <a:rPr lang="en-US" sz="1800" dirty="0">
                <a:solidFill>
                  <a:srgbClr val="004169"/>
                </a:solidFill>
              </a:rPr>
              <a:t>case of nominal</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Example:  gender, diabetic</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Symmetric:  Two cases are equally important</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Asymmetric:  One case is more important</a:t>
            </a:r>
          </a:p>
        </p:txBody>
      </p:sp>
      <p:sp>
        <p:nvSpPr>
          <p:cNvPr id="17" name="Rectangle 16"/>
          <p:cNvSpPr/>
          <p:nvPr/>
        </p:nvSpPr>
        <p:spPr>
          <a:xfrm>
            <a:off x="8348100" y="3198385"/>
            <a:ext cx="3530700" cy="2585323"/>
          </a:xfrm>
          <a:prstGeom prst="rect">
            <a:avLst/>
          </a:prstGeom>
        </p:spPr>
        <p:txBody>
          <a:bodyPr wrap="square">
            <a:spAutoFit/>
          </a:bodyPr>
          <a:lstStyle/>
          <a:p>
            <a:pPr marL="400050" lvl="0" indent="-285750">
              <a:lnSpc>
                <a:spcPct val="150000"/>
              </a:lnSpc>
              <a:buClr>
                <a:srgbClr val="004169"/>
              </a:buClr>
              <a:buSzPts val="1800"/>
              <a:buFont typeface="Arial" panose="020B0604020202020204" pitchFamily="34" charset="0"/>
              <a:buChar char="•"/>
            </a:pPr>
            <a:r>
              <a:rPr lang="en-US" sz="1800" dirty="0" smtClean="0">
                <a:solidFill>
                  <a:srgbClr val="004169"/>
                </a:solidFill>
              </a:rPr>
              <a:t>Can </a:t>
            </a:r>
            <a:r>
              <a:rPr lang="en-US" sz="1800" dirty="0">
                <a:solidFill>
                  <a:srgbClr val="004169"/>
                </a:solidFill>
              </a:rPr>
              <a:t>order</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Example:  small, medium, large</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Operations:  equality, lesser, greater</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Difference has no meaning</a:t>
            </a:r>
          </a:p>
        </p:txBody>
      </p:sp>
    </p:spTree>
    <p:extLst>
      <p:ext uri="{BB962C8B-B14F-4D97-AF65-F5344CB8AC3E}">
        <p14:creationId xmlns:p14="http://schemas.microsoft.com/office/powerpoint/2010/main" val="261016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mn-MN" sz="3000" b="1" dirty="0">
                <a:solidFill>
                  <a:srgbClr val="014169"/>
                </a:solidFill>
              </a:rPr>
              <a:t>Өгөгдлийн алдаа ба параметрүүд</a:t>
            </a:r>
            <a:endParaRPr sz="3000" b="1" dirty="0">
              <a:solidFill>
                <a:srgbClr val="014169"/>
              </a:solidFill>
            </a:endParaRPr>
          </a:p>
        </p:txBody>
      </p:sp>
      <p:sp>
        <p:nvSpPr>
          <p:cNvPr id="2" name="Rounded Rectangular Callout 1"/>
          <p:cNvSpPr/>
          <p:nvPr/>
        </p:nvSpPr>
        <p:spPr>
          <a:xfrm>
            <a:off x="4417345" y="872725"/>
            <a:ext cx="3471061" cy="857078"/>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8">
              <a:lnSpc>
                <a:spcPct val="150000"/>
              </a:lnSpc>
              <a:buClr>
                <a:srgbClr val="004169"/>
              </a:buClr>
              <a:buSzPts val="1800"/>
            </a:pPr>
            <a:r>
              <a:rPr lang="mn-MN" sz="1600" dirty="0">
                <a:solidFill>
                  <a:srgbClr val="004169"/>
                </a:solidFill>
              </a:rPr>
              <a:t>Мэдээлэл цуглуулах алдаа</a:t>
            </a:r>
            <a:endParaRPr lang="en-US" sz="1600" dirty="0">
              <a:solidFill>
                <a:srgbClr val="004169"/>
              </a:solidFill>
            </a:endParaRPr>
          </a:p>
        </p:txBody>
      </p:sp>
      <p:sp>
        <p:nvSpPr>
          <p:cNvPr id="6" name="Rounded Rectangular Callout 5"/>
          <p:cNvSpPr/>
          <p:nvPr/>
        </p:nvSpPr>
        <p:spPr>
          <a:xfrm>
            <a:off x="7531112" y="1834549"/>
            <a:ext cx="3973951"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a:solidFill>
                  <a:srgbClr val="004169"/>
                </a:solidFill>
              </a:rPr>
              <a:t>Ч</a:t>
            </a:r>
            <a:r>
              <a:rPr lang="mn-MN" sz="1800" dirty="0" smtClean="0">
                <a:solidFill>
                  <a:srgbClr val="004169"/>
                </a:solidFill>
              </a:rPr>
              <a:t>анарыг </a:t>
            </a:r>
            <a:r>
              <a:rPr lang="mn-MN" sz="1800" dirty="0">
                <a:solidFill>
                  <a:srgbClr val="004169"/>
                </a:solidFill>
              </a:rPr>
              <a:t>хэмжих параметрүүд</a:t>
            </a:r>
            <a:endParaRPr lang="en-US" sz="1800" dirty="0">
              <a:solidFill>
                <a:srgbClr val="004169"/>
              </a:solidFill>
            </a:endParaRPr>
          </a:p>
        </p:txBody>
      </p:sp>
      <p:sp>
        <p:nvSpPr>
          <p:cNvPr id="7" name="Rounded Rectangular Callout 6"/>
          <p:cNvSpPr/>
          <p:nvPr/>
        </p:nvSpPr>
        <p:spPr>
          <a:xfrm>
            <a:off x="6396273" y="3812041"/>
            <a:ext cx="3450609"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smtClean="0">
                <a:solidFill>
                  <a:srgbClr val="004169"/>
                </a:solidFill>
              </a:rPr>
              <a:t>Утга хоосон байх</a:t>
            </a:r>
            <a:endParaRPr lang="en-US" sz="1800" dirty="0">
              <a:solidFill>
                <a:srgbClr val="004169"/>
              </a:solidFill>
            </a:endParaRPr>
          </a:p>
        </p:txBody>
      </p:sp>
      <p:sp>
        <p:nvSpPr>
          <p:cNvPr id="8" name="Rounded Rectangular Callout 7"/>
          <p:cNvSpPr/>
          <p:nvPr/>
        </p:nvSpPr>
        <p:spPr>
          <a:xfrm>
            <a:off x="4203445" y="5191957"/>
            <a:ext cx="3450609"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smtClean="0">
                <a:solidFill>
                  <a:srgbClr val="004169"/>
                </a:solidFill>
              </a:rPr>
              <a:t>Хог ихтэй байх</a:t>
            </a:r>
            <a:endParaRPr lang="en-US" sz="1800" dirty="0">
              <a:solidFill>
                <a:srgbClr val="004169"/>
              </a:solidFill>
            </a:endParaRPr>
          </a:p>
        </p:txBody>
      </p:sp>
      <p:sp>
        <p:nvSpPr>
          <p:cNvPr id="9" name="Rounded Rectangular Callout 8"/>
          <p:cNvSpPr/>
          <p:nvPr/>
        </p:nvSpPr>
        <p:spPr>
          <a:xfrm>
            <a:off x="4043170" y="2658935"/>
            <a:ext cx="3450609"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smtClean="0">
                <a:solidFill>
                  <a:srgbClr val="004169"/>
                </a:solidFill>
              </a:rPr>
              <a:t>Эмх замбараагүй</a:t>
            </a:r>
            <a:endParaRPr lang="en-US" sz="1800" dirty="0">
              <a:solidFill>
                <a:srgbClr val="004169"/>
              </a:solidFill>
            </a:endParaRPr>
          </a:p>
        </p:txBody>
      </p:sp>
      <p:sp>
        <p:nvSpPr>
          <p:cNvPr id="10" name="Rounded Rectangular Callout 9"/>
          <p:cNvSpPr/>
          <p:nvPr/>
        </p:nvSpPr>
        <p:spPr>
          <a:xfrm>
            <a:off x="555228" y="1840069"/>
            <a:ext cx="3450609"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a:solidFill>
                  <a:srgbClr val="004169"/>
                </a:solidFill>
              </a:rPr>
              <a:t>Тохиромжгүй утгаууд</a:t>
            </a:r>
            <a:endParaRPr lang="en-US" sz="1800" dirty="0">
              <a:solidFill>
                <a:srgbClr val="004169"/>
              </a:solidFill>
            </a:endParaRPr>
          </a:p>
        </p:txBody>
      </p:sp>
      <p:sp>
        <p:nvSpPr>
          <p:cNvPr id="11" name="Rounded Rectangular Callout 10"/>
          <p:cNvSpPr/>
          <p:nvPr/>
        </p:nvSpPr>
        <p:spPr>
          <a:xfrm>
            <a:off x="1737246" y="3943967"/>
            <a:ext cx="3450609"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smtClean="0">
                <a:solidFill>
                  <a:srgbClr val="004169"/>
                </a:solidFill>
              </a:rPr>
              <a:t>Обьект давхардах</a:t>
            </a:r>
            <a:endParaRPr lang="en-US" sz="1800" dirty="0">
              <a:solidFill>
                <a:srgbClr val="004169"/>
              </a:solidFill>
            </a:endParaRPr>
          </a:p>
        </p:txBody>
      </p:sp>
    </p:spTree>
    <p:extLst>
      <p:ext uri="{BB962C8B-B14F-4D97-AF65-F5344CB8AC3E}">
        <p14:creationId xmlns:p14="http://schemas.microsoft.com/office/powerpoint/2010/main" val="266847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5"/>
            <a:ext cx="10934700" cy="2594700"/>
          </a:xfrm>
          <a:prstGeom prst="rect">
            <a:avLst/>
          </a:prstGeom>
          <a:noFill/>
          <a:ln>
            <a:noFill/>
          </a:ln>
        </p:spPr>
        <p:txBody>
          <a:bodyPr spcFirstLastPara="1" wrap="square" lIns="91425" tIns="91425" rIns="91425" bIns="91425" anchor="t" anchorCtr="0">
            <a:noAutofit/>
          </a:bodyPr>
          <a:lstStyle/>
          <a:p>
            <a:pPr marL="114300" lvl="0">
              <a:lnSpc>
                <a:spcPct val="150000"/>
              </a:lnSpc>
              <a:buClr>
                <a:srgbClr val="004169"/>
              </a:buClr>
              <a:buSzPts val="1800"/>
            </a:pPr>
            <a:r>
              <a:rPr lang="mn-MN" sz="2000" dirty="0">
                <a:solidFill>
                  <a:srgbClr val="004169"/>
                </a:solidFill>
              </a:rPr>
              <a:t>Өгөгдлийг урьдчилан боловсруулах нь өгөгдлийг боловсруулах алгоритм, аргад тохирох өгөгдлийг бэлтгэх үйл явц </a:t>
            </a:r>
            <a:r>
              <a:rPr lang="mn-MN" sz="2000" dirty="0" smtClean="0">
                <a:solidFill>
                  <a:srgbClr val="004169"/>
                </a:solidFill>
              </a:rPr>
              <a:t>юм.</a:t>
            </a:r>
          </a:p>
          <a:p>
            <a:pPr marL="457200" lvl="0" indent="-342900">
              <a:lnSpc>
                <a:spcPct val="150000"/>
              </a:lnSpc>
              <a:buClr>
                <a:srgbClr val="004169"/>
              </a:buClr>
              <a:buSzPts val="1800"/>
              <a:buFont typeface="Arial" panose="020B0604020202020204" pitchFamily="34" charset="0"/>
              <a:buChar char="•"/>
            </a:pPr>
            <a:r>
              <a:rPr lang="mn-MN" sz="2000" dirty="0" smtClean="0">
                <a:solidFill>
                  <a:srgbClr val="004169"/>
                </a:solidFill>
              </a:rPr>
              <a:t>Мэдээлэл </a:t>
            </a:r>
            <a:r>
              <a:rPr lang="mn-MN" sz="2000" dirty="0">
                <a:solidFill>
                  <a:srgbClr val="004169"/>
                </a:solidFill>
              </a:rPr>
              <a:t>цэвэрлэх</a:t>
            </a:r>
          </a:p>
          <a:p>
            <a:pPr marL="400050" lvl="0" indent="-285750">
              <a:lnSpc>
                <a:spcPct val="150000"/>
              </a:lnSpc>
              <a:buClr>
                <a:srgbClr val="004169"/>
              </a:buClr>
              <a:buSzPts val="1800"/>
              <a:buFont typeface="Arial" panose="020B0604020202020204" pitchFamily="34" charset="0"/>
              <a:buChar char="•"/>
            </a:pPr>
            <a:r>
              <a:rPr lang="mn-MN" sz="2000" dirty="0">
                <a:solidFill>
                  <a:srgbClr val="004169"/>
                </a:solidFill>
              </a:rPr>
              <a:t>Мэдээллийг бууруулах / нэгтгэх</a:t>
            </a:r>
          </a:p>
          <a:p>
            <a:pPr marL="400050" lvl="0" indent="-285750">
              <a:lnSpc>
                <a:spcPct val="150000"/>
              </a:lnSpc>
              <a:buClr>
                <a:srgbClr val="004169"/>
              </a:buClr>
              <a:buSzPts val="1800"/>
              <a:buFont typeface="Arial" panose="020B0604020202020204" pitchFamily="34" charset="0"/>
              <a:buChar char="•"/>
            </a:pPr>
            <a:r>
              <a:rPr lang="mn-MN" sz="2000" dirty="0">
                <a:solidFill>
                  <a:srgbClr val="004169"/>
                </a:solidFill>
              </a:rPr>
              <a:t>Мэдээллийг нэгтгэх</a:t>
            </a:r>
          </a:p>
          <a:p>
            <a:pPr marL="400050" lvl="0" indent="-285750">
              <a:lnSpc>
                <a:spcPct val="150000"/>
              </a:lnSpc>
              <a:buClr>
                <a:srgbClr val="004169"/>
              </a:buClr>
              <a:buSzPts val="1800"/>
              <a:buFont typeface="Arial" panose="020B0604020202020204" pitchFamily="34" charset="0"/>
              <a:buChar char="•"/>
            </a:pPr>
            <a:r>
              <a:rPr lang="mn-MN" sz="2000" dirty="0">
                <a:solidFill>
                  <a:srgbClr val="004169"/>
                </a:solidFill>
              </a:rPr>
              <a:t>Мэдээллийн хувиргалт</a:t>
            </a:r>
            <a:endParaRPr lang="en-US" sz="2000" dirty="0" smtClean="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en-US" sz="3000" b="1" dirty="0">
                <a:solidFill>
                  <a:srgbClr val="014169"/>
                </a:solidFill>
              </a:rPr>
              <a:t>Data preprocessing </a:t>
            </a:r>
            <a:endParaRPr sz="3000" b="1" dirty="0">
              <a:solidFill>
                <a:srgbClr val="014169"/>
              </a:solidFill>
            </a:endParaRPr>
          </a:p>
        </p:txBody>
      </p:sp>
      <p:pic>
        <p:nvPicPr>
          <p:cNvPr id="1026" name="Picture 2" descr="Ð¥Ð¾Ð»Ð±Ð¾Ð¾ÑÐ¾Ð¹ ÐÑÑÐ°Ð³"/>
          <p:cNvPicPr>
            <a:picLocks noChangeAspect="1" noChangeArrowheads="1"/>
          </p:cNvPicPr>
          <p:nvPr/>
        </p:nvPicPr>
        <p:blipFill rotWithShape="1">
          <a:blip r:embed="rId3">
            <a:extLst>
              <a:ext uri="{28A0092B-C50C-407E-A947-70E740481C1C}">
                <a14:useLocalDpi xmlns:a14="http://schemas.microsoft.com/office/drawing/2010/main" val="0"/>
              </a:ext>
            </a:extLst>
          </a:blip>
          <a:srcRect l="11876" t="12713" r="13486" b="21065"/>
          <a:stretch/>
        </p:blipFill>
        <p:spPr bwMode="auto">
          <a:xfrm>
            <a:off x="6325713" y="1726626"/>
            <a:ext cx="5070387" cy="4716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7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en-US" sz="3000" b="1" dirty="0" smtClean="0">
                <a:solidFill>
                  <a:srgbClr val="014169"/>
                </a:solidFill>
              </a:rPr>
              <a:t>Decision tree \ </a:t>
            </a:r>
            <a:r>
              <a:rPr lang="mn-MN" sz="3000" b="1" dirty="0">
                <a:solidFill>
                  <a:srgbClr val="014169"/>
                </a:solidFill>
              </a:rPr>
              <a:t>шийдвэрийн мод</a:t>
            </a:r>
            <a:r>
              <a:rPr lang="en-US" sz="3000" b="1" dirty="0" smtClean="0">
                <a:solidFill>
                  <a:srgbClr val="014169"/>
                </a:solidFill>
              </a:rPr>
              <a:t> \</a:t>
            </a:r>
            <a:endParaRPr sz="3000" b="1" dirty="0">
              <a:solidFill>
                <a:srgbClr val="014169"/>
              </a:solidFill>
            </a:endParaRPr>
          </a:p>
        </p:txBody>
      </p:sp>
      <p:sp>
        <p:nvSpPr>
          <p:cNvPr id="5" name="Google Shape;191;p41"/>
          <p:cNvSpPr txBox="1"/>
          <p:nvPr/>
        </p:nvSpPr>
        <p:spPr>
          <a:xfrm>
            <a:off x="461400" y="780175"/>
            <a:ext cx="10934700" cy="2594700"/>
          </a:xfrm>
          <a:prstGeom prst="rect">
            <a:avLst/>
          </a:prstGeom>
          <a:noFill/>
          <a:ln>
            <a:noFill/>
          </a:ln>
        </p:spPr>
        <p:txBody>
          <a:bodyPr spcFirstLastPara="1" wrap="square" lIns="91425" tIns="91425" rIns="91425" bIns="91425" anchor="t" anchorCtr="0">
            <a:noAutofit/>
          </a:bodyPr>
          <a:lstStyle/>
          <a:p>
            <a:pPr marL="400050" lvl="0" indent="-285750">
              <a:lnSpc>
                <a:spcPct val="150000"/>
              </a:lnSpc>
              <a:buClr>
                <a:srgbClr val="004169"/>
              </a:buClr>
              <a:buSzPts val="1800"/>
              <a:buFont typeface="Arial" panose="020B0604020202020204" pitchFamily="34" charset="0"/>
              <a:buChar char="•"/>
            </a:pPr>
            <a:r>
              <a:rPr lang="mn-MN" sz="1800" dirty="0">
                <a:solidFill>
                  <a:srgbClr val="004169"/>
                </a:solidFill>
              </a:rPr>
              <a:t>М</a:t>
            </a:r>
            <a:r>
              <a:rPr lang="mn-MN" sz="1800" dirty="0" smtClean="0">
                <a:solidFill>
                  <a:srgbClr val="004169"/>
                </a:solidFill>
              </a:rPr>
              <a:t>од </a:t>
            </a:r>
            <a:r>
              <a:rPr lang="mn-MN" sz="1800" dirty="0">
                <a:solidFill>
                  <a:srgbClr val="004169"/>
                </a:solidFill>
              </a:rPr>
              <a:t>бүтэц бүхий хэлбэрээр </a:t>
            </a:r>
            <a:r>
              <a:rPr lang="mn-MN" sz="1800" dirty="0" smtClean="0">
                <a:solidFill>
                  <a:srgbClr val="004169"/>
                </a:solidFill>
              </a:rPr>
              <a:t>ангиллын загварыг боловсруулдаг</a:t>
            </a:r>
            <a:endParaRPr lang="en-US" sz="1800" dirty="0" smtClean="0">
              <a:solidFill>
                <a:srgbClr val="004169"/>
              </a:solidFill>
            </a:endParaRPr>
          </a:p>
          <a:p>
            <a:pPr marL="400050" lvl="0" indent="-285750">
              <a:lnSpc>
                <a:spcPct val="150000"/>
              </a:lnSpc>
              <a:buClr>
                <a:srgbClr val="004169"/>
              </a:buClr>
              <a:buSzPts val="1800"/>
              <a:buFont typeface="Arial" panose="020B0604020202020204" pitchFamily="34" charset="0"/>
              <a:buChar char="•"/>
            </a:pPr>
            <a:r>
              <a:rPr lang="mn-MN" sz="1800" dirty="0">
                <a:solidFill>
                  <a:srgbClr val="004169"/>
                </a:solidFill>
              </a:rPr>
              <a:t>М</a:t>
            </a:r>
            <a:r>
              <a:rPr lang="mn-MN" sz="1800" dirty="0" smtClean="0">
                <a:solidFill>
                  <a:srgbClr val="004169"/>
                </a:solidFill>
              </a:rPr>
              <a:t>ашин </a:t>
            </a:r>
            <a:r>
              <a:rPr lang="mn-MN" sz="1800" dirty="0">
                <a:solidFill>
                  <a:srgbClr val="004169"/>
                </a:solidFill>
              </a:rPr>
              <a:t>сургалтын </a:t>
            </a:r>
            <a:r>
              <a:rPr lang="mn-MN" sz="1800" dirty="0" smtClean="0">
                <a:solidFill>
                  <a:srgbClr val="004169"/>
                </a:solidFill>
              </a:rPr>
              <a:t>орчуулагддаг загваруудын нэг</a:t>
            </a:r>
            <a:endParaRPr lang="en-US" sz="1800" dirty="0" smtClean="0">
              <a:solidFill>
                <a:srgbClr val="004169"/>
              </a:solidFill>
            </a:endParaRPr>
          </a:p>
          <a:p>
            <a:pPr marL="400050" lvl="0" indent="-285750">
              <a:lnSpc>
                <a:spcPct val="150000"/>
              </a:lnSpc>
              <a:buClr>
                <a:srgbClr val="004169"/>
              </a:buClr>
              <a:buSzPts val="1800"/>
              <a:buFont typeface="Arial" panose="020B0604020202020204" pitchFamily="34" charset="0"/>
              <a:buChar char="•"/>
            </a:pPr>
            <a:r>
              <a:rPr lang="mn-MN" sz="1800" dirty="0" smtClean="0">
                <a:solidFill>
                  <a:srgbClr val="004169"/>
                </a:solidFill>
              </a:rPr>
              <a:t>Байгаа </a:t>
            </a:r>
            <a:r>
              <a:rPr lang="mn-MN" sz="1800" dirty="0">
                <a:solidFill>
                  <a:srgbClr val="004169"/>
                </a:solidFill>
              </a:rPr>
              <a:t>таамаглагч дээр тулгуурлан өгөгдлийн олонлогийг жижиг жижиг дэд хэсгүүдэд доош задална</a:t>
            </a:r>
            <a:r>
              <a:rPr lang="mn-MN" sz="1800" dirty="0" smtClean="0">
                <a:solidFill>
                  <a:srgbClr val="004169"/>
                </a:solidFill>
              </a:rPr>
              <a:t>.</a:t>
            </a:r>
          </a:p>
          <a:p>
            <a:pPr marL="400050" lvl="0" indent="-285750">
              <a:lnSpc>
                <a:spcPct val="150000"/>
              </a:lnSpc>
              <a:buClr>
                <a:srgbClr val="004169"/>
              </a:buClr>
              <a:buSzPts val="1800"/>
              <a:buFont typeface="Arial" panose="020B0604020202020204" pitchFamily="34" charset="0"/>
              <a:buChar char="•"/>
            </a:pPr>
            <a:r>
              <a:rPr lang="mn-MN" sz="1800" dirty="0" smtClean="0">
                <a:solidFill>
                  <a:srgbClr val="004169"/>
                </a:solidFill>
              </a:rPr>
              <a:t>Уншихад,  ашиглахад  туйлын  хялбар  байдаг</a:t>
            </a:r>
          </a:p>
          <a:p>
            <a:pPr marL="400050" lvl="0" indent="-285750">
              <a:lnSpc>
                <a:spcPct val="150000"/>
              </a:lnSpc>
              <a:buClr>
                <a:srgbClr val="004169"/>
              </a:buClr>
              <a:buSzPts val="1800"/>
              <a:buFont typeface="Arial" panose="020B0604020202020204" pitchFamily="34" charset="0"/>
              <a:buChar char="•"/>
            </a:pPr>
            <a:r>
              <a:rPr lang="mn-MN" sz="1800" dirty="0" smtClean="0">
                <a:solidFill>
                  <a:srgbClr val="004169"/>
                </a:solidFill>
              </a:rPr>
              <a:t>Энтропиг  </a:t>
            </a:r>
            <a:r>
              <a:rPr lang="mn-MN" sz="1800" dirty="0">
                <a:solidFill>
                  <a:srgbClr val="004169"/>
                </a:solidFill>
              </a:rPr>
              <a:t>багасгах,  мэдээллийн  олдцыг  ихэсгэхгэсэн  зорилгоо  үргэлж санаж байх хэрэгтэй</a:t>
            </a:r>
            <a:endParaRPr lang="en-US" sz="1800" dirty="0" smtClean="0">
              <a:solidFill>
                <a:srgbClr val="004169"/>
              </a:solidFill>
            </a:endParaRPr>
          </a:p>
          <a:p>
            <a:pPr marL="400050" lvl="0" indent="-285750">
              <a:lnSpc>
                <a:spcPct val="150000"/>
              </a:lnSpc>
              <a:buClr>
                <a:srgbClr val="004169"/>
              </a:buClr>
              <a:buSzPts val="1800"/>
              <a:buFont typeface="Arial" panose="020B0604020202020204" pitchFamily="34" charset="0"/>
              <a:buChar char="•"/>
            </a:pPr>
            <a:endParaRPr lang="en-US" sz="1800" dirty="0" smtClean="0">
              <a:solidFill>
                <a:srgbClr val="004169"/>
              </a:solidFill>
            </a:endParaRPr>
          </a:p>
        </p:txBody>
      </p:sp>
      <p:pic>
        <p:nvPicPr>
          <p:cNvPr id="3" name="Picture 2"/>
          <p:cNvPicPr>
            <a:picLocks noChangeAspect="1"/>
          </p:cNvPicPr>
          <p:nvPr/>
        </p:nvPicPr>
        <p:blipFill>
          <a:blip r:embed="rId3"/>
          <a:stretch>
            <a:fillRect/>
          </a:stretch>
        </p:blipFill>
        <p:spPr>
          <a:xfrm>
            <a:off x="2171487" y="3399387"/>
            <a:ext cx="7248525" cy="3400425"/>
          </a:xfrm>
          <a:prstGeom prst="rect">
            <a:avLst/>
          </a:prstGeom>
        </p:spPr>
      </p:pic>
    </p:spTree>
    <p:extLst>
      <p:ext uri="{BB962C8B-B14F-4D97-AF65-F5344CB8AC3E}">
        <p14:creationId xmlns:p14="http://schemas.microsoft.com/office/powerpoint/2010/main" val="395308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en-US" sz="3000" b="1">
                <a:solidFill>
                  <a:srgbClr val="014169"/>
                </a:solidFill>
              </a:rPr>
              <a:t>Nearest neighbor</a:t>
            </a:r>
            <a:endParaRPr sz="3000" b="1" dirty="0">
              <a:solidFill>
                <a:srgbClr val="014169"/>
              </a:solidFill>
            </a:endParaRPr>
          </a:p>
        </p:txBody>
      </p:sp>
      <p:sp>
        <p:nvSpPr>
          <p:cNvPr id="4" name="Google Shape;191;p41"/>
          <p:cNvSpPr txBox="1"/>
          <p:nvPr/>
        </p:nvSpPr>
        <p:spPr>
          <a:xfrm>
            <a:off x="461400" y="780175"/>
            <a:ext cx="5052296" cy="2594700"/>
          </a:xfrm>
          <a:prstGeom prst="rect">
            <a:avLst/>
          </a:prstGeom>
          <a:noFill/>
          <a:ln>
            <a:noFill/>
          </a:ln>
        </p:spPr>
        <p:txBody>
          <a:bodyPr spcFirstLastPara="1" wrap="square" lIns="91425" tIns="91425" rIns="91425" bIns="91425" anchor="t" anchorCtr="0">
            <a:noAutofit/>
          </a:bodyPr>
          <a:lstStyle/>
          <a:p>
            <a:pPr marL="400050" lvl="0" indent="-285750" algn="just">
              <a:lnSpc>
                <a:spcPct val="150000"/>
              </a:lnSpc>
              <a:buClr>
                <a:srgbClr val="004169"/>
              </a:buClr>
              <a:buSzPts val="1800"/>
              <a:buFont typeface="Arial" panose="020B0604020202020204" pitchFamily="34" charset="0"/>
              <a:buChar char="•"/>
            </a:pPr>
            <a:r>
              <a:rPr lang="mn-MN" sz="1800" dirty="0">
                <a:solidFill>
                  <a:srgbClr val="004169"/>
                </a:solidFill>
              </a:rPr>
              <a:t>Хялбар</a:t>
            </a:r>
            <a:endParaRPr lang="mn-MN" sz="1800" dirty="0" smtClean="0">
              <a:solidFill>
                <a:srgbClr val="004169"/>
              </a:solidFill>
            </a:endParaRPr>
          </a:p>
          <a:p>
            <a:pPr marL="400050" lvl="0" indent="-285750" algn="just">
              <a:lnSpc>
                <a:spcPct val="150000"/>
              </a:lnSpc>
              <a:buClr>
                <a:srgbClr val="004169"/>
              </a:buClr>
              <a:buSzPts val="1800"/>
              <a:buFont typeface="Arial" panose="020B0604020202020204" pitchFamily="34" charset="0"/>
              <a:buChar char="•"/>
            </a:pPr>
            <a:r>
              <a:rPr lang="mn-MN" sz="1800" dirty="0" smtClean="0">
                <a:solidFill>
                  <a:srgbClr val="004169"/>
                </a:solidFill>
              </a:rPr>
              <a:t>Оруулсан </a:t>
            </a:r>
            <a:r>
              <a:rPr lang="mn-MN" sz="1800" dirty="0">
                <a:solidFill>
                  <a:srgbClr val="004169"/>
                </a:solidFill>
              </a:rPr>
              <a:t>бүх  өгөгдлийг  санах  ойд  хадгалж</a:t>
            </a:r>
            <a:r>
              <a:rPr lang="mn-MN" sz="1800" dirty="0" smtClean="0">
                <a:solidFill>
                  <a:srgbClr val="004169"/>
                </a:solidFill>
              </a:rPr>
              <a:t>, хэдийд  ч хандах </a:t>
            </a:r>
            <a:r>
              <a:rPr lang="mn-MN" sz="1800" dirty="0">
                <a:solidFill>
                  <a:srgbClr val="004169"/>
                </a:solidFill>
              </a:rPr>
              <a:t>боломжтой байлгах учир сурах </a:t>
            </a:r>
            <a:r>
              <a:rPr lang="mn-MN" sz="1800" dirty="0" smtClean="0">
                <a:solidFill>
                  <a:srgbClr val="004169"/>
                </a:solidFill>
              </a:rPr>
              <a:t>шаардлагагүй</a:t>
            </a:r>
          </a:p>
          <a:p>
            <a:pPr marL="400050" lvl="0" indent="-285750" algn="just">
              <a:lnSpc>
                <a:spcPct val="150000"/>
              </a:lnSpc>
              <a:buClr>
                <a:srgbClr val="004169"/>
              </a:buClr>
              <a:buSzPts val="1800"/>
              <a:buFont typeface="Arial" panose="020B0604020202020204" pitchFamily="34" charset="0"/>
              <a:buChar char="•"/>
            </a:pPr>
            <a:r>
              <a:rPr lang="mn-MN" sz="1800" dirty="0">
                <a:solidFill>
                  <a:srgbClr val="004169"/>
                </a:solidFill>
              </a:rPr>
              <a:t>Шинэ цэг өгөгдөл болж орох </a:t>
            </a:r>
            <a:r>
              <a:rPr lang="mn-MN" sz="1800" dirty="0" smtClean="0">
                <a:solidFill>
                  <a:srgbClr val="004169"/>
                </a:solidFill>
              </a:rPr>
              <a:t>бүрт </a:t>
            </a:r>
            <a:r>
              <a:rPr lang="en-US" sz="1800" dirty="0" smtClean="0">
                <a:solidFill>
                  <a:srgbClr val="004169"/>
                </a:solidFill>
              </a:rPr>
              <a:t>KNN</a:t>
            </a:r>
            <a:r>
              <a:rPr lang="mn-MN" sz="1800" dirty="0" smtClean="0">
                <a:solidFill>
                  <a:srgbClr val="004169"/>
                </a:solidFill>
              </a:rPr>
              <a:t> нь </a:t>
            </a:r>
            <a:r>
              <a:rPr lang="mn-MN" sz="1800" dirty="0">
                <a:solidFill>
                  <a:srgbClr val="004169"/>
                </a:solidFill>
              </a:rPr>
              <a:t>сургах өгөгдлийн олонлогоос тухайн өгөгдөл  болсон цэгт хамгийн  ойр орших К тооны  цэг (хамгийн  ойр  хөрш)-ийг </a:t>
            </a:r>
            <a:r>
              <a:rPr lang="mn-MN" sz="1800" dirty="0" smtClean="0">
                <a:solidFill>
                  <a:srgbClr val="004169"/>
                </a:solidFill>
              </a:rPr>
              <a:t>хайдаг</a:t>
            </a:r>
          </a:p>
          <a:p>
            <a:pPr marL="400050" lvl="0" indent="-285750" algn="just">
              <a:lnSpc>
                <a:spcPct val="150000"/>
              </a:lnSpc>
              <a:buClr>
                <a:srgbClr val="004169"/>
              </a:buClr>
              <a:buSzPts val="1800"/>
              <a:buFont typeface="Arial" panose="020B0604020202020204" pitchFamily="34" charset="0"/>
              <a:buChar char="•"/>
            </a:pPr>
            <a:r>
              <a:rPr lang="mn-MN" sz="1800" dirty="0" smtClean="0">
                <a:solidFill>
                  <a:srgbClr val="004169"/>
                </a:solidFill>
              </a:rPr>
              <a:t>Таамгийн </a:t>
            </a:r>
            <a:r>
              <a:rPr lang="mn-MN" sz="1800" dirty="0">
                <a:solidFill>
                  <a:srgbClr val="004169"/>
                </a:solidFill>
              </a:rPr>
              <a:t>үнэн зөв байдлыг дээд хэмжээнд аваачихын тулд маш олон хувилбар, параметрүүдийг тааруулах хэрэгтэй болно</a:t>
            </a:r>
            <a:endParaRPr lang="mn-MN" sz="1800" dirty="0" smtClean="0">
              <a:solidFill>
                <a:srgbClr val="004169"/>
              </a:solidFill>
            </a:endParaRPr>
          </a:p>
          <a:p>
            <a:pPr marL="400050" lvl="0" indent="-285750" algn="just">
              <a:lnSpc>
                <a:spcPct val="150000"/>
              </a:lnSpc>
              <a:buClr>
                <a:srgbClr val="004169"/>
              </a:buClr>
              <a:buSzPts val="1800"/>
              <a:buFont typeface="Arial" panose="020B0604020202020204" pitchFamily="34" charset="0"/>
              <a:buChar char="•"/>
            </a:pPr>
            <a:endParaRPr lang="en-US" sz="1800" dirty="0" smtClean="0">
              <a:solidFill>
                <a:srgbClr val="004169"/>
              </a:solidFill>
            </a:endParaRPr>
          </a:p>
        </p:txBody>
      </p:sp>
      <p:grpSp>
        <p:nvGrpSpPr>
          <p:cNvPr id="5" name="Group 4"/>
          <p:cNvGrpSpPr/>
          <p:nvPr/>
        </p:nvGrpSpPr>
        <p:grpSpPr>
          <a:xfrm>
            <a:off x="8190490" y="4525958"/>
            <a:ext cx="2185917" cy="1476972"/>
            <a:chOff x="9910108" y="2451553"/>
            <a:chExt cx="2185917" cy="1476972"/>
          </a:xfrm>
        </p:grpSpPr>
        <p:pic>
          <p:nvPicPr>
            <p:cNvPr id="2" name="Picture 1"/>
            <p:cNvPicPr>
              <a:picLocks noChangeAspect="1"/>
            </p:cNvPicPr>
            <p:nvPr/>
          </p:nvPicPr>
          <p:blipFill>
            <a:blip r:embed="rId3"/>
            <a:stretch>
              <a:fillRect/>
            </a:stretch>
          </p:blipFill>
          <p:spPr>
            <a:xfrm>
              <a:off x="9910108" y="2451553"/>
              <a:ext cx="2185917" cy="1366198"/>
            </a:xfrm>
            <a:prstGeom prst="rect">
              <a:avLst/>
            </a:prstGeom>
          </p:spPr>
        </p:pic>
        <p:sp>
          <p:nvSpPr>
            <p:cNvPr id="3" name="Rectangle 2"/>
            <p:cNvSpPr/>
            <p:nvPr/>
          </p:nvSpPr>
          <p:spPr>
            <a:xfrm>
              <a:off x="10770577" y="3180468"/>
              <a:ext cx="1251045" cy="748057"/>
            </a:xfrm>
            <a:prstGeom prst="rect">
              <a:avLst/>
            </a:prstGeom>
          </p:spPr>
          <p:txBody>
            <a:bodyPr wrap="square">
              <a:spAutoFit/>
            </a:bodyPr>
            <a:lstStyle/>
            <a:p>
              <a:r>
                <a:rPr lang="mn-MN" dirty="0">
                  <a:latin typeface="Arial" panose="020B0604020202020204" pitchFamily="34" charset="0"/>
                </a:rPr>
                <a:t/>
              </a:r>
              <a:br>
                <a:rPr lang="mn-MN" dirty="0">
                  <a:latin typeface="Arial" panose="020B0604020202020204" pitchFamily="34" charset="0"/>
                </a:rPr>
              </a:br>
              <a:r>
                <a:rPr lang="mn-MN" dirty="0">
                  <a:latin typeface="Arial" panose="020B0604020202020204" pitchFamily="34" charset="0"/>
                </a:rPr>
                <a:t>Евклидийн </a:t>
              </a:r>
            </a:p>
            <a:p>
              <a:r>
                <a:rPr lang="mn-MN" dirty="0">
                  <a:latin typeface="Arial" panose="020B0604020202020204" pitchFamily="34" charset="0"/>
                </a:rPr>
                <a:t>зай</a:t>
              </a:r>
            </a:p>
          </p:txBody>
        </p:sp>
      </p:grpSp>
      <p:pic>
        <p:nvPicPr>
          <p:cNvPr id="6" name="Picture 5"/>
          <p:cNvPicPr>
            <a:picLocks noChangeAspect="1"/>
          </p:cNvPicPr>
          <p:nvPr/>
        </p:nvPicPr>
        <p:blipFill>
          <a:blip r:embed="rId4"/>
          <a:stretch>
            <a:fillRect/>
          </a:stretch>
        </p:blipFill>
        <p:spPr>
          <a:xfrm>
            <a:off x="5535150" y="877081"/>
            <a:ext cx="6343650" cy="3857625"/>
          </a:xfrm>
          <a:prstGeom prst="rect">
            <a:avLst/>
          </a:prstGeom>
        </p:spPr>
      </p:pic>
    </p:spTree>
    <p:extLst>
      <p:ext uri="{BB962C8B-B14F-4D97-AF65-F5344CB8AC3E}">
        <p14:creationId xmlns:p14="http://schemas.microsoft.com/office/powerpoint/2010/main" val="405446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en-US" sz="3000" b="1">
                <a:solidFill>
                  <a:srgbClr val="014169"/>
                </a:solidFill>
              </a:rPr>
              <a:t>Naive Bayes classifier</a:t>
            </a:r>
            <a:endParaRPr sz="3000" b="1" dirty="0">
              <a:solidFill>
                <a:srgbClr val="014169"/>
              </a:solidFill>
            </a:endParaRPr>
          </a:p>
        </p:txBody>
      </p:sp>
      <p:sp>
        <p:nvSpPr>
          <p:cNvPr id="4" name="Google Shape;191;p41"/>
          <p:cNvSpPr txBox="1"/>
          <p:nvPr/>
        </p:nvSpPr>
        <p:spPr>
          <a:xfrm>
            <a:off x="461400" y="804687"/>
            <a:ext cx="10934700" cy="2594700"/>
          </a:xfrm>
          <a:prstGeom prst="rect">
            <a:avLst/>
          </a:prstGeom>
          <a:noFill/>
          <a:ln>
            <a:noFill/>
          </a:ln>
        </p:spPr>
        <p:txBody>
          <a:bodyPr spcFirstLastPara="1" wrap="square" lIns="91425" tIns="91425" rIns="91425" bIns="91425" anchor="t" anchorCtr="0">
            <a:noAutofit/>
          </a:bodyPr>
          <a:lstStyle/>
          <a:p>
            <a:pPr marL="400050" lvl="0" indent="-285750">
              <a:lnSpc>
                <a:spcPct val="150000"/>
              </a:lnSpc>
              <a:buClr>
                <a:srgbClr val="004169"/>
              </a:buClr>
              <a:buSzPts val="1800"/>
              <a:buFont typeface="Arial" panose="020B0604020202020204" pitchFamily="34" charset="0"/>
              <a:buChar char="•"/>
            </a:pPr>
            <a:r>
              <a:rPr lang="mn-MN" sz="1800" dirty="0">
                <a:solidFill>
                  <a:srgbClr val="004169"/>
                </a:solidFill>
              </a:rPr>
              <a:t>Статистик загварчлал ашигладаг учир маш өндөр үнэн зөв үр дүн </a:t>
            </a:r>
            <a:r>
              <a:rPr lang="mn-MN" sz="1800" dirty="0" smtClean="0">
                <a:solidFill>
                  <a:srgbClr val="004169"/>
                </a:solidFill>
              </a:rPr>
              <a:t>өгдөг</a:t>
            </a:r>
          </a:p>
          <a:p>
            <a:pPr marL="400050" lvl="0" indent="-285750">
              <a:lnSpc>
                <a:spcPct val="150000"/>
              </a:lnSpc>
              <a:buClr>
                <a:srgbClr val="004169"/>
              </a:buClr>
              <a:buSzPts val="1800"/>
              <a:buFont typeface="Arial" panose="020B0604020202020204" pitchFamily="34" charset="0"/>
              <a:buChar char="•"/>
            </a:pPr>
            <a:r>
              <a:rPr lang="mn-MN" sz="1800" dirty="0" smtClean="0">
                <a:solidFill>
                  <a:srgbClr val="004169"/>
                </a:solidFill>
              </a:rPr>
              <a:t>Энэ  </a:t>
            </a:r>
            <a:r>
              <a:rPr lang="mn-MN" sz="1800" dirty="0">
                <a:solidFill>
                  <a:srgbClr val="004169"/>
                </a:solidFill>
              </a:rPr>
              <a:t>алгоритм  нь  </a:t>
            </a:r>
            <a:r>
              <a:rPr lang="en-US" sz="1800" dirty="0">
                <a:solidFill>
                  <a:srgbClr val="004169"/>
                </a:solidFill>
              </a:rPr>
              <a:t>Bayes-</a:t>
            </a:r>
            <a:r>
              <a:rPr lang="mn-MN" sz="1800" dirty="0">
                <a:solidFill>
                  <a:srgbClr val="004169"/>
                </a:solidFill>
              </a:rPr>
              <a:t>ийн </a:t>
            </a:r>
            <a:r>
              <a:rPr lang="mn-MN" sz="1800" dirty="0" smtClean="0">
                <a:solidFill>
                  <a:srgbClr val="004169"/>
                </a:solidFill>
              </a:rPr>
              <a:t>теоремын бүх  </a:t>
            </a:r>
            <a:r>
              <a:rPr lang="mn-MN" sz="1800" dirty="0">
                <a:solidFill>
                  <a:srgbClr val="004169"/>
                </a:solidFill>
              </a:rPr>
              <a:t>таамаглагчид  нь  нэг  нэгээсээ хамааралгүй </a:t>
            </a:r>
            <a:r>
              <a:rPr lang="mn-MN" sz="1800" dirty="0" smtClean="0">
                <a:solidFill>
                  <a:srgbClr val="004169"/>
                </a:solidFill>
              </a:rPr>
              <a:t>байна гэсэн </a:t>
            </a:r>
            <a:r>
              <a:rPr lang="mn-MN" sz="1800" dirty="0">
                <a:solidFill>
                  <a:srgbClr val="004169"/>
                </a:solidFill>
              </a:rPr>
              <a:t>суурь ойлголт дээр үндэслэгдсэн</a:t>
            </a:r>
            <a:r>
              <a:rPr lang="mn-MN" sz="1800" dirty="0" smtClean="0">
                <a:solidFill>
                  <a:srgbClr val="004169"/>
                </a:solidFill>
              </a:rPr>
              <a:t>.</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NN-</a:t>
            </a:r>
            <a:r>
              <a:rPr lang="mn-MN" sz="1800" dirty="0">
                <a:solidFill>
                  <a:srgbClr val="004169"/>
                </a:solidFill>
              </a:rPr>
              <a:t>ээс ялгаатай нь, </a:t>
            </a:r>
            <a:r>
              <a:rPr lang="en-US" sz="1800" dirty="0">
                <a:solidFill>
                  <a:srgbClr val="004169"/>
                </a:solidFill>
              </a:rPr>
              <a:t>NB  </a:t>
            </a:r>
            <a:r>
              <a:rPr lang="mn-MN" sz="1800" dirty="0">
                <a:solidFill>
                  <a:srgbClr val="004169"/>
                </a:solidFill>
              </a:rPr>
              <a:t>нь  сургах  өгөгдлөө  хадгалдаггүй</a:t>
            </a:r>
            <a:r>
              <a:rPr lang="mn-MN" sz="1800" dirty="0" smtClean="0">
                <a:solidFill>
                  <a:srgbClr val="004169"/>
                </a:solidFill>
              </a:rPr>
              <a:t>.</a:t>
            </a:r>
          </a:p>
          <a:p>
            <a:pPr marL="400050" lvl="0" indent="-285750">
              <a:lnSpc>
                <a:spcPct val="150000"/>
              </a:lnSpc>
              <a:buClr>
                <a:srgbClr val="004169"/>
              </a:buClr>
              <a:buSzPts val="1800"/>
              <a:buFont typeface="Arial" panose="020B0604020202020204" pitchFamily="34" charset="0"/>
              <a:buChar char="•"/>
            </a:pPr>
            <a:r>
              <a:rPr lang="mn-MN" sz="1800" dirty="0">
                <a:solidFill>
                  <a:srgbClr val="004169"/>
                </a:solidFill>
              </a:rPr>
              <a:t>Алгоритм  сургах  өгөгдөлтэй  танилцаж, түүнээс суралцан, ангиллын загварыг тохируулдаг</a:t>
            </a:r>
            <a:r>
              <a:rPr lang="mn-MN" sz="1800" dirty="0" smtClean="0">
                <a:solidFill>
                  <a:srgbClr val="004169"/>
                </a:solidFill>
              </a:rPr>
              <a:t>.</a:t>
            </a:r>
          </a:p>
          <a:p>
            <a:pPr marL="400050" lvl="0" indent="-285750">
              <a:lnSpc>
                <a:spcPct val="150000"/>
              </a:lnSpc>
              <a:buClr>
                <a:srgbClr val="004169"/>
              </a:buClr>
              <a:buSzPts val="1800"/>
              <a:buFont typeface="Arial" panose="020B0604020202020204" pitchFamily="34" charset="0"/>
              <a:buChar char="•"/>
            </a:pPr>
            <a:endParaRPr lang="mn-MN" sz="1800" dirty="0">
              <a:solidFill>
                <a:srgbClr val="004169"/>
              </a:solidFill>
            </a:endParaRPr>
          </a:p>
          <a:p>
            <a:pPr marL="400050" lvl="0" indent="-285750">
              <a:lnSpc>
                <a:spcPct val="150000"/>
              </a:lnSpc>
              <a:buClr>
                <a:srgbClr val="004169"/>
              </a:buClr>
              <a:buSzPts val="1800"/>
              <a:buFont typeface="Arial" panose="020B0604020202020204" pitchFamily="34" charset="0"/>
              <a:buChar char="•"/>
            </a:pPr>
            <a:endParaRPr lang="en-US" sz="1800" dirty="0" smtClean="0">
              <a:solidFill>
                <a:srgbClr val="004169"/>
              </a:solidFill>
            </a:endParaRPr>
          </a:p>
        </p:txBody>
      </p:sp>
      <p:pic>
        <p:nvPicPr>
          <p:cNvPr id="2" name="Picture 1"/>
          <p:cNvPicPr>
            <a:picLocks noChangeAspect="1"/>
          </p:cNvPicPr>
          <p:nvPr/>
        </p:nvPicPr>
        <p:blipFill>
          <a:blip r:embed="rId3"/>
          <a:stretch>
            <a:fillRect/>
          </a:stretch>
        </p:blipFill>
        <p:spPr>
          <a:xfrm>
            <a:off x="1816864" y="3262910"/>
            <a:ext cx="8879138" cy="2591980"/>
          </a:xfrm>
          <a:prstGeom prst="rect">
            <a:avLst/>
          </a:prstGeom>
        </p:spPr>
      </p:pic>
    </p:spTree>
    <p:extLst>
      <p:ext uri="{BB962C8B-B14F-4D97-AF65-F5344CB8AC3E}">
        <p14:creationId xmlns:p14="http://schemas.microsoft.com/office/powerpoint/2010/main" val="289277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4"/>
            <a:ext cx="10934700" cy="5620625"/>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Clr>
                <a:srgbClr val="004169"/>
              </a:buClr>
              <a:buSzPts val="1800"/>
              <a:buChar char="●"/>
            </a:pPr>
            <a:r>
              <a:rPr lang="mn-MN" sz="2000" dirty="0"/>
              <a:t>Анх академик түвшинд орж ирсэн цаг хугацааны хувьд бүх зүйл "машин (комьпютер) үнэхээр хүн шиг бодож чаддаг болж чадах уу" хэмээх алдартай өгүүлбэрээс эхлэлтэй</a:t>
            </a:r>
            <a:r>
              <a:rPr lang="mn-MN" sz="2000" dirty="0" smtClean="0"/>
              <a:t>.</a:t>
            </a:r>
          </a:p>
          <a:p>
            <a:pPr marL="457200" lvl="0" indent="-342900" algn="just">
              <a:lnSpc>
                <a:spcPct val="150000"/>
              </a:lnSpc>
              <a:buClr>
                <a:srgbClr val="004169"/>
              </a:buClr>
              <a:buSzPts val="1800"/>
              <a:buChar char="●"/>
            </a:pPr>
            <a:r>
              <a:rPr lang="mn-MN" sz="2000" dirty="0"/>
              <a:t>1945 онд  </a:t>
            </a:r>
            <a:r>
              <a:rPr lang="mn-MN" sz="2000" dirty="0" smtClean="0"/>
              <a:t>Vannevar</a:t>
            </a:r>
            <a:r>
              <a:rPr lang="en-US" sz="2000" dirty="0" smtClean="0"/>
              <a:t> Bush </a:t>
            </a:r>
            <a:r>
              <a:rPr lang="mn-MN" sz="2000" dirty="0"/>
              <a:t>өөрийн "Бид ингэж боддог болов уу (</a:t>
            </a:r>
            <a:r>
              <a:rPr lang="en-US" sz="2000" dirty="0"/>
              <a:t>As We May Think)"  </a:t>
            </a:r>
            <a:r>
              <a:rPr lang="mn-MN" sz="2000" dirty="0"/>
              <a:t>суурь бүтээлдээ хүн хэрхэн юмсыг ойлгодог болон мэдлэг олж авдаг талаар дэлгэрэнгүй </a:t>
            </a:r>
            <a:r>
              <a:rPr lang="mn-MN" sz="2000" dirty="0" smtClean="0"/>
              <a:t>судалсан.</a:t>
            </a:r>
          </a:p>
          <a:p>
            <a:pPr marL="457200" lvl="0" indent="-342900" algn="just">
              <a:lnSpc>
                <a:spcPct val="150000"/>
              </a:lnSpc>
              <a:buClr>
                <a:srgbClr val="004169"/>
              </a:buClr>
              <a:buSzPts val="1800"/>
              <a:buChar char="●"/>
            </a:pPr>
            <a:r>
              <a:rPr lang="mn-MN" sz="2000" dirty="0" smtClean="0"/>
              <a:t>1950 онд алдарт </a:t>
            </a:r>
            <a:r>
              <a:rPr lang="en-US" sz="2000" dirty="0" smtClean="0"/>
              <a:t>Alan Turing </a:t>
            </a:r>
            <a:r>
              <a:rPr lang="mn-MN" sz="2000" dirty="0"/>
              <a:t>машин хэрхэн хүн шиг бодон сэтгэж бидний оюун ухаанаа ажиллуулдаг шиг ухаалгаар, ухамсартайгаар  юмсыг хийж гүйцэтгэх ойлголтын талаар судалгааны ажлаа </a:t>
            </a:r>
            <a:r>
              <a:rPr lang="mn-MN" sz="2000" dirty="0" smtClean="0"/>
              <a:t>хэвлүүлжээ.</a:t>
            </a:r>
          </a:p>
          <a:p>
            <a:pPr marL="457200" lvl="0" indent="-342900" algn="just">
              <a:lnSpc>
                <a:spcPct val="150000"/>
              </a:lnSpc>
              <a:buClr>
                <a:srgbClr val="004169"/>
              </a:buClr>
              <a:buSzPts val="1800"/>
              <a:buChar char="●"/>
            </a:pPr>
            <a:r>
              <a:rPr lang="mn-MN" sz="2000" dirty="0"/>
              <a:t>1956 онд </a:t>
            </a:r>
            <a:r>
              <a:rPr lang="en-US" sz="2000" dirty="0" smtClean="0"/>
              <a:t>John McCarthy </a:t>
            </a:r>
            <a:r>
              <a:rPr lang="mn-MN" sz="2000" dirty="0"/>
              <a:t>анх өөрийн зохион байгуулсан олон улсын хурлын үеэр </a:t>
            </a:r>
            <a:r>
              <a:rPr lang="en-US" sz="2000" dirty="0"/>
              <a:t>Artificial Intelligence (AI) </a:t>
            </a:r>
            <a:r>
              <a:rPr lang="mn-MN" sz="2000" dirty="0"/>
              <a:t>буюу хиймэл оюун ухаан хэмээх нэр томьёог анх хэрэглэсэн байна</a:t>
            </a:r>
            <a:r>
              <a:rPr lang="mn-MN" sz="2000" dirty="0" smtClean="0"/>
              <a:t>.</a:t>
            </a:r>
          </a:p>
          <a:p>
            <a:pPr marL="457200" lvl="0" indent="-342900" algn="just">
              <a:lnSpc>
                <a:spcPct val="150000"/>
              </a:lnSpc>
              <a:buClr>
                <a:srgbClr val="004169"/>
              </a:buClr>
              <a:buSzPts val="1800"/>
              <a:buChar char="●"/>
            </a:pPr>
            <a:endParaRPr sz="2000" i="1"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200" b="1" dirty="0" smtClean="0">
                <a:solidFill>
                  <a:srgbClr val="014169"/>
                </a:solidFill>
              </a:rPr>
              <a:t>Түүхэн хөгжил – Үүсэл</a:t>
            </a:r>
            <a:endParaRPr sz="3200" b="1" dirty="0">
              <a:solidFill>
                <a:srgbClr val="014169"/>
              </a:solidFill>
            </a:endParaRPr>
          </a:p>
        </p:txBody>
      </p:sp>
    </p:spTree>
    <p:extLst>
      <p:ext uri="{BB962C8B-B14F-4D97-AF65-F5344CB8AC3E}">
        <p14:creationId xmlns:p14="http://schemas.microsoft.com/office/powerpoint/2010/main" val="3430071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4"/>
            <a:ext cx="10934700" cy="5620625"/>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Clr>
                <a:srgbClr val="004169"/>
              </a:buClr>
              <a:buSzPts val="1800"/>
              <a:buChar char="●"/>
            </a:pPr>
            <a:r>
              <a:rPr lang="mn-MN" sz="2000" dirty="0"/>
              <a:t>Энэ үеэс хиймэл оюун ухааны удаан хугацааг хамран оршсон үр өгөөжөөр тааруухан </a:t>
            </a:r>
            <a:r>
              <a:rPr lang="en-US" sz="2000" dirty="0"/>
              <a:t>Symbolic AI) </a:t>
            </a:r>
            <a:r>
              <a:rPr lang="mn-MN" sz="2000" dirty="0"/>
              <a:t>эрин эхэлсэн. Өөрөөр хэлбэл хүнд танигдаж байгаа тэр нэг шинж чанараар нь  асуудлуудыг дүрслэн шийдэх аргыг товчхондоо хэлнэ.  Энэ  аргыг анх оруулж ирсэн эрдэмтдийн нэг Марвин Мински бидний гаргаж буй үр дүнгээр хиймэл оюун ухаан үндсэндээ шийдэгдэх болно хэмээн 1967 онд мэдэгджээ. </a:t>
            </a:r>
            <a:endParaRPr lang="mn-MN" sz="2000" dirty="0" smtClean="0"/>
          </a:p>
          <a:p>
            <a:pPr marL="457200" lvl="0" indent="-342900" algn="just">
              <a:lnSpc>
                <a:spcPct val="150000"/>
              </a:lnSpc>
              <a:buClr>
                <a:srgbClr val="004169"/>
              </a:buClr>
              <a:buSzPts val="1800"/>
              <a:buChar char="●"/>
            </a:pPr>
            <a:r>
              <a:rPr lang="mn-MN" sz="2000" dirty="0" smtClean="0"/>
              <a:t>1970 </a:t>
            </a:r>
            <a:r>
              <a:rPr lang="mn-MN" sz="2000" dirty="0"/>
              <a:t>онд тэрээр  дахин мэдэгдэхдээ ойрын 3 - 8 жилийн хооронд бидэнд дундаж хүн шиг оюун ухаантай машин бий болно хэмээн зарлаж байв. Яг үнэндээ өнөөдрийг хүртэл бид энэ зорилгодоо хүрч </a:t>
            </a:r>
            <a:r>
              <a:rPr lang="mn-MN" sz="2000" dirty="0" smtClean="0"/>
              <a:t>чадаагүй</a:t>
            </a:r>
          </a:p>
          <a:p>
            <a:pPr marL="457200" lvl="0" indent="-342900" algn="just">
              <a:lnSpc>
                <a:spcPct val="150000"/>
              </a:lnSpc>
              <a:buClr>
                <a:srgbClr val="004169"/>
              </a:buClr>
              <a:buSzPts val="1800"/>
              <a:buChar char="●"/>
            </a:pPr>
            <a:r>
              <a:rPr lang="mn-MN" sz="2000" dirty="0"/>
              <a:t>Үүнээс хэдхэн жилийн дараа өмнө зарласан баахан амлалтууд цаасан дээр үлдэн байдал бишдэж хөрөнгө оруулалт хийх байгууллага, засгийн газар, компани байхгүй болж судлаачид ч зайгаа аван хиймэл оюуны </a:t>
            </a:r>
            <a:r>
              <a:rPr lang="mn-MN" sz="2000" dirty="0" smtClean="0"/>
              <a:t>уналтад орсон байна.</a:t>
            </a:r>
            <a:endParaRPr lang="mn-MN" sz="2000" dirty="0"/>
          </a:p>
          <a:p>
            <a:pPr marL="457200" lvl="0" indent="-342900" algn="just">
              <a:lnSpc>
                <a:spcPct val="150000"/>
              </a:lnSpc>
              <a:buClr>
                <a:srgbClr val="004169"/>
              </a:buClr>
              <a:buSzPts val="1800"/>
              <a:buChar char="●"/>
            </a:pPr>
            <a:endParaRPr sz="2000" i="1"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200" b="1" dirty="0" smtClean="0">
                <a:solidFill>
                  <a:srgbClr val="014169"/>
                </a:solidFill>
              </a:rPr>
              <a:t>Түүхэн хөгжил – нэгдүгээр уналт</a:t>
            </a:r>
            <a:endParaRPr sz="3200" b="1" dirty="0">
              <a:solidFill>
                <a:srgbClr val="014169"/>
              </a:solidFill>
            </a:endParaRPr>
          </a:p>
        </p:txBody>
      </p:sp>
    </p:spTree>
    <p:extLst>
      <p:ext uri="{BB962C8B-B14F-4D97-AF65-F5344CB8AC3E}">
        <p14:creationId xmlns:p14="http://schemas.microsoft.com/office/powerpoint/2010/main" val="650908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4"/>
            <a:ext cx="10934700" cy="5620625"/>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Clr>
                <a:srgbClr val="004169"/>
              </a:buClr>
              <a:buSzPts val="1800"/>
              <a:buChar char="●"/>
            </a:pPr>
            <a:r>
              <a:rPr lang="mn-MN" sz="2000" dirty="0"/>
              <a:t>1980 - аад оноос  </a:t>
            </a:r>
            <a:r>
              <a:rPr lang="en-US" sz="2000" dirty="0"/>
              <a:t>expert system </a:t>
            </a:r>
            <a:r>
              <a:rPr lang="mn-MN" sz="2000" dirty="0" smtClean="0"/>
              <a:t>гэх салбар үүсч шинэ эрин эхэлсэн байна. </a:t>
            </a:r>
            <a:r>
              <a:rPr lang="mn-MN" sz="2000" dirty="0"/>
              <a:t>Энэ арга технологийг хөгжүүлсэн анхны хэдэн тохиолдлууд амжилттай  болж </a:t>
            </a:r>
            <a:r>
              <a:rPr lang="mn-MN" sz="2000" dirty="0" smtClean="0"/>
              <a:t>хөрөнгө оруулалт ихэссэн. </a:t>
            </a:r>
          </a:p>
          <a:p>
            <a:pPr marL="457200" lvl="0" indent="-342900" algn="just">
              <a:lnSpc>
                <a:spcPct val="150000"/>
              </a:lnSpc>
              <a:buClr>
                <a:srgbClr val="004169"/>
              </a:buClr>
              <a:buSzPts val="1800"/>
              <a:buChar char="●"/>
            </a:pPr>
            <a:r>
              <a:rPr lang="mn-MN" sz="2000" dirty="0"/>
              <a:t>Том компаниуд дэргэдээ хиймэл оюуны хэлтсүүдийг байгуулан мөн л энэ чиглэлийн судлаачдыг хуу хамаж байж. </a:t>
            </a:r>
            <a:r>
              <a:rPr lang="mn-MN" sz="2000" dirty="0" smtClean="0"/>
              <a:t>1985 </a:t>
            </a:r>
            <a:r>
              <a:rPr lang="mn-MN" sz="2000" dirty="0"/>
              <a:t>он гэхэд компаниуд жилдээ 1 тэрбум доллар зарцуулж байсан судалгаа байна</a:t>
            </a:r>
            <a:r>
              <a:rPr lang="mn-MN" sz="2000" dirty="0" smtClean="0"/>
              <a:t>.</a:t>
            </a:r>
          </a:p>
          <a:p>
            <a:pPr marL="457200" lvl="0" indent="-342900" algn="just">
              <a:lnSpc>
                <a:spcPct val="150000"/>
              </a:lnSpc>
              <a:buClr>
                <a:srgbClr val="004169"/>
              </a:buClr>
              <a:buSzPts val="1800"/>
              <a:buChar char="●"/>
            </a:pPr>
            <a:r>
              <a:rPr lang="mn-MN" sz="2000" dirty="0"/>
              <a:t>1990 ээд оны эхээр энэ төрлийн системүүдийг арчилах, тасралтгүй сайжруулж явахад үнэ өртөгийн хувьд даахын аргагүй, хэрэглэхэд хэтэрхий хатуу баригдмал байсан нь хөрөнгө оруулагчдыг дахин бодоход </a:t>
            </a:r>
            <a:r>
              <a:rPr lang="mn-MN" sz="2000" dirty="0" smtClean="0"/>
              <a:t>хүргэжээ.</a:t>
            </a:r>
          </a:p>
          <a:p>
            <a:pPr marL="457200" lvl="0" indent="-342900" algn="just">
              <a:lnSpc>
                <a:spcPct val="150000"/>
              </a:lnSpc>
              <a:buClr>
                <a:srgbClr val="004169"/>
              </a:buClr>
              <a:buSzPts val="1800"/>
              <a:buChar char="●"/>
            </a:pPr>
            <a:r>
              <a:rPr lang="en-US" sz="2000" dirty="0" smtClean="0"/>
              <a:t>Expert system</a:t>
            </a:r>
            <a:r>
              <a:rPr lang="mn-MN" sz="2000" dirty="0"/>
              <a:t> </a:t>
            </a:r>
            <a:r>
              <a:rPr lang="mn-MN" sz="2000" dirty="0" smtClean="0"/>
              <a:t>– д хөрөнгө мөнгө гаргаж </a:t>
            </a:r>
            <a:r>
              <a:rPr lang="mn-MN" sz="2000" dirty="0"/>
              <a:t>судалгаа шинжилгээ хийдэг хүмүүс </a:t>
            </a:r>
            <a:r>
              <a:rPr lang="mn-MN" sz="2000" dirty="0" smtClean="0"/>
              <a:t>цөөрч дахин уналтанд оржээ.</a:t>
            </a:r>
            <a:endParaRPr sz="2000" i="1"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200" b="1" dirty="0" smtClean="0">
                <a:solidFill>
                  <a:srgbClr val="014169"/>
                </a:solidFill>
              </a:rPr>
              <a:t>Түүхэн хөгжил – хоёрдугаар уналт</a:t>
            </a:r>
            <a:endParaRPr sz="3200" b="1" dirty="0">
              <a:solidFill>
                <a:srgbClr val="014169"/>
              </a:solidFill>
            </a:endParaRPr>
          </a:p>
        </p:txBody>
      </p:sp>
    </p:spTree>
    <p:extLst>
      <p:ext uri="{BB962C8B-B14F-4D97-AF65-F5344CB8AC3E}">
        <p14:creationId xmlns:p14="http://schemas.microsoft.com/office/powerpoint/2010/main" val="379144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4"/>
            <a:ext cx="10934700" cy="5620625"/>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Clr>
                <a:srgbClr val="004169"/>
              </a:buClr>
              <a:buSzPts val="1800"/>
              <a:buChar char="●"/>
            </a:pPr>
            <a:r>
              <a:rPr lang="en-US" sz="2000" dirty="0" smtClean="0">
                <a:latin typeface="+mn-lt"/>
              </a:rPr>
              <a:t>“</a:t>
            </a:r>
            <a:r>
              <a:rPr lang="mn-MN" sz="2000" dirty="0" smtClean="0">
                <a:latin typeface="+mn-lt"/>
              </a:rPr>
              <a:t>Өөдрөг хүмүүс хүн төрөлхтний ихэнхи хэсгийг эзэлж шинэ зүйлийг бүтээдэг</a:t>
            </a:r>
            <a:r>
              <a:rPr lang="en-US" sz="2000" dirty="0" smtClean="0">
                <a:latin typeface="+mn-lt"/>
              </a:rPr>
              <a:t>”</a:t>
            </a:r>
            <a:r>
              <a:rPr lang="mn-MN" sz="2000" dirty="0" smtClean="0">
                <a:latin typeface="+mn-lt"/>
              </a:rPr>
              <a:t> – н адил зарим хүмүүс судалсаар л байсан.</a:t>
            </a:r>
            <a:endParaRPr lang="en-US" sz="2000" dirty="0" smtClean="0">
              <a:latin typeface="+mn-lt"/>
            </a:endParaRPr>
          </a:p>
          <a:p>
            <a:pPr marL="457200" lvl="0" indent="-342900" algn="just">
              <a:lnSpc>
                <a:spcPct val="150000"/>
              </a:lnSpc>
              <a:buClr>
                <a:srgbClr val="004169"/>
              </a:buClr>
              <a:buSzPts val="1800"/>
              <a:buChar char="●"/>
            </a:pPr>
            <a:r>
              <a:rPr lang="mn-MN" sz="2000" dirty="0" smtClean="0">
                <a:latin typeface="+mn-lt"/>
              </a:rPr>
              <a:t>Хүний </a:t>
            </a:r>
            <a:r>
              <a:rPr lang="mn-MN" sz="2000" dirty="0">
                <a:latin typeface="+mn-lt"/>
              </a:rPr>
              <a:t>биологийн системийг нэн ялангуяа "бидний бодит оюун ухааны ажиллагааг дуурайн математик загварчлал гаргах" замаар урагшилж буй </a:t>
            </a:r>
            <a:r>
              <a:rPr lang="en-US" sz="2000" b="1" dirty="0" smtClean="0">
                <a:latin typeface="+mn-lt"/>
              </a:rPr>
              <a:t>Deep learning  </a:t>
            </a:r>
            <a:r>
              <a:rPr lang="mn-MN" sz="2000" b="1" dirty="0" smtClean="0">
                <a:latin typeface="+mn-lt"/>
              </a:rPr>
              <a:t>буюу Гүний сургалт</a:t>
            </a:r>
            <a:r>
              <a:rPr lang="mn-MN" sz="2000" dirty="0">
                <a:latin typeface="+mn-lt"/>
              </a:rPr>
              <a:t> </a:t>
            </a:r>
            <a:r>
              <a:rPr lang="mn-MN" sz="2000" dirty="0" smtClean="0">
                <a:latin typeface="+mn-lt"/>
              </a:rPr>
              <a:t>– н өнөөдрийн </a:t>
            </a:r>
            <a:r>
              <a:rPr lang="mn-MN" sz="2000" dirty="0">
                <a:latin typeface="+mn-lt"/>
              </a:rPr>
              <a:t>эрин үе</a:t>
            </a:r>
            <a:r>
              <a:rPr lang="mn-MN" sz="2000" dirty="0" smtClean="0">
                <a:latin typeface="+mn-lt"/>
              </a:rPr>
              <a:t>.</a:t>
            </a:r>
            <a:r>
              <a:rPr lang="mn-MN" sz="2000" i="1" dirty="0">
                <a:solidFill>
                  <a:srgbClr val="004169"/>
                </a:solidFill>
                <a:latin typeface="+mn-lt"/>
              </a:rPr>
              <a:t> </a:t>
            </a:r>
            <a:endParaRPr lang="mn-MN" sz="2000" i="1" dirty="0" smtClean="0">
              <a:solidFill>
                <a:srgbClr val="004169"/>
              </a:solidFill>
              <a:latin typeface="+mn-lt"/>
            </a:endParaRPr>
          </a:p>
          <a:p>
            <a:pPr marL="457200" lvl="0" indent="-342900" algn="just">
              <a:lnSpc>
                <a:spcPct val="150000"/>
              </a:lnSpc>
              <a:buClr>
                <a:srgbClr val="004169"/>
              </a:buClr>
              <a:buSzPts val="1800"/>
              <a:buChar char="●"/>
            </a:pPr>
            <a:r>
              <a:rPr lang="en-US" sz="2000" i="1" dirty="0" smtClean="0">
                <a:solidFill>
                  <a:srgbClr val="004169"/>
                </a:solidFill>
                <a:latin typeface="+mn-lt"/>
              </a:rPr>
              <a:t>Google, Facebook, Amazon …</a:t>
            </a:r>
            <a:endParaRPr lang="en-US" sz="2000" i="1" dirty="0">
              <a:solidFill>
                <a:srgbClr val="004169"/>
              </a:solidFill>
              <a:latin typeface="+mn-lt"/>
            </a:endParaRPr>
          </a:p>
          <a:p>
            <a:pPr marL="457200" lvl="0" indent="-342900" algn="just">
              <a:lnSpc>
                <a:spcPct val="150000"/>
              </a:lnSpc>
              <a:buClr>
                <a:srgbClr val="004169"/>
              </a:buClr>
              <a:buSzPts val="1800"/>
              <a:buChar char="●"/>
            </a:pPr>
            <a:r>
              <a:rPr lang="mn-MN" sz="2000" i="1" dirty="0">
                <a:solidFill>
                  <a:srgbClr val="004169"/>
                </a:solidFill>
                <a:latin typeface="+mn-lt"/>
              </a:rPr>
              <a:t>Шугаман алгебр – Гурван хэмжээст матриц</a:t>
            </a:r>
          </a:p>
          <a:p>
            <a:pPr marL="457200" lvl="0" indent="-342900" algn="just">
              <a:lnSpc>
                <a:spcPct val="150000"/>
              </a:lnSpc>
              <a:buClr>
                <a:srgbClr val="004169"/>
              </a:buClr>
              <a:buSzPts val="1800"/>
              <a:buChar char="●"/>
            </a:pPr>
            <a:r>
              <a:rPr lang="en-US" sz="2000" dirty="0">
                <a:latin typeface="+mn-lt"/>
              </a:rPr>
              <a:t>Linear </a:t>
            </a:r>
            <a:r>
              <a:rPr lang="en-US" sz="2000" dirty="0" smtClean="0">
                <a:latin typeface="+mn-lt"/>
              </a:rPr>
              <a:t>regression, </a:t>
            </a:r>
            <a:r>
              <a:rPr lang="en-US" sz="2000" dirty="0">
                <a:latin typeface="+mn-lt"/>
              </a:rPr>
              <a:t>Linear </a:t>
            </a:r>
            <a:r>
              <a:rPr lang="en-US" sz="2000" dirty="0" smtClean="0">
                <a:latin typeface="+mn-lt"/>
              </a:rPr>
              <a:t>algebra, </a:t>
            </a:r>
            <a:r>
              <a:rPr lang="en-US" sz="2000" dirty="0" err="1">
                <a:latin typeface="+mn-lt"/>
              </a:rPr>
              <a:t>Matlab</a:t>
            </a:r>
            <a:r>
              <a:rPr lang="en-US" sz="2000" dirty="0">
                <a:latin typeface="+mn-lt"/>
              </a:rPr>
              <a:t> </a:t>
            </a:r>
            <a:r>
              <a:rPr lang="en-US" sz="2000" dirty="0" smtClean="0">
                <a:latin typeface="+mn-lt"/>
              </a:rPr>
              <a:t>, </a:t>
            </a:r>
            <a:r>
              <a:rPr lang="en-US" sz="2000" dirty="0">
                <a:latin typeface="+mn-lt"/>
              </a:rPr>
              <a:t>Logistic </a:t>
            </a:r>
            <a:r>
              <a:rPr lang="en-US" sz="2000" dirty="0" smtClean="0">
                <a:latin typeface="+mn-lt"/>
              </a:rPr>
              <a:t>regression, Regularization, Networks,</a:t>
            </a:r>
            <a:r>
              <a:rPr lang="en-US" sz="2000" dirty="0">
                <a:latin typeface="+mn-lt"/>
              </a:rPr>
              <a:t> Machine learning system </a:t>
            </a:r>
            <a:r>
              <a:rPr lang="en-US" sz="2000" dirty="0" smtClean="0">
                <a:latin typeface="+mn-lt"/>
              </a:rPr>
              <a:t>design, </a:t>
            </a:r>
            <a:r>
              <a:rPr lang="en-US" sz="2000" dirty="0">
                <a:latin typeface="+mn-lt"/>
              </a:rPr>
              <a:t>Support Vector </a:t>
            </a:r>
            <a:r>
              <a:rPr lang="en-US" sz="2000" dirty="0" smtClean="0">
                <a:latin typeface="+mn-lt"/>
              </a:rPr>
              <a:t>Machines, </a:t>
            </a:r>
            <a:r>
              <a:rPr lang="en-US" sz="2000" dirty="0">
                <a:latin typeface="+mn-lt"/>
              </a:rPr>
              <a:t>Unsupervised </a:t>
            </a:r>
            <a:r>
              <a:rPr lang="en-US" sz="2000" dirty="0" smtClean="0">
                <a:latin typeface="+mn-lt"/>
              </a:rPr>
              <a:t>learning, </a:t>
            </a:r>
            <a:r>
              <a:rPr lang="en-US" sz="2000" dirty="0">
                <a:latin typeface="+mn-lt"/>
              </a:rPr>
              <a:t>Dimensionality </a:t>
            </a:r>
            <a:r>
              <a:rPr lang="en-US" sz="2000" dirty="0" smtClean="0">
                <a:latin typeface="+mn-lt"/>
              </a:rPr>
              <a:t>Reduction, </a:t>
            </a:r>
            <a:r>
              <a:rPr lang="en-US" sz="2000" dirty="0">
                <a:latin typeface="+mn-lt"/>
              </a:rPr>
              <a:t>Anomaly </a:t>
            </a:r>
            <a:r>
              <a:rPr lang="en-US" sz="2000" dirty="0" smtClean="0">
                <a:latin typeface="+mn-lt"/>
              </a:rPr>
              <a:t>Detection, </a:t>
            </a:r>
            <a:r>
              <a:rPr lang="en-US" sz="2000" dirty="0">
                <a:latin typeface="+mn-lt"/>
              </a:rPr>
              <a:t>Recommender </a:t>
            </a:r>
            <a:r>
              <a:rPr lang="en-US" sz="2000" dirty="0" smtClean="0">
                <a:latin typeface="+mn-lt"/>
              </a:rPr>
              <a:t>systems, </a:t>
            </a:r>
            <a:r>
              <a:rPr lang="en-US" sz="2000" dirty="0">
                <a:latin typeface="+mn-lt"/>
              </a:rPr>
              <a:t>Large scale machine learning</a:t>
            </a:r>
            <a:endParaRPr lang="mn-MN" sz="2000" dirty="0" smtClean="0">
              <a:latin typeface="+mn-lt"/>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200" b="1" dirty="0" smtClean="0">
                <a:solidFill>
                  <a:srgbClr val="014169"/>
                </a:solidFill>
              </a:rPr>
              <a:t>Түүхэн хөгжил – Сэргэн мандалт</a:t>
            </a:r>
            <a:endParaRPr sz="3200" b="1" dirty="0">
              <a:solidFill>
                <a:srgbClr val="014169"/>
              </a:solidFill>
            </a:endParaRPr>
          </a:p>
        </p:txBody>
      </p:sp>
    </p:spTree>
    <p:extLst>
      <p:ext uri="{BB962C8B-B14F-4D97-AF65-F5344CB8AC3E}">
        <p14:creationId xmlns:p14="http://schemas.microsoft.com/office/powerpoint/2010/main" val="2247463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000" b="1" dirty="0" smtClean="0">
                <a:solidFill>
                  <a:srgbClr val="014169"/>
                </a:solidFill>
              </a:rPr>
              <a:t>Хоорондын хамаарал</a:t>
            </a:r>
            <a:endParaRPr sz="3000" b="1" dirty="0">
              <a:solidFill>
                <a:srgbClr val="014169"/>
              </a:solidFill>
            </a:endParaRPr>
          </a:p>
        </p:txBody>
      </p:sp>
      <p:pic>
        <p:nvPicPr>
          <p:cNvPr id="1026" name="Picture 2" descr="https://1.bp.blogspot.com/-ES-HONtEt3I/WrWzxoxriNI/AAAAAAAABjs/81lfLFLRPvEoLbRI5FOwtwOksa2pfVrxACLcBGAs/s640/ai_ml_dl_nvidi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872725"/>
            <a:ext cx="10777931" cy="51868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4"/>
            <a:ext cx="10934700" cy="5620625"/>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Clr>
                <a:srgbClr val="004169"/>
              </a:buClr>
              <a:buSzPts val="1800"/>
              <a:buChar char="●"/>
            </a:pPr>
            <a:r>
              <a:rPr lang="mn-MN" sz="2000" dirty="0" smtClean="0"/>
              <a:t>Өгөгдлийн </a:t>
            </a:r>
            <a:r>
              <a:rPr lang="mn-MN" sz="2000" dirty="0"/>
              <a:t>сангийн олборлолт (</a:t>
            </a:r>
            <a:r>
              <a:rPr lang="en-US" sz="2000" dirty="0"/>
              <a:t>database mining) </a:t>
            </a:r>
            <a:endParaRPr lang="mn-MN" sz="2000" dirty="0" smtClean="0"/>
          </a:p>
          <a:p>
            <a:pPr marL="457200" lvl="0" indent="-342900" algn="just">
              <a:lnSpc>
                <a:spcPct val="150000"/>
              </a:lnSpc>
              <a:buClr>
                <a:srgbClr val="004169"/>
              </a:buClr>
              <a:buSzPts val="1800"/>
              <a:buChar char="●"/>
            </a:pPr>
            <a:r>
              <a:rPr lang="mn-MN" sz="2000" dirty="0" smtClean="0"/>
              <a:t>Өгөгдөлд анализ хийх</a:t>
            </a:r>
            <a:endParaRPr lang="en-US" sz="2000" dirty="0" smtClean="0"/>
          </a:p>
          <a:p>
            <a:pPr marL="457200" lvl="0" indent="-342900" algn="just">
              <a:lnSpc>
                <a:spcPct val="150000"/>
              </a:lnSpc>
              <a:buClr>
                <a:srgbClr val="004169"/>
              </a:buClr>
              <a:buSzPts val="1800"/>
              <a:buChar char="●"/>
            </a:pPr>
            <a:r>
              <a:rPr lang="en-US" sz="2000" dirty="0" smtClean="0"/>
              <a:t>Web </a:t>
            </a:r>
            <a:r>
              <a:rPr lang="en-US" sz="2000" dirty="0"/>
              <a:t>automation </a:t>
            </a:r>
            <a:r>
              <a:rPr lang="mn-MN" sz="2000" dirty="0"/>
              <a:t>болон бусад янз бүрийн өгөгдлийг автоматаар </a:t>
            </a:r>
            <a:r>
              <a:rPr lang="mn-MN" sz="2000" dirty="0" smtClean="0"/>
              <a:t>олборлох. </a:t>
            </a:r>
            <a:endParaRPr lang="en-US" sz="2000" dirty="0" smtClean="0"/>
          </a:p>
          <a:p>
            <a:pPr marL="457200" lvl="0" indent="-342900" algn="just">
              <a:lnSpc>
                <a:spcPct val="150000"/>
              </a:lnSpc>
              <a:buClr>
                <a:srgbClr val="004169"/>
              </a:buClr>
              <a:buSzPts val="1800"/>
              <a:buChar char="●"/>
            </a:pPr>
            <a:r>
              <a:rPr lang="mn-MN" sz="2000" dirty="0" smtClean="0"/>
              <a:t>Гараар </a:t>
            </a:r>
            <a:r>
              <a:rPr lang="mn-MN" sz="2000" dirty="0"/>
              <a:t>програмчлах боломжгүй аппликейшнүүдийг хийх </a:t>
            </a:r>
            <a:r>
              <a:rPr lang="mn-MN" sz="2000" dirty="0" smtClean="0"/>
              <a:t>боломжтой</a:t>
            </a:r>
            <a:r>
              <a:rPr lang="mn-MN" sz="2000" dirty="0"/>
              <a:t>. </a:t>
            </a:r>
            <a:r>
              <a:rPr lang="mn-MN" sz="2000" dirty="0"/>
              <a:t/>
            </a:r>
            <a:br>
              <a:rPr lang="mn-MN" sz="2000" dirty="0"/>
            </a:br>
            <a:r>
              <a:rPr lang="mn-MN" sz="2000" dirty="0"/>
              <a:t>Жишээ нь: Автомат техникүүд, </a:t>
            </a:r>
            <a:r>
              <a:rPr lang="en-US" sz="2000" dirty="0"/>
              <a:t>Google Car, </a:t>
            </a:r>
            <a:r>
              <a:rPr lang="mn-MN" sz="2000" dirty="0"/>
              <a:t>гар бичмэл танилт, </a:t>
            </a:r>
            <a:r>
              <a:rPr lang="en-US" sz="2000" dirty="0"/>
              <a:t>Computer Vision, </a:t>
            </a:r>
            <a:r>
              <a:rPr lang="mn-MN" sz="2000" dirty="0"/>
              <a:t>дүрс танилт, </a:t>
            </a:r>
            <a:r>
              <a:rPr lang="en-US" sz="2000" dirty="0" smtClean="0"/>
              <a:t>Natural Language </a:t>
            </a:r>
            <a:r>
              <a:rPr lang="en-US" sz="2000" dirty="0"/>
              <a:t>Processing (NLP) </a:t>
            </a:r>
            <a:r>
              <a:rPr lang="mn-MN" sz="2000" dirty="0"/>
              <a:t>гэх мэт </a:t>
            </a:r>
            <a:r>
              <a:rPr lang="mn-MN" sz="2000" dirty="0" smtClean="0"/>
              <a:t>.</a:t>
            </a:r>
            <a:endParaRPr lang="en-US" sz="2000" dirty="0" smtClean="0"/>
          </a:p>
          <a:p>
            <a:pPr marL="457200" lvl="0" indent="-342900" algn="just">
              <a:lnSpc>
                <a:spcPct val="150000"/>
              </a:lnSpc>
              <a:buClr>
                <a:srgbClr val="004169"/>
              </a:buClr>
              <a:buSzPts val="1800"/>
              <a:buChar char="●"/>
            </a:pPr>
            <a:r>
              <a:rPr lang="mn-MN" sz="2000" dirty="0" smtClean="0"/>
              <a:t>Өөрийгөө </a:t>
            </a:r>
            <a:r>
              <a:rPr lang="mn-MN" sz="2000" dirty="0"/>
              <a:t>хувьсган өөрчлөх чадвартай программууд хийж болно. </a:t>
            </a:r>
            <a:r>
              <a:rPr lang="mn-MN" sz="2000" dirty="0"/>
              <a:t/>
            </a:r>
            <a:br>
              <a:rPr lang="mn-MN" sz="2000" dirty="0"/>
            </a:br>
            <a:r>
              <a:rPr lang="mn-MN" sz="2000" dirty="0"/>
              <a:t>Жишээ нь: Янз бүрийн бараа санал болгох системүүд гэх мэт.</a:t>
            </a:r>
            <a:endParaRPr lang="mn-MN" sz="2000" dirty="0" smtClean="0"/>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en-US" sz="3200" b="1" dirty="0">
                <a:solidFill>
                  <a:srgbClr val="014169"/>
                </a:solidFill>
              </a:rPr>
              <a:t>Machine </a:t>
            </a:r>
            <a:r>
              <a:rPr lang="en-US" sz="3200" b="1" dirty="0" smtClean="0">
                <a:solidFill>
                  <a:srgbClr val="014169"/>
                </a:solidFill>
              </a:rPr>
              <a:t>learning – </a:t>
            </a:r>
            <a:r>
              <a:rPr lang="mn-MN" sz="3200" b="1" dirty="0" smtClean="0">
                <a:solidFill>
                  <a:srgbClr val="014169"/>
                </a:solidFill>
              </a:rPr>
              <a:t>юу хийж чадах вэ?</a:t>
            </a:r>
            <a:endParaRPr lang="en-US" sz="3200" b="1" dirty="0">
              <a:solidFill>
                <a:srgbClr val="014169"/>
              </a:solidFill>
            </a:endParaRPr>
          </a:p>
        </p:txBody>
      </p:sp>
    </p:spTree>
    <p:extLst>
      <p:ext uri="{BB962C8B-B14F-4D97-AF65-F5344CB8AC3E}">
        <p14:creationId xmlns:p14="http://schemas.microsoft.com/office/powerpoint/2010/main" val="3848046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5"/>
            <a:ext cx="10934700" cy="5661568"/>
          </a:xfrm>
          <a:prstGeom prst="rect">
            <a:avLst/>
          </a:prstGeom>
          <a:noFill/>
          <a:ln>
            <a:noFill/>
          </a:ln>
        </p:spPr>
        <p:txBody>
          <a:bodyPr spcFirstLastPara="1" wrap="square" lIns="91425" tIns="91425" rIns="91425" bIns="91425" anchor="t" anchorCtr="0">
            <a:noAutofit/>
          </a:bodyPr>
          <a:lstStyle/>
          <a:p>
            <a:pPr algn="just">
              <a:lnSpc>
                <a:spcPct val="150000"/>
              </a:lnSpc>
            </a:pPr>
            <a:r>
              <a:rPr lang="mn-MN" sz="2000" dirty="0">
                <a:latin typeface="+mn-lt"/>
              </a:rPr>
              <a:t>Машин сургалтын хоёр арга байдаг </a:t>
            </a:r>
            <a:r>
              <a:rPr lang="mn-MN" sz="2000" dirty="0" smtClean="0">
                <a:latin typeface="+mn-lt"/>
              </a:rPr>
              <a:t>:</a:t>
            </a:r>
          </a:p>
          <a:p>
            <a:pPr algn="just">
              <a:lnSpc>
                <a:spcPct val="150000"/>
              </a:lnSpc>
            </a:pPr>
            <a:r>
              <a:rPr lang="mn-MN" sz="2000" dirty="0" smtClean="0">
                <a:latin typeface="+mn-lt"/>
              </a:rPr>
              <a:t>1. </a:t>
            </a:r>
            <a:r>
              <a:rPr lang="en-US" sz="2000" dirty="0" smtClean="0">
                <a:latin typeface="+mn-lt"/>
              </a:rPr>
              <a:t>Supervised </a:t>
            </a:r>
            <a:r>
              <a:rPr lang="en-US" sz="2000" dirty="0">
                <a:latin typeface="+mn-lt"/>
              </a:rPr>
              <a:t>Learning </a:t>
            </a:r>
            <a:r>
              <a:rPr lang="mn-MN" sz="2000" dirty="0">
                <a:latin typeface="+mn-lt"/>
              </a:rPr>
              <a:t>буюу Удирдлагатай сургалт</a:t>
            </a:r>
          </a:p>
          <a:p>
            <a:pPr algn="just">
              <a:lnSpc>
                <a:spcPct val="150000"/>
              </a:lnSpc>
            </a:pPr>
            <a:r>
              <a:rPr lang="mn-MN" sz="2000" dirty="0">
                <a:latin typeface="+mn-lt"/>
              </a:rPr>
              <a:t>2. </a:t>
            </a:r>
            <a:r>
              <a:rPr lang="en-US" sz="2000" dirty="0">
                <a:latin typeface="+mn-lt"/>
              </a:rPr>
              <a:t>Unsupervised Learning </a:t>
            </a:r>
            <a:r>
              <a:rPr lang="mn-MN" sz="2000" dirty="0">
                <a:latin typeface="+mn-lt"/>
              </a:rPr>
              <a:t>буюу Удирдлагагүй сургалт</a:t>
            </a:r>
          </a:p>
          <a:p>
            <a:pPr marL="114300" lvl="0" algn="just">
              <a:lnSpc>
                <a:spcPct val="150000"/>
              </a:lnSpc>
              <a:buClr>
                <a:srgbClr val="004169"/>
              </a:buClr>
              <a:buSzPts val="1800"/>
            </a:pPr>
            <a:r>
              <a:rPr lang="mn-MN" sz="2000" dirty="0" smtClean="0">
                <a:latin typeface="+mn-lt"/>
              </a:rPr>
              <a:t>Энгийн </a:t>
            </a:r>
            <a:r>
              <a:rPr lang="mn-MN" sz="2000" dirty="0">
                <a:latin typeface="+mn-lt"/>
              </a:rPr>
              <a:t>нэг програмистийг чи энэ хүний царайг таньдаг код (програм) бичээд орхи гэвэл  яг бидний уламжлалт програм бичдэг арга техникээр боломжгүй. Энэ үед ямар арга технологи бид нар хөгжүүлж хэрэглэж байна вэ гэвэл эхлээд тухайн царайг машинд сургах процесс хийгдэж үүнийгээ </a:t>
            </a:r>
            <a:r>
              <a:rPr lang="en-US" sz="2000" dirty="0">
                <a:latin typeface="+mn-lt"/>
              </a:rPr>
              <a:t>training </a:t>
            </a:r>
            <a:r>
              <a:rPr lang="mn-MN" sz="2000" dirty="0">
                <a:latin typeface="+mn-lt"/>
              </a:rPr>
              <a:t>хэмээн нэрлэж буй. Ингэж шинжлэх ухааны арга яг үнэндээ математик (статистик, оптимизаци) загваруудыг ашиглаж тухайн хүний царайны тухай мэдлэгтэй болсон машин сая таны царайг таньж эхлэнэ гэсэн </a:t>
            </a:r>
            <a:r>
              <a:rPr lang="mn-MN" sz="2000" dirty="0" smtClean="0">
                <a:latin typeface="+mn-lt"/>
              </a:rPr>
              <a:t>үг. Машин </a:t>
            </a:r>
            <a:r>
              <a:rPr lang="mn-MN" sz="2000" dirty="0">
                <a:latin typeface="+mn-lt"/>
              </a:rPr>
              <a:t>(Комьпютер)   Т туршлагаас суралцан, энэ туршлагаа ашиглан Д даалгаврыг ямар нэг Х  хэмжээтэй гүйцэтгэлтэйгээр биелүүлэхдээ өмнөх Т туршлагаа тухайн даалгаврыг биелүүлэх явцдаа нэмэгдүүлж байхыг машин сургалт гэнээ. </a:t>
            </a:r>
            <a:endParaRPr sz="2000" i="1" dirty="0">
              <a:solidFill>
                <a:srgbClr val="004169"/>
              </a:solidFill>
              <a:latin typeface="+mn-lt"/>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en-US" sz="3000" b="1" dirty="0" smtClean="0">
                <a:solidFill>
                  <a:srgbClr val="014169"/>
                </a:solidFill>
              </a:rPr>
              <a:t>Machine learning</a:t>
            </a:r>
            <a:endParaRPr sz="3000" b="1" dirty="0">
              <a:solidFill>
                <a:srgbClr val="014169"/>
              </a:solidFill>
            </a:endParaRPr>
          </a:p>
        </p:txBody>
      </p:sp>
    </p:spTree>
    <p:extLst>
      <p:ext uri="{BB962C8B-B14F-4D97-AF65-F5344CB8AC3E}">
        <p14:creationId xmlns:p14="http://schemas.microsoft.com/office/powerpoint/2010/main" val="495068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804687"/>
            <a:ext cx="10934700" cy="5623409"/>
          </a:xfrm>
          <a:prstGeom prst="rect">
            <a:avLst/>
          </a:prstGeom>
          <a:noFill/>
          <a:ln>
            <a:noFill/>
          </a:ln>
        </p:spPr>
        <p:txBody>
          <a:bodyPr spcFirstLastPara="1" wrap="square" lIns="91425" tIns="91425" rIns="91425" bIns="91425" anchor="t" anchorCtr="0">
            <a:noAutofit/>
          </a:bodyPr>
          <a:lstStyle/>
          <a:p>
            <a:pPr marL="114300" lvl="0" algn="just">
              <a:lnSpc>
                <a:spcPct val="150000"/>
              </a:lnSpc>
              <a:buClr>
                <a:srgbClr val="004169"/>
              </a:buClr>
              <a:buSzPts val="1800"/>
            </a:pPr>
            <a:r>
              <a:rPr lang="mn-MN" sz="1800" dirty="0" smtClean="0"/>
              <a:t>Бидний </a:t>
            </a:r>
            <a:r>
              <a:rPr lang="mn-MN" sz="1800" dirty="0"/>
              <a:t>зохиож хиймэлээр үүсгээд байгаа орчин үеийн хиймэл оюуны хамгийн бага үүсгэж байгаа </a:t>
            </a:r>
            <a:r>
              <a:rPr lang="mn-MN" sz="1800" dirty="0" smtClean="0"/>
              <a:t>нэгж нь хиймэл </a:t>
            </a:r>
            <a:r>
              <a:rPr lang="mn-MN" sz="1800" dirty="0"/>
              <a:t>нейрон. "Хүний бодит нейроны дуурайлгасан хийсвэр хувилбар"</a:t>
            </a:r>
            <a:r>
              <a:rPr lang="en-US" sz="1800" dirty="0"/>
              <a:t> </a:t>
            </a:r>
            <a:r>
              <a:rPr lang="mn-MN" sz="1800" dirty="0" smtClean="0"/>
              <a:t>. Орчин үеийн гүний сургалтын загвар юм. </a:t>
            </a:r>
            <a:r>
              <a:rPr lang="mn-MN" sz="1800" dirty="0"/>
              <a:t>Олноороо нэг дороо оршиж байгаа хиймэл нейронууд давхрага хэмээх ойлголт үүсгэнэ. Энэ давхарганууд нь хоорондоо давхрагат буй  нейронуудаараа холбогдон нийлээд нейроны сүлжээ буюу нейрол нетворк (</a:t>
            </a:r>
            <a:r>
              <a:rPr lang="en-US" sz="1800" dirty="0"/>
              <a:t>Neural Network) - </a:t>
            </a:r>
            <a:r>
              <a:rPr lang="mn-MN" sz="1800" dirty="0"/>
              <a:t>г бий болгоно</a:t>
            </a:r>
            <a:r>
              <a:rPr lang="mn-MN" sz="1800" dirty="0" smtClean="0"/>
              <a:t>. </a:t>
            </a:r>
            <a:r>
              <a:rPr lang="mn-MN" sz="1800" dirty="0"/>
              <a:t>Баримжаагаар хүн  10 тэрбум орчим нейронтой, эдгээрийг хооронд нь холбосон их наяд орчим холбоостой гэж тооцоолж байна. "Эдгээрийн л ажиллагаанаас хамаарч бидний бодит оюун ухаан ажиллаж </a:t>
            </a:r>
            <a:r>
              <a:rPr lang="mn-MN" sz="1800" dirty="0" smtClean="0"/>
              <a:t>байдаг".</a:t>
            </a:r>
            <a:r>
              <a:rPr lang="mn-MN" sz="1800" dirty="0"/>
              <a:t> Арван тэрбум нейроныг,  нэг их наяд холбоостой нь шууд математик загвар үүсгээд оруулна гэвэл өнөөдрийн бидэнд байгаа электрон комьпютерийн хүчин чадал хүрэхгүй</a:t>
            </a:r>
            <a:r>
              <a:rPr lang="mn-MN" sz="1800" dirty="0" smtClean="0"/>
              <a:t>.</a:t>
            </a:r>
            <a:r>
              <a:rPr lang="mn-MN" sz="1800" dirty="0"/>
              <a:t>  </a:t>
            </a:r>
            <a:r>
              <a:rPr lang="mn-MN" sz="1800" dirty="0"/>
              <a:t>Б</a:t>
            </a:r>
            <a:r>
              <a:rPr lang="mn-MN" sz="1800" dirty="0" smtClean="0"/>
              <a:t>идний </a:t>
            </a:r>
            <a:r>
              <a:rPr lang="mn-MN" sz="1800" dirty="0"/>
              <a:t>нүд аливаа зүйлийг харж танин мэдэхдээ нейроны давхарагууд өөр өөрийн гэсэн үүрэгтэйгээр жишээ нь эхний давхрагууд нь дүрсийн ерөнхий тоймыг, давхрага нь цааш гүн рүүгээ явах бүртээ нарийн шинж чанаруудыг ялган таньж </a:t>
            </a:r>
            <a:r>
              <a:rPr lang="mn-MN" sz="1800" dirty="0" smtClean="0"/>
              <a:t>байдаг.</a:t>
            </a:r>
            <a:endParaRPr sz="1800" i="1"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en-US" sz="3000" b="1" dirty="0" smtClean="0">
                <a:solidFill>
                  <a:srgbClr val="014169"/>
                </a:solidFill>
              </a:rPr>
              <a:t>Deep Learning</a:t>
            </a:r>
            <a:endParaRPr sz="3000" b="1" dirty="0">
              <a:solidFill>
                <a:srgbClr val="014169"/>
              </a:solidFill>
            </a:endParaRPr>
          </a:p>
        </p:txBody>
      </p:sp>
    </p:spTree>
    <p:extLst>
      <p:ext uri="{BB962C8B-B14F-4D97-AF65-F5344CB8AC3E}">
        <p14:creationId xmlns:p14="http://schemas.microsoft.com/office/powerpoint/2010/main" val="263642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TotalTime>
  <Words>594</Words>
  <Application>Microsoft Office PowerPoint</Application>
  <PresentationFormat>Widescreen</PresentationFormat>
  <Paragraphs>101</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Gill Sans</vt:lpstr>
      <vt:lpstr>Roboto Light</vt:lpstr>
      <vt:lpstr>Raleway Light</vt:lpstr>
      <vt:lpstr>Helvetica Neue</vt:lpstr>
      <vt:lpstr>Lato</vt:lpstr>
      <vt:lpstr>Roboto</vt:lpstr>
      <vt:lpstr>Helvetica Neue Light</vt:lpstr>
      <vt:lpstr>Lato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Bay</cp:lastModifiedBy>
  <cp:revision>47</cp:revision>
  <dcterms:modified xsi:type="dcterms:W3CDTF">2019-08-09T16:41:31Z</dcterms:modified>
</cp:coreProperties>
</file>