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1" d="100"/>
          <a:sy n="61" d="100"/>
        </p:scale>
        <p:origin x="9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EE3D0-5FF6-41EB-B7A3-26E74114729A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291B9-F326-47E6-B2A6-9036A736B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018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EE3D0-5FF6-41EB-B7A3-26E74114729A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291B9-F326-47E6-B2A6-9036A736B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782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EE3D0-5FF6-41EB-B7A3-26E74114729A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291B9-F326-47E6-B2A6-9036A736B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169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EE3D0-5FF6-41EB-B7A3-26E74114729A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291B9-F326-47E6-B2A6-9036A736B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574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EE3D0-5FF6-41EB-B7A3-26E74114729A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291B9-F326-47E6-B2A6-9036A736B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791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EE3D0-5FF6-41EB-B7A3-26E74114729A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291B9-F326-47E6-B2A6-9036A736B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027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EE3D0-5FF6-41EB-B7A3-26E74114729A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291B9-F326-47E6-B2A6-9036A736B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393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EE3D0-5FF6-41EB-B7A3-26E74114729A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291B9-F326-47E6-B2A6-9036A736B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542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EE3D0-5FF6-41EB-B7A3-26E74114729A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291B9-F326-47E6-B2A6-9036A736B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376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EE3D0-5FF6-41EB-B7A3-26E74114729A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291B9-F326-47E6-B2A6-9036A736B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143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EE3D0-5FF6-41EB-B7A3-26E74114729A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291B9-F326-47E6-B2A6-9036A736B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78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8EE3D0-5FF6-41EB-B7A3-26E74114729A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7291B9-F326-47E6-B2A6-9036A736B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701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lesson1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143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n-MN" dirty="0" smtClean="0"/>
              <a:t>Сан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mn-MN" dirty="0" smtClean="0"/>
              <a:t>Сан – үгсийн, номын, эрдэнэсийн, эмийн</a:t>
            </a:r>
          </a:p>
          <a:p>
            <a:r>
              <a:rPr lang="mn-MN" dirty="0" smtClean="0"/>
              <a:t>Мэдээ, мэдээлэл</a:t>
            </a:r>
          </a:p>
          <a:p>
            <a:r>
              <a:rPr lang="mn-MN" dirty="0" smtClean="0"/>
              <a:t>Өгөгдөл, Өгөгдлийн сан</a:t>
            </a:r>
          </a:p>
          <a:p>
            <a:r>
              <a:rPr lang="mn-MN" dirty="0" smtClean="0"/>
              <a:t>Зорилготой, ижил шинж чанартай, логик</a:t>
            </a:r>
            <a:r>
              <a:rPr lang="en-US" dirty="0" smtClean="0"/>
              <a:t> </a:t>
            </a:r>
            <a:r>
              <a:rPr lang="mn-MN" dirty="0" smtClean="0"/>
              <a:t>уялдаа холбоотой, их хэмжээний</a:t>
            </a:r>
            <a:r>
              <a:rPr lang="en-US" dirty="0" smtClean="0"/>
              <a:t> </a:t>
            </a:r>
            <a:r>
              <a:rPr lang="mn-MN" dirty="0" smtClean="0"/>
              <a:t>өгөгдлүүдийн цуглуулга.</a:t>
            </a:r>
          </a:p>
          <a:p>
            <a:r>
              <a:rPr lang="mn-MN" dirty="0" smtClean="0"/>
              <a:t>Зорилго бол ӨС юунд чиглэсэн гэдгийг</a:t>
            </a:r>
            <a:r>
              <a:rPr lang="en-US" dirty="0" smtClean="0"/>
              <a:t> </a:t>
            </a:r>
            <a:r>
              <a:rPr lang="mn-MN" dirty="0" smtClean="0"/>
              <a:t>тодорхойлогч.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2541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n-MN" dirty="0" smtClean="0"/>
              <a:t>Өгөгдлийн сангийн тухай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mn-MN" dirty="0" smtClean="0"/>
              <a:t>Логик уялдаа холбоотой өгөгдлийн</a:t>
            </a:r>
          </a:p>
          <a:p>
            <a:pPr marL="0" indent="0">
              <a:buNone/>
            </a:pPr>
            <a:r>
              <a:rPr lang="mn-MN" dirty="0" smtClean="0"/>
              <a:t>элементүүдийн нэгдсэн цуглуулга юм.</a:t>
            </a:r>
          </a:p>
          <a:p>
            <a:pPr marL="0" indent="0">
              <a:buNone/>
            </a:pPr>
            <a:r>
              <a:rPr lang="mn-MN" dirty="0" smtClean="0"/>
              <a:t>• Тодорхой утга агуулгатай, дүрслэж болох</a:t>
            </a:r>
          </a:p>
          <a:p>
            <a:pPr marL="0" indent="0">
              <a:buNone/>
            </a:pPr>
            <a:r>
              <a:rPr lang="mn-MN" dirty="0" smtClean="0"/>
              <a:t>мэдээллийг өгөгдөл гэнэ.</a:t>
            </a:r>
          </a:p>
          <a:p>
            <a:pPr marL="0" indent="0">
              <a:buNone/>
            </a:pPr>
            <a:r>
              <a:rPr lang="mn-MN" dirty="0" smtClean="0"/>
              <a:t>• Жишээлбэл: хүний нэр, утас, хаяг, гэх мэт</a:t>
            </a:r>
          </a:p>
          <a:p>
            <a:pPr marL="0" indent="0">
              <a:buNone/>
            </a:pPr>
            <a:r>
              <a:rPr lang="mn-MN" dirty="0" smtClean="0"/>
              <a:t>өгөгдлийг дэвтэр, компьютерийн дискэнд</a:t>
            </a:r>
          </a:p>
          <a:p>
            <a:pPr marL="0" indent="0">
              <a:buNone/>
            </a:pPr>
            <a:r>
              <a:rPr lang="mn-MN" dirty="0" smtClean="0"/>
              <a:t>бичиж, хадгалж болно.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701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n-MN" dirty="0" smtClean="0"/>
              <a:t>Өгөгдлийн сан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• Их хэмжээний?</a:t>
            </a:r>
          </a:p>
          <a:p>
            <a:pPr marL="0" indent="0">
              <a:buNone/>
            </a:pPr>
            <a:r>
              <a:rPr lang="ru-RU" dirty="0" smtClean="0"/>
              <a:t>• Хоорондоо уялдаа холбоотой?</a:t>
            </a:r>
          </a:p>
          <a:p>
            <a:pPr marL="0" indent="0">
              <a:buNone/>
            </a:pPr>
            <a:r>
              <a:rPr lang="ru-RU" dirty="0" smtClean="0"/>
              <a:t>• Зорилготой?</a:t>
            </a:r>
          </a:p>
          <a:p>
            <a:pPr marL="0" indent="0">
              <a:buNone/>
            </a:pPr>
            <a:r>
              <a:rPr lang="ru-RU" dirty="0" smtClean="0"/>
              <a:t>• Дүрсэлж болох?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35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n-MN" dirty="0" smtClean="0"/>
              <a:t>Холбоост хүснэгтүүд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1362" y="2139156"/>
            <a:ext cx="5629275" cy="3724275"/>
          </a:xfrm>
        </p:spPr>
      </p:pic>
    </p:spTree>
    <p:extLst>
      <p:ext uri="{BB962C8B-B14F-4D97-AF65-F5344CB8AC3E}">
        <p14:creationId xmlns:p14="http://schemas.microsoft.com/office/powerpoint/2010/main" val="2578549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n-MN" dirty="0" smtClean="0"/>
              <a:t>Мэдээ, мэдээлэл, мэдээллийн сан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mn-MN" dirty="0" smtClean="0"/>
              <a:t>• Өгөгдөл гэж юу вэ? Өгөгдөл гэдэг нь тоо</a:t>
            </a:r>
            <a:r>
              <a:rPr lang="en-US" dirty="0" smtClean="0"/>
              <a:t> </a:t>
            </a:r>
            <a:r>
              <a:rPr lang="mn-MN" dirty="0" smtClean="0"/>
              <a:t>болон тэмдэгтүүдийн цогц юм. Жишээ нь: 123,</a:t>
            </a:r>
            <a:r>
              <a:rPr lang="en-US" dirty="0" smtClean="0"/>
              <a:t> </a:t>
            </a:r>
            <a:r>
              <a:rPr lang="mn-MN" dirty="0" smtClean="0"/>
              <a:t>аав, нар гэх мэт.</a:t>
            </a:r>
          </a:p>
          <a:p>
            <a:pPr marL="0" indent="0">
              <a:buNone/>
            </a:pPr>
            <a:r>
              <a:rPr lang="mn-MN" dirty="0" smtClean="0"/>
              <a:t>• Мэдээ гэж юу вэ? Мэдээ гэдэг нь ямар нэг</a:t>
            </a:r>
            <a:r>
              <a:rPr lang="en-US" dirty="0" smtClean="0"/>
              <a:t> </a:t>
            </a:r>
            <a:r>
              <a:rPr lang="mn-MN" dirty="0" smtClean="0"/>
              <a:t>зорилгогүйгээр цуглуулсан өгөгдөл</a:t>
            </a:r>
          </a:p>
          <a:p>
            <a:pPr marL="0" indent="0">
              <a:buNone/>
            </a:pPr>
            <a:r>
              <a:rPr lang="mn-MN" dirty="0" smtClean="0"/>
              <a:t>• Мэдээлэл гэж юу вэ? Мэдээлэл гэдэг нь</a:t>
            </a:r>
            <a:r>
              <a:rPr lang="en-US" dirty="0" smtClean="0"/>
              <a:t> </a:t>
            </a:r>
            <a:r>
              <a:rPr lang="mn-MN" dirty="0" smtClean="0"/>
              <a:t>тодорхой зорилготойгоор ямар нэг хэрэгцээ</a:t>
            </a:r>
            <a:r>
              <a:rPr lang="en-US" dirty="0" smtClean="0"/>
              <a:t> </a:t>
            </a:r>
            <a:r>
              <a:rPr lang="mn-MN" dirty="0" smtClean="0"/>
              <a:t>шаардлагыг хангахуйцаар боловсруулагдсан</a:t>
            </a:r>
          </a:p>
          <a:p>
            <a:pPr marL="0" indent="0">
              <a:buNone/>
            </a:pPr>
            <a:r>
              <a:rPr lang="mn-MN" dirty="0" smtClean="0"/>
              <a:t>мэдээг хэлнэ. Жишээ нь: Маргааш цас орно.</a:t>
            </a:r>
            <a:r>
              <a:rPr lang="en-US" dirty="0" smtClean="0"/>
              <a:t> </a:t>
            </a:r>
            <a:r>
              <a:rPr lang="mn-MN" dirty="0" smtClean="0"/>
              <a:t>Дулаан хувцасаа өмсөж гараарай.</a:t>
            </a:r>
            <a:endParaRPr lang="en-US" dirty="0" smtClean="0"/>
          </a:p>
          <a:p>
            <a:pPr marL="0" indent="0">
              <a:buNone/>
            </a:pPr>
            <a:r>
              <a:rPr lang="mn-MN" dirty="0" smtClean="0"/>
              <a:t>• Өгөгдлийн сан гэдэг нь өгөгдлийг удирдах</a:t>
            </a:r>
            <a:r>
              <a:rPr lang="en-US" dirty="0" smtClean="0"/>
              <a:t> </a:t>
            </a:r>
            <a:r>
              <a:rPr lang="mn-MN" dirty="0" smtClean="0"/>
              <a:t>зохион байгуулах ашиглахад хялбар</a:t>
            </a:r>
            <a:r>
              <a:rPr lang="en-US" dirty="0" smtClean="0"/>
              <a:t> </a:t>
            </a:r>
            <a:r>
              <a:rPr lang="mn-MN" dirty="0" smtClean="0"/>
              <a:t>байхаар зохион байгуулагдсан өөр</a:t>
            </a:r>
            <a:r>
              <a:rPr lang="en-US" dirty="0" smtClean="0"/>
              <a:t> </a:t>
            </a:r>
            <a:r>
              <a:rPr lang="mn-MN" dirty="0" smtClean="0"/>
              <a:t>хоорондоо харилцан холбоотой</a:t>
            </a:r>
            <a:r>
              <a:rPr lang="en-US" dirty="0" smtClean="0"/>
              <a:t> </a:t>
            </a:r>
            <a:r>
              <a:rPr lang="mn-MN" dirty="0" smtClean="0"/>
              <a:t>өгөгдлүүдийн цуглуулга юм.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055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n-MN" dirty="0" smtClean="0"/>
              <a:t>Өгөгдлийн сан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mn-MN" dirty="0" smtClean="0"/>
              <a:t>• Өгөгдлийн сан нь олон хэрэглэгчийг хүссэн</a:t>
            </a:r>
            <a:r>
              <a:rPr lang="en-US" dirty="0" smtClean="0"/>
              <a:t> </a:t>
            </a:r>
            <a:r>
              <a:rPr lang="mn-MN" dirty="0" smtClean="0"/>
              <a:t>мэдээллээр хангах </a:t>
            </a:r>
            <a:r>
              <a:rPr lang="mn-MN" b="1" dirty="0" smtClean="0"/>
              <a:t>зорилготой</a:t>
            </a:r>
            <a:r>
              <a:rPr lang="en-US" b="1" dirty="0" smtClean="0"/>
              <a:t> </a:t>
            </a:r>
            <a:r>
              <a:rPr lang="mn-MN" dirty="0" smtClean="0"/>
              <a:t>өгөгдлийн цогц иж бүрдэл юм.</a:t>
            </a:r>
            <a:endParaRPr lang="en-US" dirty="0" smtClean="0"/>
          </a:p>
          <a:p>
            <a:pPr marL="0" indent="0">
              <a:buNone/>
            </a:pPr>
            <a:r>
              <a:rPr lang="mn-MN" dirty="0" smtClean="0"/>
              <a:t>• Иймд хоорондоо авцалдаагүй, энд тэндээс</a:t>
            </a:r>
            <a:r>
              <a:rPr lang="en-US" dirty="0" smtClean="0"/>
              <a:t> </a:t>
            </a:r>
            <a:r>
              <a:rPr lang="mn-MN" dirty="0" smtClean="0"/>
              <a:t>цуглуулсан өгөгдлүүд өгөгдлийн сан болж</a:t>
            </a:r>
            <a:r>
              <a:rPr lang="en-US" dirty="0" smtClean="0"/>
              <a:t> </a:t>
            </a:r>
            <a:r>
              <a:rPr lang="mn-MN" dirty="0" smtClean="0"/>
              <a:t>чадахгүй.</a:t>
            </a:r>
          </a:p>
          <a:p>
            <a:pPr marL="0" indent="0">
              <a:buNone/>
            </a:pPr>
            <a:r>
              <a:rPr lang="mn-MN" dirty="0" smtClean="0"/>
              <a:t>• Өгөгдлийн санг тодорхой зориулалттай</a:t>
            </a:r>
            <a:r>
              <a:rPr lang="en-US" dirty="0" smtClean="0"/>
              <a:t> </a:t>
            </a:r>
            <a:r>
              <a:rPr lang="mn-MN" dirty="0" smtClean="0"/>
              <a:t>загварчилж, байгуулна.</a:t>
            </a:r>
          </a:p>
          <a:p>
            <a:pPr marL="0" indent="0">
              <a:buNone/>
            </a:pPr>
            <a:r>
              <a:rPr lang="mn-MN" dirty="0" smtClean="0"/>
              <a:t>• Тодорхой мэдээлэл гаргаж авахын тулд</a:t>
            </a:r>
            <a:r>
              <a:rPr lang="en-US" dirty="0" smtClean="0"/>
              <a:t> </a:t>
            </a:r>
            <a:r>
              <a:rPr lang="mn-MN" dirty="0" smtClean="0"/>
              <a:t>өгөгдлийн санд хайлт хийх, өгөгдлийн санг</a:t>
            </a:r>
            <a:r>
              <a:rPr lang="en-US" dirty="0" smtClean="0"/>
              <a:t> </a:t>
            </a:r>
            <a:r>
              <a:rPr lang="mn-MN" dirty="0" smtClean="0"/>
              <a:t>засварлах, мэдээлэл боловсруулах зэрэг</a:t>
            </a:r>
            <a:r>
              <a:rPr lang="en-US" dirty="0" smtClean="0"/>
              <a:t> </a:t>
            </a:r>
            <a:r>
              <a:rPr lang="mn-MN" dirty="0" smtClean="0"/>
              <a:t>үйлдлүүдийг өгөгдлийн сангийн</a:t>
            </a:r>
            <a:r>
              <a:rPr lang="en-US" dirty="0" smtClean="0"/>
              <a:t> </a:t>
            </a:r>
            <a:r>
              <a:rPr lang="mn-MN" b="1" dirty="0" smtClean="0"/>
              <a:t>боловсруулалт</a:t>
            </a:r>
            <a:r>
              <a:rPr lang="mn-MN" dirty="0" smtClean="0"/>
              <a:t> гэнэ.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7733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n-MN" dirty="0" smtClean="0"/>
              <a:t>Өгөгдлийн сан(2)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mn-MN" dirty="0" smtClean="0"/>
              <a:t>• Тухайлбал бүтээгдэхүүнээ үйлдвэрлэж зардаг</a:t>
            </a:r>
            <a:r>
              <a:rPr lang="en-US" dirty="0" smtClean="0"/>
              <a:t> </a:t>
            </a:r>
            <a:r>
              <a:rPr lang="mn-MN" dirty="0" smtClean="0"/>
              <a:t>байгууллагын хувьд анх үйл ажиллагаагаа</a:t>
            </a:r>
            <a:r>
              <a:rPr lang="en-US" dirty="0" smtClean="0"/>
              <a:t> </a:t>
            </a:r>
            <a:r>
              <a:rPr lang="mn-MN" dirty="0" smtClean="0"/>
              <a:t>эхэлснээс одоог хүртлэх тодорхой хугацаан</a:t>
            </a:r>
            <a:r>
              <a:rPr lang="en-US" dirty="0" smtClean="0"/>
              <a:t> </a:t>
            </a:r>
            <a:r>
              <a:rPr lang="mn-MN" dirty="0" smtClean="0"/>
              <a:t>дахь мэдээллүүдийг эмх цэгцтэйгээр</a:t>
            </a:r>
            <a:r>
              <a:rPr lang="en-US" dirty="0" smtClean="0"/>
              <a:t> </a:t>
            </a:r>
            <a:r>
              <a:rPr lang="mn-MN" dirty="0" smtClean="0"/>
              <a:t>хадгалснаар ямар үед бүтээгдэхүүний</a:t>
            </a:r>
            <a:r>
              <a:rPr lang="en-US" dirty="0" smtClean="0"/>
              <a:t> </a:t>
            </a:r>
            <a:r>
              <a:rPr lang="mn-MN" dirty="0" smtClean="0"/>
              <a:t>борлуулалт сайн байсан мөн муу байсныг зэрэг</a:t>
            </a:r>
            <a:r>
              <a:rPr lang="en-US" dirty="0" smtClean="0"/>
              <a:t> </a:t>
            </a:r>
            <a:r>
              <a:rPr lang="mn-MN" dirty="0" smtClean="0"/>
              <a:t>бусад янз бүрийн мэдээллүүдийг энэ</a:t>
            </a:r>
            <a:r>
              <a:rPr lang="en-US" dirty="0" smtClean="0"/>
              <a:t> </a:t>
            </a:r>
            <a:r>
              <a:rPr lang="mn-MN" dirty="0" smtClean="0"/>
              <a:t>өгөгдлийн сангаас авах боломжтой болж</a:t>
            </a:r>
            <a:r>
              <a:rPr lang="en-US" dirty="0" smtClean="0"/>
              <a:t> </a:t>
            </a:r>
            <a:r>
              <a:rPr lang="mn-MN" dirty="0" smtClean="0"/>
              <a:t>байгаа юм. </a:t>
            </a:r>
            <a:endParaRPr lang="en-US" dirty="0" smtClean="0"/>
          </a:p>
          <a:p>
            <a:pPr marL="0" indent="0">
              <a:buNone/>
            </a:pPr>
            <a:r>
              <a:rPr lang="mn-MN" dirty="0" smtClean="0"/>
              <a:t>• Өгөгдлийн сан, өгөгдлийн сан удирдах</a:t>
            </a:r>
            <a:r>
              <a:rPr lang="en-US" dirty="0" smtClean="0"/>
              <a:t> </a:t>
            </a:r>
            <a:r>
              <a:rPr lang="mn-MN" dirty="0" smtClean="0"/>
              <a:t>систем, өгөгдлийн технологи орчин үед</a:t>
            </a:r>
            <a:r>
              <a:rPr lang="en-US" dirty="0" smtClean="0"/>
              <a:t> </a:t>
            </a:r>
            <a:r>
              <a:rPr lang="mn-MN" dirty="0" smtClean="0"/>
              <a:t>компьютерийн хэрэглээнд томооохон байр</a:t>
            </a:r>
            <a:r>
              <a:rPr lang="en-US" dirty="0" smtClean="0"/>
              <a:t> </a:t>
            </a:r>
            <a:r>
              <a:rPr lang="mn-MN" dirty="0" smtClean="0"/>
              <a:t>эзлэх болсон. Бизнес, инженер, анагаах</a:t>
            </a:r>
            <a:r>
              <a:rPr lang="en-US" dirty="0" smtClean="0"/>
              <a:t> </a:t>
            </a:r>
            <a:r>
              <a:rPr lang="mn-MN" dirty="0" smtClean="0"/>
              <a:t>ухаан, хууль, боловсрол, номын сан гэх</a:t>
            </a:r>
            <a:r>
              <a:rPr lang="en-US" dirty="0" smtClean="0"/>
              <a:t> </a:t>
            </a:r>
            <a:r>
              <a:rPr lang="mn-MN" dirty="0" smtClean="0"/>
              <a:t>зэрэг салбаруудад өгөгдлийн сан гол үүрэг</a:t>
            </a:r>
            <a:r>
              <a:rPr lang="en-US" dirty="0" smtClean="0"/>
              <a:t> </a:t>
            </a:r>
            <a:r>
              <a:rPr lang="mn-MN" dirty="0" smtClean="0"/>
              <a:t>гүйцэтгэж байна. Ямарч байгууллага</a:t>
            </a:r>
            <a:r>
              <a:rPr lang="en-US" dirty="0" smtClean="0"/>
              <a:t> </a:t>
            </a:r>
            <a:r>
              <a:rPr lang="mn-MN" dirty="0" smtClean="0"/>
              <a:t>өөрсдийн өгөгдлийн санг байгуулснаар</a:t>
            </a:r>
            <a:r>
              <a:rPr lang="en-US" dirty="0" smtClean="0"/>
              <a:t> </a:t>
            </a:r>
            <a:r>
              <a:rPr lang="mn-MN" dirty="0" smtClean="0"/>
              <a:t>дараа нь тэндээсээ тодорхой шийдвэр, үр</a:t>
            </a:r>
            <a:r>
              <a:rPr lang="en-US" dirty="0" smtClean="0"/>
              <a:t> </a:t>
            </a:r>
            <a:r>
              <a:rPr lang="mn-MN" dirty="0" smtClean="0"/>
              <a:t>дүнд хүрч байдаг.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8562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Өгөгдлийн сан удирдах систем</a:t>
            </a:r>
            <a:r>
              <a:rPr lang="en-US" dirty="0" smtClean="0"/>
              <a:t> </a:t>
            </a:r>
            <a:r>
              <a:rPr lang="ru-RU" dirty="0" smtClean="0"/>
              <a:t>/ӨСУС/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mn-MN" dirty="0" smtClean="0"/>
              <a:t>• ӨСУС нь төрөл бүрийн өгөгдлийн сангийн</a:t>
            </a:r>
            <a:r>
              <a:rPr lang="en-US" dirty="0" smtClean="0"/>
              <a:t> </a:t>
            </a:r>
            <a:r>
              <a:rPr lang="mn-MN" dirty="0" smtClean="0"/>
              <a:t>бүтцийг тодорхойлох, үүсгэх, боловсруулахад</a:t>
            </a:r>
            <a:r>
              <a:rPr lang="en-US" dirty="0" smtClean="0"/>
              <a:t> </a:t>
            </a:r>
            <a:r>
              <a:rPr lang="mn-MN" dirty="0" smtClean="0"/>
              <a:t>ашиглаж болох ерөнхий зориулалттай програм</a:t>
            </a:r>
            <a:r>
              <a:rPr lang="en-US" dirty="0" smtClean="0"/>
              <a:t> </a:t>
            </a:r>
            <a:r>
              <a:rPr lang="mn-MN" dirty="0" smtClean="0"/>
              <a:t>юм.</a:t>
            </a:r>
          </a:p>
          <a:p>
            <a:pPr marL="0" indent="0">
              <a:buNone/>
            </a:pPr>
            <a:r>
              <a:rPr lang="mn-MN" dirty="0" smtClean="0"/>
              <a:t>• Маш олон нэр төрлийн ӨСУС-ууд байгаас жишээлбэл:</a:t>
            </a:r>
          </a:p>
          <a:p>
            <a:pPr marL="0" indent="0">
              <a:buNone/>
            </a:pPr>
            <a:r>
              <a:rPr lang="en-US" dirty="0" smtClean="0"/>
              <a:t>Active - MySQL, MS-SQL, PostgreSQL </a:t>
            </a:r>
            <a:r>
              <a:rPr lang="mn-MN" dirty="0" smtClean="0"/>
              <a:t>г.м.</a:t>
            </a:r>
          </a:p>
          <a:p>
            <a:pPr marL="0" indent="0">
              <a:buNone/>
            </a:pPr>
            <a:r>
              <a:rPr lang="en-US" dirty="0" smtClean="0"/>
              <a:t>Cloud - MongoDB, Cassandra </a:t>
            </a:r>
            <a:r>
              <a:rPr lang="mn-MN" dirty="0" smtClean="0"/>
              <a:t>г.м.</a:t>
            </a:r>
          </a:p>
          <a:p>
            <a:pPr marL="0" indent="0">
              <a:buNone/>
            </a:pPr>
            <a:r>
              <a:rPr lang="en-US" dirty="0" smtClean="0"/>
              <a:t>Embedded - Embedded </a:t>
            </a:r>
            <a:r>
              <a:rPr lang="en-US" dirty="0" err="1" smtClean="0"/>
              <a:t>InnoDB</a:t>
            </a:r>
            <a:r>
              <a:rPr lang="en-US" dirty="0" smtClean="0"/>
              <a:t>, SQLite </a:t>
            </a:r>
            <a:r>
              <a:rPr lang="mn-MN" dirty="0" smtClean="0"/>
              <a:t>г.м хангамж юм.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9087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440</Words>
  <Application>Microsoft Office PowerPoint</Application>
  <PresentationFormat>Widescreen</PresentationFormat>
  <Paragraphs>42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Database</vt:lpstr>
      <vt:lpstr>Сан</vt:lpstr>
      <vt:lpstr>Өгөгдлийн сангийн тухай</vt:lpstr>
      <vt:lpstr>Өгөгдлийн сан</vt:lpstr>
      <vt:lpstr>Холбоост хүснэгтүүд</vt:lpstr>
      <vt:lpstr>Мэдээ, мэдээлэл, мэдээллийн сан</vt:lpstr>
      <vt:lpstr>Өгөгдлийн сан</vt:lpstr>
      <vt:lpstr>Өгөгдлийн сан(2)</vt:lpstr>
      <vt:lpstr>Өгөгдлийн сан удирдах систем /ӨСУС/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</dc:title>
  <dc:creator>Windows User</dc:creator>
  <cp:lastModifiedBy>Windows User</cp:lastModifiedBy>
  <cp:revision>2</cp:revision>
  <dcterms:created xsi:type="dcterms:W3CDTF">2019-10-08T09:20:10Z</dcterms:created>
  <dcterms:modified xsi:type="dcterms:W3CDTF">2019-10-08T09:25:28Z</dcterms:modified>
</cp:coreProperties>
</file>