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E4F-9E0B-402B-9731-D28578F5060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346-AA51-4833-A019-3488B99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9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E4F-9E0B-402B-9731-D28578F5060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346-AA51-4833-A019-3488B99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8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E4F-9E0B-402B-9731-D28578F5060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346-AA51-4833-A019-3488B99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8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E4F-9E0B-402B-9731-D28578F5060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346-AA51-4833-A019-3488B99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2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E4F-9E0B-402B-9731-D28578F5060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346-AA51-4833-A019-3488B99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E4F-9E0B-402B-9731-D28578F5060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346-AA51-4833-A019-3488B99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E4F-9E0B-402B-9731-D28578F5060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346-AA51-4833-A019-3488B99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E4F-9E0B-402B-9731-D28578F5060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346-AA51-4833-A019-3488B99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8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E4F-9E0B-402B-9731-D28578F5060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346-AA51-4833-A019-3488B99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E4F-9E0B-402B-9731-D28578F5060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346-AA51-4833-A019-3488B99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1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E4F-9E0B-402B-9731-D28578F5060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8346-AA51-4833-A019-3488B99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15E4F-9E0B-402B-9731-D28578F5060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58346-AA51-4833-A019-3488B99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9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364281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Холбоос, түүний зэрэг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n-MN" dirty="0" smtClean="0"/>
              <a:t>Нэг обьектийн төрлийн хэд хэдэн төлөөлөл нь өөр обьектийн хэд хичнээн төлөөлөлтэй холбогдож байгаагаас хамаарч холболт нь нэг нь нэгтэй (1 : 1) , нэг нь олонтой (1 : </a:t>
            </a:r>
            <a:r>
              <a:rPr lang="en-US" dirty="0" smtClean="0"/>
              <a:t>N) ,</a:t>
            </a:r>
            <a:r>
              <a:rPr lang="mn-MN" dirty="0" smtClean="0"/>
              <a:t> олон нь олонтой (</a:t>
            </a:r>
            <a:r>
              <a:rPr lang="en-US" dirty="0" smtClean="0"/>
              <a:t>N : M) </a:t>
            </a:r>
            <a:r>
              <a:rPr lang="mn-MN" dirty="0" smtClean="0"/>
              <a:t>гэсэн төрлүүд байдаг. 1 : 1 ба 1 : </a:t>
            </a:r>
            <a:r>
              <a:rPr lang="en-US" dirty="0" smtClean="0"/>
              <a:t>N </a:t>
            </a:r>
            <a:r>
              <a:rPr lang="mn-MN" dirty="0" smtClean="0"/>
              <a:t>төрлийн холболтыг обьектийн тодорхойлолтонд холбоос атрибут нэмж авах аргаар зохион байгуулах нь тохиромжтой байдаг.</a:t>
            </a:r>
          </a:p>
          <a:p>
            <a:pPr marL="0" indent="0">
              <a:buNone/>
            </a:pPr>
            <a:r>
              <a:rPr lang="mn-MN" dirty="0" smtClean="0"/>
              <a:t>• обьектийн төрлүүдийн хоорондох хамаарлыг тодорхойлно.</a:t>
            </a:r>
          </a:p>
          <a:p>
            <a:pPr marL="0" indent="0">
              <a:buNone/>
            </a:pPr>
            <a:r>
              <a:rPr lang="mn-MN" dirty="0" smtClean="0"/>
              <a:t>• Холбоос нь хэдэн ч обьектийн төрлийн хооронд үүсч болдог. Холбоосын төрлийн зэрэг нь холбогдож байгаа обьектийн тоог заадаг.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3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Network database – Network Data Model </a:t>
            </a:r>
            <a:r>
              <a:rPr lang="mn-MN" dirty="0" smtClean="0"/>
              <a:t>бүхий өгөгдлийн сан - Сүлжээ загвар</a:t>
            </a:r>
          </a:p>
          <a:p>
            <a:pPr marL="0" indent="0">
              <a:buNone/>
            </a:pPr>
            <a:r>
              <a:rPr lang="mn-MN" dirty="0" smtClean="0"/>
              <a:t>• </a:t>
            </a:r>
            <a:r>
              <a:rPr lang="en-US" dirty="0" smtClean="0"/>
              <a:t>Hierarchical database - Hierarchical Data Model </a:t>
            </a:r>
            <a:r>
              <a:rPr lang="mn-MN" dirty="0" smtClean="0"/>
              <a:t>бүхий өгөгдлийн сан - Шаталсан</a:t>
            </a:r>
          </a:p>
          <a:p>
            <a:pPr marL="0" indent="0">
              <a:buNone/>
            </a:pPr>
            <a:r>
              <a:rPr lang="mn-MN" dirty="0" smtClean="0"/>
              <a:t>• </a:t>
            </a:r>
            <a:r>
              <a:rPr lang="en-US" dirty="0" smtClean="0"/>
              <a:t>Relational database – Relational Data Model </a:t>
            </a:r>
            <a:r>
              <a:rPr lang="mn-MN" dirty="0" smtClean="0"/>
              <a:t>бүхий өгөгдлийн сан - Холбоост</a:t>
            </a:r>
          </a:p>
          <a:p>
            <a:pPr marL="0" indent="0">
              <a:buNone/>
            </a:pPr>
            <a:r>
              <a:rPr lang="mn-MN" dirty="0" smtClean="0"/>
              <a:t>• </a:t>
            </a:r>
            <a:r>
              <a:rPr lang="en-US" dirty="0" smtClean="0"/>
              <a:t>Object-oriented database – Object oriented Data Model </a:t>
            </a:r>
            <a:r>
              <a:rPr lang="mn-MN" dirty="0" smtClean="0"/>
              <a:t>бүхий өгөгдлийн сан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n-MN" dirty="0" smtClean="0"/>
              <a:t>• Ойлгомжтой</a:t>
            </a:r>
            <a:r>
              <a:rPr lang="en-US" dirty="0" smtClean="0"/>
              <a:t> </a:t>
            </a:r>
            <a:r>
              <a:rPr lang="mn-MN" dirty="0" smtClean="0"/>
              <a:t>хялбар</a:t>
            </a:r>
          </a:p>
          <a:p>
            <a:pPr marL="0" indent="0">
              <a:buNone/>
            </a:pPr>
            <a:r>
              <a:rPr lang="mn-MN" dirty="0" smtClean="0"/>
              <a:t>• Хамгийн түгээмэл хэрэглэгддэг</a:t>
            </a:r>
          </a:p>
          <a:p>
            <a:pPr marL="0" indent="0">
              <a:buNone/>
            </a:pPr>
            <a:r>
              <a:rPr lang="mn-MN" dirty="0" smtClean="0"/>
              <a:t>• Маш олон ӨСУС-үүд энэ чиглэлээр</a:t>
            </a:r>
            <a:r>
              <a:rPr lang="en-US" dirty="0" smtClean="0"/>
              <a:t> </a:t>
            </a:r>
            <a:r>
              <a:rPr lang="mn-MN" dirty="0" smtClean="0"/>
              <a:t>хөгжсөн</a:t>
            </a:r>
            <a:endParaRPr lang="en-US" dirty="0" smtClean="0"/>
          </a:p>
          <a:p>
            <a:pPr marL="0" indent="0">
              <a:buNone/>
            </a:pPr>
            <a:r>
              <a:rPr lang="mn-MN" dirty="0" smtClean="0"/>
              <a:t>• Өгөгдлийн сан нь өөр хоорондоо холбоотой хүснэгтүүдээс тогтоно</a:t>
            </a:r>
          </a:p>
          <a:p>
            <a:pPr marL="0" indent="0">
              <a:buNone/>
            </a:pPr>
            <a:r>
              <a:rPr lang="mn-MN" dirty="0" smtClean="0"/>
              <a:t>• </a:t>
            </a:r>
            <a:r>
              <a:rPr lang="en-US" dirty="0" smtClean="0"/>
              <a:t>Table – </a:t>
            </a:r>
            <a:r>
              <a:rPr lang="mn-MN" dirty="0" smtClean="0"/>
              <a:t>хүснэгт мөр болон баганаас бүрдэнэ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Row - Record - </a:t>
            </a:r>
            <a:r>
              <a:rPr lang="mn-MN" dirty="0" smtClean="0"/>
              <a:t>өөр өөр төрөлтэй</a:t>
            </a:r>
          </a:p>
          <a:p>
            <a:pPr marL="0" indent="0">
              <a:buNone/>
            </a:pPr>
            <a:r>
              <a:rPr lang="mn-MN" dirty="0" smtClean="0"/>
              <a:t>• </a:t>
            </a:r>
            <a:r>
              <a:rPr lang="en-US" dirty="0" smtClean="0"/>
              <a:t>Column - Field - </a:t>
            </a:r>
            <a:r>
              <a:rPr lang="mn-MN" dirty="0" smtClean="0"/>
              <a:t>ижил төрөлтэй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3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Үл хамаарал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n-MN" dirty="0" smtClean="0"/>
              <a:t>• Логик үл хамаарал - гадаад схем буюу хэрэглээний програмыг өөрчлөхгүйгээр ерөнхий схемийг өөрчлөх боломж юм.</a:t>
            </a:r>
          </a:p>
          <a:p>
            <a:pPr marL="0" indent="0">
              <a:buNone/>
            </a:pPr>
            <a:r>
              <a:rPr lang="mn-MN" dirty="0" smtClean="0"/>
              <a:t>• Физик үл хамаарал - ерөнхий схемийг (эсвэл гадаад схемийг) өөрчлөхгүйгээр дотоод схемийг өөрчлөх боломж юм.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6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Өгөгдлийн санг загварчилах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n-MN" dirty="0" smtClean="0"/>
              <a:t>1. ӨС-д тавигдах шаардлагыг цуглуулж</a:t>
            </a:r>
            <a:r>
              <a:rPr lang="en-US" dirty="0" smtClean="0"/>
              <a:t> </a:t>
            </a:r>
            <a:r>
              <a:rPr lang="mn-MN" dirty="0" smtClean="0"/>
              <a:t>шинжилгээг хийнэ. Загварчлах ӨС-ийн</a:t>
            </a:r>
            <a:r>
              <a:rPr lang="en-US" dirty="0" smtClean="0"/>
              <a:t> </a:t>
            </a:r>
            <a:r>
              <a:rPr lang="mn-MN" dirty="0" smtClean="0"/>
              <a:t>хэрэглэгчтэй ярилцаж тавигдах шаардлагыг</a:t>
            </a:r>
            <a:r>
              <a:rPr lang="en-US" dirty="0" smtClean="0"/>
              <a:t> </a:t>
            </a:r>
            <a:r>
              <a:rPr lang="mn-MN" dirty="0" smtClean="0"/>
              <a:t>ойлгож баримтжуулна.</a:t>
            </a:r>
          </a:p>
          <a:p>
            <a:pPr marL="0" indent="0">
              <a:buNone/>
            </a:pPr>
            <a:r>
              <a:rPr lang="mn-MN" dirty="0" smtClean="0"/>
              <a:t>2. ӨС-ийн ерөнхий загварчилгаа бөгөөд тус</a:t>
            </a:r>
            <a:r>
              <a:rPr lang="en-US" dirty="0" smtClean="0"/>
              <a:t> </a:t>
            </a:r>
            <a:r>
              <a:rPr lang="mn-MN" dirty="0" smtClean="0"/>
              <a:t>шатанд ӨС-ийн ерөнхий схемийг гаргана.</a:t>
            </a:r>
          </a:p>
          <a:p>
            <a:pPr marL="0" indent="0">
              <a:buNone/>
            </a:pPr>
            <a:r>
              <a:rPr lang="mn-MN" dirty="0" smtClean="0"/>
              <a:t>3. ӨС-ийн үндсэн үйлдлүүд дээр тулгуурлаж үйл</a:t>
            </a:r>
            <a:r>
              <a:rPr lang="en-US" dirty="0" smtClean="0"/>
              <a:t> </a:t>
            </a:r>
            <a:r>
              <a:rPr lang="mn-MN" dirty="0" smtClean="0"/>
              <a:t>ажиллагааны шинжилгээ хийх.</a:t>
            </a:r>
          </a:p>
          <a:p>
            <a:pPr marL="0" indent="0">
              <a:buNone/>
            </a:pPr>
            <a:r>
              <a:rPr lang="mn-MN" dirty="0" smtClean="0"/>
              <a:t>4. ӨС-г хэрэгжүүлэх ӨСУС-ийг сонгож</a:t>
            </a:r>
            <a:r>
              <a:rPr lang="en-US" dirty="0" smtClean="0"/>
              <a:t> </a:t>
            </a:r>
            <a:r>
              <a:rPr lang="mn-MN" dirty="0" smtClean="0"/>
              <a:t>хэрэгжүүлэх өгөгдлийн загварт шилжүүлнэ.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7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Шаардлагын шинжилгээ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mn-MN" dirty="0" smtClean="0"/>
              <a:t>Өгөгдлийн санд ямар өгөгдөл хадгалагдахыг</a:t>
            </a:r>
            <a:r>
              <a:rPr lang="en-US" dirty="0" smtClean="0"/>
              <a:t> </a:t>
            </a:r>
            <a:r>
              <a:rPr lang="mn-MN" dirty="0" smtClean="0"/>
              <a:t>ойлгох, түүн дээр ямар програм бий болох</a:t>
            </a:r>
            <a:r>
              <a:rPr lang="en-US" dirty="0" smtClean="0"/>
              <a:t> </a:t>
            </a:r>
            <a:r>
              <a:rPr lang="mn-MN" dirty="0" smtClean="0"/>
              <a:t>ёстойг, ямар үйлдлүүд өндөр давтамжтай</a:t>
            </a:r>
            <a:r>
              <a:rPr lang="en-US" dirty="0" smtClean="0"/>
              <a:t> </a:t>
            </a:r>
            <a:r>
              <a:rPr lang="mn-MN" dirty="0" smtClean="0"/>
              <a:t>байхыг болон гүйцэтгэлийн шаардлагуудын</a:t>
            </a:r>
            <a:r>
              <a:rPr lang="en-US" dirty="0" smtClean="0"/>
              <a:t> </a:t>
            </a:r>
            <a:r>
              <a:rPr lang="mn-MN" dirty="0" smtClean="0"/>
              <a:t>талаар ойлголт авах.</a:t>
            </a:r>
          </a:p>
          <a:p>
            <a:r>
              <a:rPr lang="en-US" dirty="0" smtClean="0"/>
              <a:t> </a:t>
            </a:r>
            <a:r>
              <a:rPr lang="mn-MN" dirty="0" smtClean="0"/>
              <a:t>Хэрэглэгчийн бүлгүүдийг тодорхойлох,</a:t>
            </a:r>
            <a:r>
              <a:rPr lang="en-US" dirty="0" smtClean="0"/>
              <a:t> </a:t>
            </a:r>
            <a:r>
              <a:rPr lang="mn-MN" dirty="0" smtClean="0"/>
              <a:t>тухайн үйлдлийн орчинг болон хэрхэн</a:t>
            </a:r>
            <a:r>
              <a:rPr lang="en-US" dirty="0" smtClean="0"/>
              <a:t> </a:t>
            </a:r>
            <a:r>
              <a:rPr lang="mn-MN" dirty="0" smtClean="0"/>
              <a:t>өөрчлөхөөр хүсч буйг судлах, байгаа</a:t>
            </a:r>
            <a:r>
              <a:rPr lang="en-US" dirty="0" smtClean="0"/>
              <a:t> </a:t>
            </a:r>
            <a:r>
              <a:rPr lang="mn-MN" dirty="0" smtClean="0"/>
              <a:t>програмын бүхий л бичиг баримтуудыг судлах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Ерөнхий загвар гаргах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n-MN" dirty="0" smtClean="0"/>
              <a:t>• Өгөгдлийн сангийн ерөнхий загварчлал,</a:t>
            </a:r>
          </a:p>
          <a:p>
            <a:pPr marL="0" indent="0">
              <a:buNone/>
            </a:pPr>
            <a:r>
              <a:rPr lang="mn-MN" dirty="0" smtClean="0"/>
              <a:t>• Өгөгдлийн санд хадгалагдах өгөгдлийн өндөр-түвшиний дүрслэлийн хөгжүүлэлт, (өгөгдлийг хадгалахын тулд мэдэгдэж буй шаардлагуудын дагуу)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" r="5944"/>
          <a:stretch/>
        </p:blipFill>
        <p:spPr>
          <a:xfrm>
            <a:off x="838200" y="3529265"/>
            <a:ext cx="10515600" cy="2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8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Л</a:t>
            </a:r>
            <a:r>
              <a:rPr lang="mn-MN" dirty="0" smtClean="0"/>
              <a:t>огик </a:t>
            </a:r>
            <a:r>
              <a:rPr lang="mn-MN" dirty="0" smtClean="0"/>
              <a:t>загвар гаргах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29463" cy="4351338"/>
          </a:xfrm>
        </p:spPr>
        <p:txBody>
          <a:bodyPr/>
          <a:lstStyle/>
          <a:p>
            <a:pPr marL="0" indent="0">
              <a:buNone/>
            </a:pPr>
            <a:r>
              <a:rPr lang="mn-MN" dirty="0" smtClean="0"/>
              <a:t>• Өгөгдлийн сангийн загвараа гүйцэтгэх буюу хэрэгжүүлэх ӨСУС-ыг сонгох, Өгөгдлийн сангийн ерөнхий загварыг тухайн ӨСУС-ын ӨС-ын схем рүү хөрвүүлэх,</a:t>
            </a:r>
          </a:p>
          <a:p>
            <a:pPr marL="0" indent="0">
              <a:buNone/>
            </a:pPr>
            <a:r>
              <a:rPr lang="mn-MN" dirty="0" smtClean="0"/>
              <a:t>• Жишээ: ОХ схемийг ӨС-ын харьцаа схем рүү хөрвүүлэх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629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Загварчлах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n-MN" dirty="0" smtClean="0"/>
              <a:t>• Объект - Багц мэдээлэл </a:t>
            </a:r>
          </a:p>
          <a:p>
            <a:pPr marL="0" indent="0">
              <a:buNone/>
            </a:pPr>
            <a:r>
              <a:rPr lang="mn-MN" dirty="0" smtClean="0"/>
              <a:t>• Атрибут - шинж чанар</a:t>
            </a:r>
          </a:p>
          <a:p>
            <a:pPr marL="0" indent="0">
              <a:buNone/>
            </a:pPr>
            <a:r>
              <a:rPr lang="mn-MN" dirty="0" smtClean="0"/>
              <a:t>• Холбоос - хамаарал</a:t>
            </a:r>
          </a:p>
          <a:p>
            <a:pPr marL="0" indent="0">
              <a:buNone/>
            </a:pPr>
            <a:r>
              <a:rPr lang="mn-MN" dirty="0" smtClean="0"/>
              <a:t>• Холбоосын зэрэг - хамаарлын тоо</a:t>
            </a:r>
          </a:p>
          <a:p>
            <a:pPr marL="0" indent="0">
              <a:buNone/>
            </a:pPr>
            <a:r>
              <a:rPr lang="mn-MN" dirty="0" smtClean="0"/>
              <a:t>• Харьцаа ? </a:t>
            </a:r>
            <a:r>
              <a:rPr lang="en-US" dirty="0" smtClean="0"/>
              <a:t>M:N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6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436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Database Model</vt:lpstr>
      <vt:lpstr>Database model</vt:lpstr>
      <vt:lpstr>Relational DB</vt:lpstr>
      <vt:lpstr>Үл хамаарал</vt:lpstr>
      <vt:lpstr>Өгөгдлийн санг загварчилах</vt:lpstr>
      <vt:lpstr>Шаардлагын шинжилгээ</vt:lpstr>
      <vt:lpstr>Ерөнхий загвар гаргах</vt:lpstr>
      <vt:lpstr>Логик загвар гаргах</vt:lpstr>
      <vt:lpstr>Загварчлах</vt:lpstr>
      <vt:lpstr>Холбоос, түүний зэрэг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Model</dc:title>
  <dc:creator>Windows User</dc:creator>
  <cp:lastModifiedBy>Windows User</cp:lastModifiedBy>
  <cp:revision>4</cp:revision>
  <dcterms:created xsi:type="dcterms:W3CDTF">2019-10-08T09:48:12Z</dcterms:created>
  <dcterms:modified xsi:type="dcterms:W3CDTF">2019-10-08T10:07:02Z</dcterms:modified>
</cp:coreProperties>
</file>