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D646A0-0A29-4C65-970F-6C58D8C23864}" v="31" dt="2024-09-19T08:42:39.5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skar P" userId="bacfb9a6bf511126" providerId="LiveId" clId="{9BD646A0-0A29-4C65-970F-6C58D8C23864}"/>
    <pc:docChg chg="undo custSel addSld delSld modSld">
      <pc:chgData name="Baskar P" userId="bacfb9a6bf511126" providerId="LiveId" clId="{9BD646A0-0A29-4C65-970F-6C58D8C23864}" dt="2024-09-19T08:45:06.586" v="376" actId="478"/>
      <pc:docMkLst>
        <pc:docMk/>
      </pc:docMkLst>
      <pc:sldChg chg="addSp delSp modSp del mod">
        <pc:chgData name="Baskar P" userId="bacfb9a6bf511126" providerId="LiveId" clId="{9BD646A0-0A29-4C65-970F-6C58D8C23864}" dt="2024-09-19T08:43:11.436" v="374" actId="47"/>
        <pc:sldMkLst>
          <pc:docMk/>
          <pc:sldMk cId="3482234316" sldId="258"/>
        </pc:sldMkLst>
        <pc:spChg chg="mod topLvl">
          <ac:chgData name="Baskar P" userId="bacfb9a6bf511126" providerId="LiveId" clId="{9BD646A0-0A29-4C65-970F-6C58D8C23864}" dt="2024-09-19T07:35:59.175" v="23" actId="165"/>
          <ac:spMkLst>
            <pc:docMk/>
            <pc:sldMk cId="3482234316" sldId="258"/>
            <ac:spMk id="2" creationId="{727E23C8-04A5-7C46-C633-214DF5BDF20A}"/>
          </ac:spMkLst>
        </pc:spChg>
        <pc:spChg chg="mod topLvl">
          <ac:chgData name="Baskar P" userId="bacfb9a6bf511126" providerId="LiveId" clId="{9BD646A0-0A29-4C65-970F-6C58D8C23864}" dt="2024-09-19T07:35:59.175" v="23" actId="165"/>
          <ac:spMkLst>
            <pc:docMk/>
            <pc:sldMk cId="3482234316" sldId="258"/>
            <ac:spMk id="3" creationId="{4D909A98-C56A-26AC-F678-837A95D5B8AA}"/>
          </ac:spMkLst>
        </pc:spChg>
        <pc:spChg chg="mod topLvl">
          <ac:chgData name="Baskar P" userId="bacfb9a6bf511126" providerId="LiveId" clId="{9BD646A0-0A29-4C65-970F-6C58D8C23864}" dt="2024-09-19T07:35:59.175" v="23" actId="165"/>
          <ac:spMkLst>
            <pc:docMk/>
            <pc:sldMk cId="3482234316" sldId="258"/>
            <ac:spMk id="4" creationId="{48EFCAEC-68F2-0F41-6B80-76A2D1FC11B9}"/>
          </ac:spMkLst>
        </pc:spChg>
        <pc:spChg chg="mod topLvl">
          <ac:chgData name="Baskar P" userId="bacfb9a6bf511126" providerId="LiveId" clId="{9BD646A0-0A29-4C65-970F-6C58D8C23864}" dt="2024-09-19T07:35:59.175" v="23" actId="165"/>
          <ac:spMkLst>
            <pc:docMk/>
            <pc:sldMk cId="3482234316" sldId="258"/>
            <ac:spMk id="5" creationId="{F69D4CC0-708C-568A-EF72-0BB87013B598}"/>
          </ac:spMkLst>
        </pc:spChg>
        <pc:spChg chg="mod topLvl">
          <ac:chgData name="Baskar P" userId="bacfb9a6bf511126" providerId="LiveId" clId="{9BD646A0-0A29-4C65-970F-6C58D8C23864}" dt="2024-09-19T07:35:59.175" v="23" actId="165"/>
          <ac:spMkLst>
            <pc:docMk/>
            <pc:sldMk cId="3482234316" sldId="258"/>
            <ac:spMk id="6" creationId="{FEFA37C8-6B1D-CD7E-4572-642179B47D5C}"/>
          </ac:spMkLst>
        </pc:spChg>
        <pc:spChg chg="mod topLvl">
          <ac:chgData name="Baskar P" userId="bacfb9a6bf511126" providerId="LiveId" clId="{9BD646A0-0A29-4C65-970F-6C58D8C23864}" dt="2024-09-19T07:35:59.175" v="23" actId="165"/>
          <ac:spMkLst>
            <pc:docMk/>
            <pc:sldMk cId="3482234316" sldId="258"/>
            <ac:spMk id="7" creationId="{27AE0769-B306-FC42-9E6C-452DD18CC2D5}"/>
          </ac:spMkLst>
        </pc:spChg>
        <pc:spChg chg="mod topLvl">
          <ac:chgData name="Baskar P" userId="bacfb9a6bf511126" providerId="LiveId" clId="{9BD646A0-0A29-4C65-970F-6C58D8C23864}" dt="2024-09-19T07:35:59.175" v="23" actId="165"/>
          <ac:spMkLst>
            <pc:docMk/>
            <pc:sldMk cId="3482234316" sldId="258"/>
            <ac:spMk id="8" creationId="{5D67AFC7-B53F-068E-743D-89297D9340C2}"/>
          </ac:spMkLst>
        </pc:spChg>
        <pc:spChg chg="mod topLvl">
          <ac:chgData name="Baskar P" userId="bacfb9a6bf511126" providerId="LiveId" clId="{9BD646A0-0A29-4C65-970F-6C58D8C23864}" dt="2024-09-19T07:35:59.175" v="23" actId="165"/>
          <ac:spMkLst>
            <pc:docMk/>
            <pc:sldMk cId="3482234316" sldId="258"/>
            <ac:spMk id="9" creationId="{5D797B34-E7E2-D3E8-36FE-6D002BEAB2EA}"/>
          </ac:spMkLst>
        </pc:spChg>
        <pc:spChg chg="mod">
          <ac:chgData name="Baskar P" userId="bacfb9a6bf511126" providerId="LiveId" clId="{9BD646A0-0A29-4C65-970F-6C58D8C23864}" dt="2024-09-19T07:31:29.681" v="14"/>
          <ac:spMkLst>
            <pc:docMk/>
            <pc:sldMk cId="3482234316" sldId="258"/>
            <ac:spMk id="13" creationId="{3B763805-98C1-7EDD-D1D7-FCCC158736D3}"/>
          </ac:spMkLst>
        </pc:spChg>
        <pc:spChg chg="mod">
          <ac:chgData name="Baskar P" userId="bacfb9a6bf511126" providerId="LiveId" clId="{9BD646A0-0A29-4C65-970F-6C58D8C23864}" dt="2024-09-19T07:31:29.681" v="14"/>
          <ac:spMkLst>
            <pc:docMk/>
            <pc:sldMk cId="3482234316" sldId="258"/>
            <ac:spMk id="20" creationId="{27A8A38E-9594-AA14-467F-8D539A2F9A02}"/>
          </ac:spMkLst>
        </pc:spChg>
        <pc:spChg chg="mod">
          <ac:chgData name="Baskar P" userId="bacfb9a6bf511126" providerId="LiveId" clId="{9BD646A0-0A29-4C65-970F-6C58D8C23864}" dt="2024-09-19T07:31:29.681" v="14"/>
          <ac:spMkLst>
            <pc:docMk/>
            <pc:sldMk cId="3482234316" sldId="258"/>
            <ac:spMk id="21" creationId="{8556AAFC-C99D-3A33-4EB4-D618BCEBC6C8}"/>
          </ac:spMkLst>
        </pc:spChg>
        <pc:spChg chg="mod">
          <ac:chgData name="Baskar P" userId="bacfb9a6bf511126" providerId="LiveId" clId="{9BD646A0-0A29-4C65-970F-6C58D8C23864}" dt="2024-09-19T07:31:29.681" v="14"/>
          <ac:spMkLst>
            <pc:docMk/>
            <pc:sldMk cId="3482234316" sldId="258"/>
            <ac:spMk id="22" creationId="{08C7C5F8-742A-61FD-527E-704B8A78BC18}"/>
          </ac:spMkLst>
        </pc:spChg>
        <pc:spChg chg="mod">
          <ac:chgData name="Baskar P" userId="bacfb9a6bf511126" providerId="LiveId" clId="{9BD646A0-0A29-4C65-970F-6C58D8C23864}" dt="2024-09-19T07:31:29.681" v="14"/>
          <ac:spMkLst>
            <pc:docMk/>
            <pc:sldMk cId="3482234316" sldId="258"/>
            <ac:spMk id="23" creationId="{4606C72D-4CCC-D964-2081-8DB2BFC1FD03}"/>
          </ac:spMkLst>
        </pc:spChg>
        <pc:spChg chg="mod">
          <ac:chgData name="Baskar P" userId="bacfb9a6bf511126" providerId="LiveId" clId="{9BD646A0-0A29-4C65-970F-6C58D8C23864}" dt="2024-09-19T07:31:29.681" v="14"/>
          <ac:spMkLst>
            <pc:docMk/>
            <pc:sldMk cId="3482234316" sldId="258"/>
            <ac:spMk id="24" creationId="{DA4F95AE-3907-84A8-DC9B-B89931994C74}"/>
          </ac:spMkLst>
        </pc:spChg>
        <pc:spChg chg="mod">
          <ac:chgData name="Baskar P" userId="bacfb9a6bf511126" providerId="LiveId" clId="{9BD646A0-0A29-4C65-970F-6C58D8C23864}" dt="2024-09-19T07:31:29.681" v="14"/>
          <ac:spMkLst>
            <pc:docMk/>
            <pc:sldMk cId="3482234316" sldId="258"/>
            <ac:spMk id="25" creationId="{08E9E5F2-CFAB-AAB6-910E-0677F8C5D6DE}"/>
          </ac:spMkLst>
        </pc:spChg>
        <pc:spChg chg="mod topLvl">
          <ac:chgData name="Baskar P" userId="bacfb9a6bf511126" providerId="LiveId" clId="{9BD646A0-0A29-4C65-970F-6C58D8C23864}" dt="2024-09-19T07:35:59.175" v="23" actId="165"/>
          <ac:spMkLst>
            <pc:docMk/>
            <pc:sldMk cId="3482234316" sldId="258"/>
            <ac:spMk id="40" creationId="{BB425C57-D3DC-E194-5E3C-228CD9445343}"/>
          </ac:spMkLst>
        </pc:spChg>
        <pc:grpChg chg="add del mod">
          <ac:chgData name="Baskar P" userId="bacfb9a6bf511126" providerId="LiveId" clId="{9BD646A0-0A29-4C65-970F-6C58D8C23864}" dt="2024-09-19T07:31:55.518" v="17" actId="165"/>
          <ac:grpSpMkLst>
            <pc:docMk/>
            <pc:sldMk cId="3482234316" sldId="258"/>
            <ac:grpSpMk id="10" creationId="{EBD9367C-11EA-C349-412F-F266CE18A3F9}"/>
          </ac:grpSpMkLst>
        </pc:grpChg>
        <pc:grpChg chg="add mod">
          <ac:chgData name="Baskar P" userId="bacfb9a6bf511126" providerId="LiveId" clId="{9BD646A0-0A29-4C65-970F-6C58D8C23864}" dt="2024-09-19T07:31:29.681" v="14"/>
          <ac:grpSpMkLst>
            <pc:docMk/>
            <pc:sldMk cId="3482234316" sldId="258"/>
            <ac:grpSpMk id="11" creationId="{CC9609C0-70B1-E286-8678-12E54B1C2B0E}"/>
          </ac:grpSpMkLst>
        </pc:grpChg>
        <pc:grpChg chg="add del mod">
          <ac:chgData name="Baskar P" userId="bacfb9a6bf511126" providerId="LiveId" clId="{9BD646A0-0A29-4C65-970F-6C58D8C23864}" dt="2024-09-19T07:35:59.175" v="23" actId="165"/>
          <ac:grpSpMkLst>
            <pc:docMk/>
            <pc:sldMk cId="3482234316" sldId="258"/>
            <ac:grpSpMk id="34" creationId="{DABC5C15-ADC3-740B-608F-33F5DD22740C}"/>
          </ac:grpSpMkLst>
        </pc:grpChg>
        <pc:grpChg chg="add del mod">
          <ac:chgData name="Baskar P" userId="bacfb9a6bf511126" providerId="LiveId" clId="{9BD646A0-0A29-4C65-970F-6C58D8C23864}" dt="2024-09-19T07:30:40.180" v="10" actId="165"/>
          <ac:grpSpMkLst>
            <pc:docMk/>
            <pc:sldMk cId="3482234316" sldId="258"/>
            <ac:grpSpMk id="42" creationId="{4A8870F7-43A6-672C-7635-5566C0A39036}"/>
          </ac:grpSpMkLst>
        </pc:grpChg>
        <pc:cxnChg chg="mod topLvl">
          <ac:chgData name="Baskar P" userId="bacfb9a6bf511126" providerId="LiveId" clId="{9BD646A0-0A29-4C65-970F-6C58D8C23864}" dt="2024-09-19T07:35:59.175" v="23" actId="165"/>
          <ac:cxnSpMkLst>
            <pc:docMk/>
            <pc:sldMk cId="3482234316" sldId="258"/>
            <ac:cxnSpMk id="12" creationId="{C918C2FA-372C-F23B-9245-78FEDD54DCC6}"/>
          </ac:cxnSpMkLst>
        </pc:cxnChg>
        <pc:cxnChg chg="mod topLvl">
          <ac:chgData name="Baskar P" userId="bacfb9a6bf511126" providerId="LiveId" clId="{9BD646A0-0A29-4C65-970F-6C58D8C23864}" dt="2024-09-19T07:35:59.175" v="23" actId="165"/>
          <ac:cxnSpMkLst>
            <pc:docMk/>
            <pc:sldMk cId="3482234316" sldId="258"/>
            <ac:cxnSpMk id="14" creationId="{121B0368-AE72-EF18-1B5B-E7700EF502C2}"/>
          </ac:cxnSpMkLst>
        </pc:cxnChg>
        <pc:cxnChg chg="mod topLvl">
          <ac:chgData name="Baskar P" userId="bacfb9a6bf511126" providerId="LiveId" clId="{9BD646A0-0A29-4C65-970F-6C58D8C23864}" dt="2024-09-19T07:35:59.175" v="23" actId="165"/>
          <ac:cxnSpMkLst>
            <pc:docMk/>
            <pc:sldMk cId="3482234316" sldId="258"/>
            <ac:cxnSpMk id="15" creationId="{112042C5-CA61-2F12-7E25-AF7865E3CD3B}"/>
          </ac:cxnSpMkLst>
        </pc:cxnChg>
        <pc:cxnChg chg="mod topLvl">
          <ac:chgData name="Baskar P" userId="bacfb9a6bf511126" providerId="LiveId" clId="{9BD646A0-0A29-4C65-970F-6C58D8C23864}" dt="2024-09-19T07:35:59.175" v="23" actId="165"/>
          <ac:cxnSpMkLst>
            <pc:docMk/>
            <pc:sldMk cId="3482234316" sldId="258"/>
            <ac:cxnSpMk id="16" creationId="{0C1500AC-26C1-2399-0B79-C8E314348924}"/>
          </ac:cxnSpMkLst>
        </pc:cxnChg>
        <pc:cxnChg chg="mod topLvl">
          <ac:chgData name="Baskar P" userId="bacfb9a6bf511126" providerId="LiveId" clId="{9BD646A0-0A29-4C65-970F-6C58D8C23864}" dt="2024-09-19T07:35:59.175" v="23" actId="165"/>
          <ac:cxnSpMkLst>
            <pc:docMk/>
            <pc:sldMk cId="3482234316" sldId="258"/>
            <ac:cxnSpMk id="17" creationId="{02198ABB-9508-EE08-1D87-6F215BF0C108}"/>
          </ac:cxnSpMkLst>
        </pc:cxnChg>
        <pc:cxnChg chg="mod topLvl">
          <ac:chgData name="Baskar P" userId="bacfb9a6bf511126" providerId="LiveId" clId="{9BD646A0-0A29-4C65-970F-6C58D8C23864}" dt="2024-09-19T07:35:59.175" v="23" actId="165"/>
          <ac:cxnSpMkLst>
            <pc:docMk/>
            <pc:sldMk cId="3482234316" sldId="258"/>
            <ac:cxnSpMk id="18" creationId="{8A1A8BC6-3EA4-788B-8A49-3237808B8CD5}"/>
          </ac:cxnSpMkLst>
        </pc:cxnChg>
        <pc:cxnChg chg="mod topLvl">
          <ac:chgData name="Baskar P" userId="bacfb9a6bf511126" providerId="LiveId" clId="{9BD646A0-0A29-4C65-970F-6C58D8C23864}" dt="2024-09-19T07:35:59.175" v="23" actId="165"/>
          <ac:cxnSpMkLst>
            <pc:docMk/>
            <pc:sldMk cId="3482234316" sldId="258"/>
            <ac:cxnSpMk id="19" creationId="{1EEFB788-048C-EDF8-9924-1871509FFED1}"/>
          </ac:cxnSpMkLst>
        </pc:cxnChg>
        <pc:cxnChg chg="mod">
          <ac:chgData name="Baskar P" userId="bacfb9a6bf511126" providerId="LiveId" clId="{9BD646A0-0A29-4C65-970F-6C58D8C23864}" dt="2024-09-19T07:31:29.681" v="14"/>
          <ac:cxnSpMkLst>
            <pc:docMk/>
            <pc:sldMk cId="3482234316" sldId="258"/>
            <ac:cxnSpMk id="26" creationId="{CC2A0DD0-58BC-0A65-FB7D-531296EDFBED}"/>
          </ac:cxnSpMkLst>
        </pc:cxnChg>
        <pc:cxnChg chg="mod">
          <ac:chgData name="Baskar P" userId="bacfb9a6bf511126" providerId="LiveId" clId="{9BD646A0-0A29-4C65-970F-6C58D8C23864}" dt="2024-09-19T07:31:29.681" v="14"/>
          <ac:cxnSpMkLst>
            <pc:docMk/>
            <pc:sldMk cId="3482234316" sldId="258"/>
            <ac:cxnSpMk id="27" creationId="{5238284D-8DC0-5CE7-87C4-FFB158E717F7}"/>
          </ac:cxnSpMkLst>
        </pc:cxnChg>
        <pc:cxnChg chg="mod">
          <ac:chgData name="Baskar P" userId="bacfb9a6bf511126" providerId="LiveId" clId="{9BD646A0-0A29-4C65-970F-6C58D8C23864}" dt="2024-09-19T07:31:29.681" v="14"/>
          <ac:cxnSpMkLst>
            <pc:docMk/>
            <pc:sldMk cId="3482234316" sldId="258"/>
            <ac:cxnSpMk id="28" creationId="{C319FF3F-0B7C-EF16-F196-13648CDDC1D5}"/>
          </ac:cxnSpMkLst>
        </pc:cxnChg>
        <pc:cxnChg chg="mod">
          <ac:chgData name="Baskar P" userId="bacfb9a6bf511126" providerId="LiveId" clId="{9BD646A0-0A29-4C65-970F-6C58D8C23864}" dt="2024-09-19T07:31:29.681" v="14"/>
          <ac:cxnSpMkLst>
            <pc:docMk/>
            <pc:sldMk cId="3482234316" sldId="258"/>
            <ac:cxnSpMk id="29" creationId="{641DB5AE-1696-486F-F148-E97438548594}"/>
          </ac:cxnSpMkLst>
        </pc:cxnChg>
        <pc:cxnChg chg="mod">
          <ac:chgData name="Baskar P" userId="bacfb9a6bf511126" providerId="LiveId" clId="{9BD646A0-0A29-4C65-970F-6C58D8C23864}" dt="2024-09-19T07:31:29.681" v="14"/>
          <ac:cxnSpMkLst>
            <pc:docMk/>
            <pc:sldMk cId="3482234316" sldId="258"/>
            <ac:cxnSpMk id="30" creationId="{581274C6-DEB9-D9BB-CF7E-5A0D6B9DD23A}"/>
          </ac:cxnSpMkLst>
        </pc:cxnChg>
        <pc:cxnChg chg="mod">
          <ac:chgData name="Baskar P" userId="bacfb9a6bf511126" providerId="LiveId" clId="{9BD646A0-0A29-4C65-970F-6C58D8C23864}" dt="2024-09-19T07:31:29.681" v="14"/>
          <ac:cxnSpMkLst>
            <pc:docMk/>
            <pc:sldMk cId="3482234316" sldId="258"/>
            <ac:cxnSpMk id="31" creationId="{A50C5F33-0E7F-DE96-3C11-A91FFECFA60A}"/>
          </ac:cxnSpMkLst>
        </pc:cxnChg>
        <pc:cxnChg chg="mod">
          <ac:chgData name="Baskar P" userId="bacfb9a6bf511126" providerId="LiveId" clId="{9BD646A0-0A29-4C65-970F-6C58D8C23864}" dt="2024-09-19T07:31:29.681" v="14"/>
          <ac:cxnSpMkLst>
            <pc:docMk/>
            <pc:sldMk cId="3482234316" sldId="258"/>
            <ac:cxnSpMk id="32" creationId="{D0D9A389-CFBA-07D3-B322-AC5C992C078E}"/>
          </ac:cxnSpMkLst>
        </pc:cxnChg>
        <pc:cxnChg chg="add mod topLvl">
          <ac:chgData name="Baskar P" userId="bacfb9a6bf511126" providerId="LiveId" clId="{9BD646A0-0A29-4C65-970F-6C58D8C23864}" dt="2024-09-19T07:35:59.175" v="23" actId="165"/>
          <ac:cxnSpMkLst>
            <pc:docMk/>
            <pc:sldMk cId="3482234316" sldId="258"/>
            <ac:cxnSpMk id="33" creationId="{7B882B9B-077A-2D5D-5856-200F062584DC}"/>
          </ac:cxnSpMkLst>
        </pc:cxnChg>
        <pc:cxnChg chg="del mod topLvl">
          <ac:chgData name="Baskar P" userId="bacfb9a6bf511126" providerId="LiveId" clId="{9BD646A0-0A29-4C65-970F-6C58D8C23864}" dt="2024-09-19T07:31:46" v="16" actId="478"/>
          <ac:cxnSpMkLst>
            <pc:docMk/>
            <pc:sldMk cId="3482234316" sldId="258"/>
            <ac:cxnSpMk id="41" creationId="{0D6B985D-98F4-217E-2F45-DDBE62604FA0}"/>
          </ac:cxnSpMkLst>
        </pc:cxnChg>
      </pc:sldChg>
      <pc:sldChg chg="addSp delSp modSp new mod">
        <pc:chgData name="Baskar P" userId="bacfb9a6bf511126" providerId="LiveId" clId="{9BD646A0-0A29-4C65-970F-6C58D8C23864}" dt="2024-09-19T08:45:06.586" v="376" actId="478"/>
        <pc:sldMkLst>
          <pc:docMk/>
          <pc:sldMk cId="3719264131" sldId="259"/>
        </pc:sldMkLst>
        <pc:spChg chg="add mod">
          <ac:chgData name="Baskar P" userId="bacfb9a6bf511126" providerId="LiveId" clId="{9BD646A0-0A29-4C65-970F-6C58D8C23864}" dt="2024-09-19T08:42:39.512" v="372" actId="164"/>
          <ac:spMkLst>
            <pc:docMk/>
            <pc:sldMk cId="3719264131" sldId="259"/>
            <ac:spMk id="2" creationId="{9C78B2F4-44E6-7528-93BD-56E0709BAB41}"/>
          </ac:spMkLst>
        </pc:spChg>
        <pc:spChg chg="add mod">
          <ac:chgData name="Baskar P" userId="bacfb9a6bf511126" providerId="LiveId" clId="{9BD646A0-0A29-4C65-970F-6C58D8C23864}" dt="2024-09-19T08:42:39.512" v="372" actId="164"/>
          <ac:spMkLst>
            <pc:docMk/>
            <pc:sldMk cId="3719264131" sldId="259"/>
            <ac:spMk id="4" creationId="{9CDD6FE5-881B-117C-B7C9-6B0D8A542BA6}"/>
          </ac:spMkLst>
        </pc:spChg>
        <pc:spChg chg="add mod">
          <ac:chgData name="Baskar P" userId="bacfb9a6bf511126" providerId="LiveId" clId="{9BD646A0-0A29-4C65-970F-6C58D8C23864}" dt="2024-09-19T08:42:39.512" v="372" actId="164"/>
          <ac:spMkLst>
            <pc:docMk/>
            <pc:sldMk cId="3719264131" sldId="259"/>
            <ac:spMk id="5" creationId="{6043C9E5-C989-8D08-729E-D960BD462051}"/>
          </ac:spMkLst>
        </pc:spChg>
        <pc:spChg chg="add mod">
          <ac:chgData name="Baskar P" userId="bacfb9a6bf511126" providerId="LiveId" clId="{9BD646A0-0A29-4C65-970F-6C58D8C23864}" dt="2024-09-19T08:42:39.512" v="372" actId="164"/>
          <ac:spMkLst>
            <pc:docMk/>
            <pc:sldMk cId="3719264131" sldId="259"/>
            <ac:spMk id="6" creationId="{E329116D-5300-AA66-C3EC-E93BBB535FE7}"/>
          </ac:spMkLst>
        </pc:spChg>
        <pc:spChg chg="add mod">
          <ac:chgData name="Baskar P" userId="bacfb9a6bf511126" providerId="LiveId" clId="{9BD646A0-0A29-4C65-970F-6C58D8C23864}" dt="2024-09-19T08:42:39.512" v="372" actId="164"/>
          <ac:spMkLst>
            <pc:docMk/>
            <pc:sldMk cId="3719264131" sldId="259"/>
            <ac:spMk id="7" creationId="{829893A7-3461-54E1-66A5-B2A17A06C69C}"/>
          </ac:spMkLst>
        </pc:spChg>
        <pc:spChg chg="add del mod">
          <ac:chgData name="Baskar P" userId="bacfb9a6bf511126" providerId="LiveId" clId="{9BD646A0-0A29-4C65-970F-6C58D8C23864}" dt="2024-09-19T07:46:28.226" v="275" actId="478"/>
          <ac:spMkLst>
            <pc:docMk/>
            <pc:sldMk cId="3719264131" sldId="259"/>
            <ac:spMk id="8" creationId="{382D31A7-CEC6-1C68-7807-97443EB77A20}"/>
          </ac:spMkLst>
        </pc:spChg>
        <pc:spChg chg="add mod">
          <ac:chgData name="Baskar P" userId="bacfb9a6bf511126" providerId="LiveId" clId="{9BD646A0-0A29-4C65-970F-6C58D8C23864}" dt="2024-09-19T08:42:39.512" v="372" actId="164"/>
          <ac:spMkLst>
            <pc:docMk/>
            <pc:sldMk cId="3719264131" sldId="259"/>
            <ac:spMk id="9" creationId="{6857A662-5AD7-47CC-4E1C-A44F5A74F17F}"/>
          </ac:spMkLst>
        </pc:spChg>
        <pc:spChg chg="add mod">
          <ac:chgData name="Baskar P" userId="bacfb9a6bf511126" providerId="LiveId" clId="{9BD646A0-0A29-4C65-970F-6C58D8C23864}" dt="2024-09-19T08:42:39.512" v="372" actId="164"/>
          <ac:spMkLst>
            <pc:docMk/>
            <pc:sldMk cId="3719264131" sldId="259"/>
            <ac:spMk id="10" creationId="{B9ED4971-866F-815E-F5F5-E7EFB0DF0AE2}"/>
          </ac:spMkLst>
        </pc:spChg>
        <pc:spChg chg="add del mod">
          <ac:chgData name="Baskar P" userId="bacfb9a6bf511126" providerId="LiveId" clId="{9BD646A0-0A29-4C65-970F-6C58D8C23864}" dt="2024-09-19T07:47:39.931" v="306" actId="478"/>
          <ac:spMkLst>
            <pc:docMk/>
            <pc:sldMk cId="3719264131" sldId="259"/>
            <ac:spMk id="11" creationId="{C87CF9A5-144D-B00E-CEEF-B30322096A4B}"/>
          </ac:spMkLst>
        </pc:spChg>
        <pc:spChg chg="add mod">
          <ac:chgData name="Baskar P" userId="bacfb9a6bf511126" providerId="LiveId" clId="{9BD646A0-0A29-4C65-970F-6C58D8C23864}" dt="2024-09-19T08:42:39.512" v="372" actId="164"/>
          <ac:spMkLst>
            <pc:docMk/>
            <pc:sldMk cId="3719264131" sldId="259"/>
            <ac:spMk id="12" creationId="{AEB644E1-FF49-8A46-A56E-625A8192D75A}"/>
          </ac:spMkLst>
        </pc:spChg>
        <pc:spChg chg="add mod">
          <ac:chgData name="Baskar P" userId="bacfb9a6bf511126" providerId="LiveId" clId="{9BD646A0-0A29-4C65-970F-6C58D8C23864}" dt="2024-09-19T08:42:39.512" v="372" actId="164"/>
          <ac:spMkLst>
            <pc:docMk/>
            <pc:sldMk cId="3719264131" sldId="259"/>
            <ac:spMk id="13" creationId="{20A422CA-D0EC-DCC7-E093-4BCDD3166F3F}"/>
          </ac:spMkLst>
        </pc:spChg>
        <pc:grpChg chg="add mod">
          <ac:chgData name="Baskar P" userId="bacfb9a6bf511126" providerId="LiveId" clId="{9BD646A0-0A29-4C65-970F-6C58D8C23864}" dt="2024-09-19T08:43:03.340" v="373" actId="1076"/>
          <ac:grpSpMkLst>
            <pc:docMk/>
            <pc:sldMk cId="3719264131" sldId="259"/>
            <ac:grpSpMk id="33" creationId="{36F98789-14F0-4FA9-7891-99BC933BAEBD}"/>
          </ac:grpSpMkLst>
        </pc:grpChg>
        <pc:cxnChg chg="add del mod">
          <ac:chgData name="Baskar P" userId="bacfb9a6bf511126" providerId="LiveId" clId="{9BD646A0-0A29-4C65-970F-6C58D8C23864}" dt="2024-09-19T07:37:20.681" v="53" actId="478"/>
          <ac:cxnSpMkLst>
            <pc:docMk/>
            <pc:sldMk cId="3719264131" sldId="259"/>
            <ac:cxnSpMk id="3" creationId="{A3F12539-35FD-B98D-1C6A-6A9D76B8B6AC}"/>
          </ac:cxnSpMkLst>
        </pc:cxnChg>
        <pc:cxnChg chg="add mod">
          <ac:chgData name="Baskar P" userId="bacfb9a6bf511126" providerId="LiveId" clId="{9BD646A0-0A29-4C65-970F-6C58D8C23864}" dt="2024-09-19T08:42:39.512" v="372" actId="164"/>
          <ac:cxnSpMkLst>
            <pc:docMk/>
            <pc:sldMk cId="3719264131" sldId="259"/>
            <ac:cxnSpMk id="15" creationId="{FD3B952B-ABEF-CFE1-3EE1-47876D7B5411}"/>
          </ac:cxnSpMkLst>
        </pc:cxnChg>
        <pc:cxnChg chg="add mod">
          <ac:chgData name="Baskar P" userId="bacfb9a6bf511126" providerId="LiveId" clId="{9BD646A0-0A29-4C65-970F-6C58D8C23864}" dt="2024-09-19T08:42:39.512" v="372" actId="164"/>
          <ac:cxnSpMkLst>
            <pc:docMk/>
            <pc:sldMk cId="3719264131" sldId="259"/>
            <ac:cxnSpMk id="16" creationId="{03F8DD49-4D2B-FA0C-2254-31A9E8EAA45C}"/>
          </ac:cxnSpMkLst>
        </pc:cxnChg>
        <pc:cxnChg chg="add mod">
          <ac:chgData name="Baskar P" userId="bacfb9a6bf511126" providerId="LiveId" clId="{9BD646A0-0A29-4C65-970F-6C58D8C23864}" dt="2024-09-19T08:42:39.512" v="372" actId="164"/>
          <ac:cxnSpMkLst>
            <pc:docMk/>
            <pc:sldMk cId="3719264131" sldId="259"/>
            <ac:cxnSpMk id="17" creationId="{C95D8EE4-DDF9-9C70-33A6-E3D170472F1D}"/>
          </ac:cxnSpMkLst>
        </pc:cxnChg>
        <pc:cxnChg chg="add mod">
          <ac:chgData name="Baskar P" userId="bacfb9a6bf511126" providerId="LiveId" clId="{9BD646A0-0A29-4C65-970F-6C58D8C23864}" dt="2024-09-19T08:42:39.512" v="372" actId="164"/>
          <ac:cxnSpMkLst>
            <pc:docMk/>
            <pc:sldMk cId="3719264131" sldId="259"/>
            <ac:cxnSpMk id="18" creationId="{D2DD8C75-4B55-78F4-4D1C-11A16DD26BF9}"/>
          </ac:cxnSpMkLst>
        </pc:cxnChg>
        <pc:cxnChg chg="add mod">
          <ac:chgData name="Baskar P" userId="bacfb9a6bf511126" providerId="LiveId" clId="{9BD646A0-0A29-4C65-970F-6C58D8C23864}" dt="2024-09-19T08:42:39.512" v="372" actId="164"/>
          <ac:cxnSpMkLst>
            <pc:docMk/>
            <pc:sldMk cId="3719264131" sldId="259"/>
            <ac:cxnSpMk id="19" creationId="{33650DB3-0D77-9F9F-85BD-FFFE82394CD4}"/>
          </ac:cxnSpMkLst>
        </pc:cxnChg>
        <pc:cxnChg chg="add mod">
          <ac:chgData name="Baskar P" userId="bacfb9a6bf511126" providerId="LiveId" clId="{9BD646A0-0A29-4C65-970F-6C58D8C23864}" dt="2024-09-19T08:42:39.512" v="372" actId="164"/>
          <ac:cxnSpMkLst>
            <pc:docMk/>
            <pc:sldMk cId="3719264131" sldId="259"/>
            <ac:cxnSpMk id="20" creationId="{B57D7836-86E6-0DFB-5940-F5089C9603F3}"/>
          </ac:cxnSpMkLst>
        </pc:cxnChg>
        <pc:cxnChg chg="add del">
          <ac:chgData name="Baskar P" userId="bacfb9a6bf511126" providerId="LiveId" clId="{9BD646A0-0A29-4C65-970F-6C58D8C23864}" dt="2024-09-19T08:39:37.464" v="358" actId="11529"/>
          <ac:cxnSpMkLst>
            <pc:docMk/>
            <pc:sldMk cId="3719264131" sldId="259"/>
            <ac:cxnSpMk id="22" creationId="{8659132A-27F1-29DD-D0CA-C2B6B2EABAA3}"/>
          </ac:cxnSpMkLst>
        </pc:cxnChg>
        <pc:cxnChg chg="add mod">
          <ac:chgData name="Baskar P" userId="bacfb9a6bf511126" providerId="LiveId" clId="{9BD646A0-0A29-4C65-970F-6C58D8C23864}" dt="2024-09-19T08:42:39.512" v="372" actId="164"/>
          <ac:cxnSpMkLst>
            <pc:docMk/>
            <pc:sldMk cId="3719264131" sldId="259"/>
            <ac:cxnSpMk id="24" creationId="{AA2CA311-4B6A-8033-61FB-C5315C45A140}"/>
          </ac:cxnSpMkLst>
        </pc:cxnChg>
        <pc:cxnChg chg="add mod">
          <ac:chgData name="Baskar P" userId="bacfb9a6bf511126" providerId="LiveId" clId="{9BD646A0-0A29-4C65-970F-6C58D8C23864}" dt="2024-09-19T08:42:39.512" v="372" actId="164"/>
          <ac:cxnSpMkLst>
            <pc:docMk/>
            <pc:sldMk cId="3719264131" sldId="259"/>
            <ac:cxnSpMk id="29" creationId="{38DC37C2-3F94-FE48-1136-0DF177A4285A}"/>
          </ac:cxnSpMkLst>
        </pc:cxnChg>
        <pc:cxnChg chg="add mod">
          <ac:chgData name="Baskar P" userId="bacfb9a6bf511126" providerId="LiveId" clId="{9BD646A0-0A29-4C65-970F-6C58D8C23864}" dt="2024-09-19T08:42:39.512" v="372" actId="164"/>
          <ac:cxnSpMkLst>
            <pc:docMk/>
            <pc:sldMk cId="3719264131" sldId="259"/>
            <ac:cxnSpMk id="31" creationId="{4A6C2BE5-ECF9-138E-0933-436EDA765150}"/>
          </ac:cxnSpMkLst>
        </pc:cxnChg>
        <pc:cxnChg chg="add mod">
          <ac:chgData name="Baskar P" userId="bacfb9a6bf511126" providerId="LiveId" clId="{9BD646A0-0A29-4C65-970F-6C58D8C23864}" dt="2024-09-19T08:42:39.512" v="372" actId="164"/>
          <ac:cxnSpMkLst>
            <pc:docMk/>
            <pc:sldMk cId="3719264131" sldId="259"/>
            <ac:cxnSpMk id="32" creationId="{7E9C8576-D4A4-8958-AAA3-A726F2A04800}"/>
          </ac:cxnSpMkLst>
        </pc:cxnChg>
        <pc:cxnChg chg="add del">
          <ac:chgData name="Baskar P" userId="bacfb9a6bf511126" providerId="LiveId" clId="{9BD646A0-0A29-4C65-970F-6C58D8C23864}" dt="2024-09-19T08:45:06.586" v="376" actId="478"/>
          <ac:cxnSpMkLst>
            <pc:docMk/>
            <pc:sldMk cId="3719264131" sldId="259"/>
            <ac:cxnSpMk id="35" creationId="{24CACE15-F5F9-A4FC-A37B-ECCF49B5ED5C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D7B7E-6EFC-F369-A133-D2C1BC4C8F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57992A-1238-AF34-C328-BAD7DF0B84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264700-6445-3C73-83F5-8DF64D030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615E2-D28F-41D1-AEC0-F3490FB7C672}" type="datetimeFigureOut">
              <a:rPr lang="en-IN" smtClean="0"/>
              <a:t>19-09-2024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67972C-A161-5C24-2BB5-0B50C4C5C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25CAAE-8308-DE82-0EBE-95BE07F1D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3E388-4CB4-4D02-83A7-3D01365667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2978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6A603-875C-FF61-9D1A-31FD7D2D4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5242BD-2940-5B0B-1E11-9A36823417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8C1498-D010-2D98-91C5-FBFD22910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615E2-D28F-41D1-AEC0-F3490FB7C672}" type="datetimeFigureOut">
              <a:rPr lang="en-IN" smtClean="0"/>
              <a:t>19-09-2024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2686A8-4D6A-B442-A2BF-790B8DE55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986469-F016-48E5-FCBB-70AC83648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3E388-4CB4-4D02-83A7-3D01365667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4484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CBB350-91F1-4602-B8E3-65B1AC9D97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808B71-9416-8B8D-FAD4-58F95405DC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18655B-5EF8-9817-126D-033C0CFD5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615E2-D28F-41D1-AEC0-F3490FB7C672}" type="datetimeFigureOut">
              <a:rPr lang="en-IN" smtClean="0"/>
              <a:t>19-09-2024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424D33-435C-3402-7161-91225CF4F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2E1EA6-A0F3-0D16-4B90-9DFCCD89D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3E388-4CB4-4D02-83A7-3D01365667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177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DEDCA-3CD1-E690-CD5B-BDC5A5DC7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1870D6-150C-E2AC-AD09-64B38EA501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9DE41E-AD8C-E2A9-6128-68E886922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615E2-D28F-41D1-AEC0-F3490FB7C672}" type="datetimeFigureOut">
              <a:rPr lang="en-IN" smtClean="0"/>
              <a:t>19-09-2024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4F7CA8-0F12-287C-2EB2-BF8BC92ED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ECBF7E-275B-4CD6-BA05-3B4645AC8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3E388-4CB4-4D02-83A7-3D01365667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1742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6B0C3-9715-7284-BD2A-847CA0992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17E968-7D67-B879-6B1E-0051D8F706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122B48-EDD1-23A5-A224-05F6DE660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615E2-D28F-41D1-AEC0-F3490FB7C672}" type="datetimeFigureOut">
              <a:rPr lang="en-IN" smtClean="0"/>
              <a:t>19-09-2024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0BE6F7-7CDF-7602-A445-B1133260C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D97918-9384-A670-DC6D-BB8DD999B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3E388-4CB4-4D02-83A7-3D01365667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0812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9E406-F2AD-D6B4-64F0-586156156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C89B79-E5EC-DE0E-236C-1C3B958E72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D47DFC-7C60-B948-9870-C7A5D3FD43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2B8741-8E7D-B7BC-6554-6A255C537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615E2-D28F-41D1-AEC0-F3490FB7C672}" type="datetimeFigureOut">
              <a:rPr lang="en-IN" smtClean="0"/>
              <a:t>19-09-2024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A6617D-5B2F-6F57-DAF9-92047F924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4E2530-E473-12BF-421C-09372D856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3E388-4CB4-4D02-83A7-3D01365667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2490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2C30F-E25C-1710-EAE3-57164FCA2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631BBC-B3EF-9895-624C-D3B2DF850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C87306-70BB-1855-F8EA-A813C3CD77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626A93-9D98-2D8A-C8AC-3698B352FC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5CE961-9BA8-0612-27B5-E300A6CDF9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B706BD-D84F-F715-21D7-9424B56E5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615E2-D28F-41D1-AEC0-F3490FB7C672}" type="datetimeFigureOut">
              <a:rPr lang="en-IN" smtClean="0"/>
              <a:t>19-09-2024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9F7D4E-C1BF-29B4-DBE7-4531F2B28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050EE-49F4-F4B9-AE90-351A62284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3E388-4CB4-4D02-83A7-3D01365667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052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1A9BF-488D-AB8B-8071-3966CB03E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32CE0C-ADEF-A941-454B-88E17AEB9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615E2-D28F-41D1-AEC0-F3490FB7C672}" type="datetimeFigureOut">
              <a:rPr lang="en-IN" smtClean="0"/>
              <a:t>19-09-2024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B09BEB-CA14-5206-BF40-9B25700AB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6CF27F-1D41-133F-0133-1C0F69D8E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3E388-4CB4-4D02-83A7-3D01365667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6795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31AA10-D5B8-FE7B-D4B6-2C47D6960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615E2-D28F-41D1-AEC0-F3490FB7C672}" type="datetimeFigureOut">
              <a:rPr lang="en-IN" smtClean="0"/>
              <a:t>19-09-2024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A997DA-513C-64DB-8772-65CEF5EC3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8EBAA3-5035-C926-0C20-6592B5B63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3E388-4CB4-4D02-83A7-3D01365667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7490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15D09-596D-897A-F556-31BF7BE35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B85D92-4D9B-D9C8-314F-5BE5E89515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B92E11-396E-585A-8E06-C7F1179A97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F63615-973D-AEB9-60CC-F2650820F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615E2-D28F-41D1-AEC0-F3490FB7C672}" type="datetimeFigureOut">
              <a:rPr lang="en-IN" smtClean="0"/>
              <a:t>19-09-2024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CD63EF-5406-AF7E-9C3E-DE748F8A4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7B21A5-CD03-60F7-3244-34D1A3123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3E388-4CB4-4D02-83A7-3D01365667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1328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07DBE-9013-DA2F-E353-1368E3031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1096C5-6AB4-6793-BFDA-C01F1FA22F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F8927B-1C4B-8A22-90E3-B34A55BCBE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17DED2-3671-11A5-DD96-61805034A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615E2-D28F-41D1-AEC0-F3490FB7C672}" type="datetimeFigureOut">
              <a:rPr lang="en-IN" smtClean="0"/>
              <a:t>19-09-2024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18E5B9-0D15-59E9-0C6A-9CF5B82E8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8F981C-E833-DFC3-40A8-1D91A9C49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3E388-4CB4-4D02-83A7-3D01365667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893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B18271-9D38-64F7-41F3-A48CF61AB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9803C1-FFE0-3BD8-5FF2-62399004D1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572709-FBCE-9934-63E3-AC95433AEC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615E2-D28F-41D1-AEC0-F3490FB7C672}" type="datetimeFigureOut">
              <a:rPr lang="en-IN" smtClean="0"/>
              <a:t>19-09-2024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CDE82B-9B2B-9E7A-62F7-CFFA1D5720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061E3-BCC6-F20F-75F7-E49372241C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A3E388-4CB4-4D02-83A7-3D01365667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6471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36F98789-14F0-4FA9-7891-99BC933BAEBD}"/>
              </a:ext>
            </a:extLst>
          </p:cNvPr>
          <p:cNvGrpSpPr/>
          <p:nvPr/>
        </p:nvGrpSpPr>
        <p:grpSpPr>
          <a:xfrm>
            <a:off x="1450259" y="1666568"/>
            <a:ext cx="9291482" cy="3524863"/>
            <a:chOff x="1450259" y="648930"/>
            <a:chExt cx="9291482" cy="3524863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9C78B2F4-44E6-7528-93BD-56E0709BAB41}"/>
                </a:ext>
              </a:extLst>
            </p:cNvPr>
            <p:cNvSpPr/>
            <p:nvPr/>
          </p:nvSpPr>
          <p:spPr>
            <a:xfrm>
              <a:off x="4714568" y="648930"/>
              <a:ext cx="2762864" cy="43261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Document-Web-Page</a:t>
              </a:r>
              <a:endParaRPr lang="en-IN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CDD6FE5-881B-117C-B7C9-6B0D8A542BA6}"/>
                </a:ext>
              </a:extLst>
            </p:cNvPr>
            <p:cNvSpPr/>
            <p:nvPr/>
          </p:nvSpPr>
          <p:spPr>
            <a:xfrm>
              <a:off x="4714568" y="1678858"/>
              <a:ext cx="2762864" cy="43261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Main-Div</a:t>
              </a:r>
              <a:endParaRPr lang="en-IN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043C9E5-C989-8D08-729E-D960BD462051}"/>
                </a:ext>
              </a:extLst>
            </p:cNvPr>
            <p:cNvSpPr/>
            <p:nvPr/>
          </p:nvSpPr>
          <p:spPr>
            <a:xfrm>
              <a:off x="7978877" y="2708786"/>
              <a:ext cx="2762864" cy="43261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Content-Div</a:t>
              </a:r>
              <a:endParaRPr lang="en-IN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329116D-5300-AA66-C3EC-E93BBB535FE7}"/>
                </a:ext>
              </a:extLst>
            </p:cNvPr>
            <p:cNvSpPr/>
            <p:nvPr/>
          </p:nvSpPr>
          <p:spPr>
            <a:xfrm>
              <a:off x="4714568" y="2708787"/>
              <a:ext cx="2762864" cy="43261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Navbars-Div</a:t>
              </a:r>
              <a:endParaRPr lang="en-IN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29893A7-3461-54E1-66A5-B2A17A06C69C}"/>
                </a:ext>
              </a:extLst>
            </p:cNvPr>
            <p:cNvSpPr/>
            <p:nvPr/>
          </p:nvSpPr>
          <p:spPr>
            <a:xfrm>
              <a:off x="1450259" y="2708787"/>
              <a:ext cx="2762864" cy="43261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Background-image</a:t>
              </a:r>
              <a:endParaRPr lang="en-IN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857A662-5AD7-47CC-4E1C-A44F5A74F17F}"/>
                </a:ext>
              </a:extLst>
            </p:cNvPr>
            <p:cNvSpPr/>
            <p:nvPr/>
          </p:nvSpPr>
          <p:spPr>
            <a:xfrm>
              <a:off x="6430299" y="3738716"/>
              <a:ext cx="1047135" cy="43261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Links</a:t>
              </a:r>
              <a:endParaRPr lang="en-IN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9ED4971-866F-815E-F5F5-E7EFB0DF0AE2}"/>
                </a:ext>
              </a:extLst>
            </p:cNvPr>
            <p:cNvSpPr/>
            <p:nvPr/>
          </p:nvSpPr>
          <p:spPr>
            <a:xfrm>
              <a:off x="7973963" y="3738716"/>
              <a:ext cx="1047135" cy="43261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Contents</a:t>
              </a:r>
              <a:endParaRPr lang="en-IN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EB644E1-FF49-8A46-A56E-625A8192D75A}"/>
                </a:ext>
              </a:extLst>
            </p:cNvPr>
            <p:cNvSpPr/>
            <p:nvPr/>
          </p:nvSpPr>
          <p:spPr>
            <a:xfrm>
              <a:off x="4709656" y="3741174"/>
              <a:ext cx="1047135" cy="43261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Names</a:t>
              </a:r>
              <a:endParaRPr lang="en-IN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0A422CA-D0EC-DCC7-E093-4BCDD3166F3F}"/>
                </a:ext>
              </a:extLst>
            </p:cNvPr>
            <p:cNvSpPr/>
            <p:nvPr/>
          </p:nvSpPr>
          <p:spPr>
            <a:xfrm>
              <a:off x="9694606" y="3738715"/>
              <a:ext cx="1047135" cy="43261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Buttons</a:t>
              </a:r>
              <a:endParaRPr lang="en-IN" dirty="0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FD3B952B-ABEF-CFE1-3EE1-47876D7B5411}"/>
                </a:ext>
              </a:extLst>
            </p:cNvPr>
            <p:cNvCxnSpPr>
              <a:stCxn id="2" idx="2"/>
              <a:endCxn id="4" idx="0"/>
            </p:cNvCxnSpPr>
            <p:nvPr/>
          </p:nvCxnSpPr>
          <p:spPr>
            <a:xfrm>
              <a:off x="6096000" y="1081549"/>
              <a:ext cx="0" cy="5973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03F8DD49-4D2B-FA0C-2254-31A9E8EAA45C}"/>
                </a:ext>
              </a:extLst>
            </p:cNvPr>
            <p:cNvCxnSpPr/>
            <p:nvPr/>
          </p:nvCxnSpPr>
          <p:spPr>
            <a:xfrm>
              <a:off x="5233223" y="3129117"/>
              <a:ext cx="0" cy="5973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C95D8EE4-DDF9-9C70-33A6-E3D170472F1D}"/>
                </a:ext>
              </a:extLst>
            </p:cNvPr>
            <p:cNvCxnSpPr/>
            <p:nvPr/>
          </p:nvCxnSpPr>
          <p:spPr>
            <a:xfrm>
              <a:off x="6968614" y="3127888"/>
              <a:ext cx="0" cy="5973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D2DD8C75-4B55-78F4-4D1C-11A16DD26BF9}"/>
                </a:ext>
              </a:extLst>
            </p:cNvPr>
            <p:cNvCxnSpPr/>
            <p:nvPr/>
          </p:nvCxnSpPr>
          <p:spPr>
            <a:xfrm>
              <a:off x="8497530" y="3141406"/>
              <a:ext cx="0" cy="5973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33650DB3-0D77-9F9F-85BD-FFFE82394CD4}"/>
                </a:ext>
              </a:extLst>
            </p:cNvPr>
            <p:cNvCxnSpPr/>
            <p:nvPr/>
          </p:nvCxnSpPr>
          <p:spPr>
            <a:xfrm>
              <a:off x="10218173" y="3141406"/>
              <a:ext cx="0" cy="5973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B57D7836-86E6-0DFB-5940-F5089C9603F3}"/>
                </a:ext>
              </a:extLst>
            </p:cNvPr>
            <p:cNvCxnSpPr/>
            <p:nvPr/>
          </p:nvCxnSpPr>
          <p:spPr>
            <a:xfrm>
              <a:off x="6096000" y="2111477"/>
              <a:ext cx="0" cy="5973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AA2CA311-4B6A-8033-61FB-C5315C45A140}"/>
                </a:ext>
              </a:extLst>
            </p:cNvPr>
            <p:cNvCxnSpPr>
              <a:cxnSpLocks/>
              <a:stCxn id="4" idx="1"/>
            </p:cNvCxnSpPr>
            <p:nvPr/>
          </p:nvCxnSpPr>
          <p:spPr>
            <a:xfrm flipH="1" flipV="1">
              <a:off x="2831691" y="1893938"/>
              <a:ext cx="1882877" cy="123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38DC37C2-3F94-FE48-1136-0DF177A4285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24323" y="1893938"/>
              <a:ext cx="4912" cy="8136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A6C2BE5-ECF9-138E-0933-436EDA76515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477432" y="1893938"/>
              <a:ext cx="1882877" cy="123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7E9C8576-D4A4-8958-AAA3-A726F2A0480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355396" y="1893937"/>
              <a:ext cx="4912" cy="8136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192641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9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Baskar P</dc:creator>
  <cp:lastModifiedBy>Baskar P</cp:lastModifiedBy>
  <cp:revision>1</cp:revision>
  <dcterms:created xsi:type="dcterms:W3CDTF">2024-09-18T16:50:18Z</dcterms:created>
  <dcterms:modified xsi:type="dcterms:W3CDTF">2024-09-19T08:45:15Z</dcterms:modified>
</cp:coreProperties>
</file>