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16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613A6-25AF-4462-847B-31A3AB1FEAC7}" v="40" dt="2021-11-24T09:39:38.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6" d="100"/>
          <a:sy n="66"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samy, Baskaran" userId="4fee51f8-9e83-4cba-8615-2fd31bb3acfc" providerId="ADAL" clId="{D5C613A6-25AF-4462-847B-31A3AB1FEAC7}"/>
    <pc:docChg chg="undo custSel addSld delSld modSld sldOrd modMainMaster">
      <pc:chgData name="Gurusamy, Baskaran" userId="4fee51f8-9e83-4cba-8615-2fd31bb3acfc" providerId="ADAL" clId="{D5C613A6-25AF-4462-847B-31A3AB1FEAC7}" dt="2021-11-24T09:39:27.634" v="497"/>
      <pc:docMkLst>
        <pc:docMk/>
      </pc:docMkLst>
      <pc:sldChg chg="modSp mod setBg modClrScheme chgLayout">
        <pc:chgData name="Gurusamy, Baskaran" userId="4fee51f8-9e83-4cba-8615-2fd31bb3acfc" providerId="ADAL" clId="{D5C613A6-25AF-4462-847B-31A3AB1FEAC7}" dt="2021-11-24T09:39:27.634" v="497"/>
        <pc:sldMkLst>
          <pc:docMk/>
          <pc:sldMk cId="3503750278" sldId="256"/>
        </pc:sldMkLst>
        <pc:spChg chg="mod ord">
          <ac:chgData name="Gurusamy, Baskaran" userId="4fee51f8-9e83-4cba-8615-2fd31bb3acfc" providerId="ADAL" clId="{D5C613A6-25AF-4462-847B-31A3AB1FEAC7}" dt="2021-11-23T09:50:15.587" v="70" actId="700"/>
          <ac:spMkLst>
            <pc:docMk/>
            <pc:sldMk cId="3503750278" sldId="256"/>
            <ac:spMk id="4" creationId="{467E06DD-21E6-4C01-864E-1D0E27A11DD8}"/>
          </ac:spMkLst>
        </pc:spChg>
        <pc:spChg chg="mod ord">
          <ac:chgData name="Gurusamy, Baskaran" userId="4fee51f8-9e83-4cba-8615-2fd31bb3acfc" providerId="ADAL" clId="{D5C613A6-25AF-4462-847B-31A3AB1FEAC7}" dt="2021-11-23T14:07:06.222" v="280" actId="207"/>
          <ac:spMkLst>
            <pc:docMk/>
            <pc:sldMk cId="3503750278" sldId="256"/>
            <ac:spMk id="5" creationId="{EA4B25DD-1CCF-4D14-9C8A-03AA951F7B06}"/>
          </ac:spMkLst>
        </pc:spChg>
      </pc:sldChg>
      <pc:sldChg chg="modSp mod chgLayout">
        <pc:chgData name="Gurusamy, Baskaran" userId="4fee51f8-9e83-4cba-8615-2fd31bb3acfc" providerId="ADAL" clId="{D5C613A6-25AF-4462-847B-31A3AB1FEAC7}" dt="2021-11-23T14:56:42.925" v="321" actId="2711"/>
        <pc:sldMkLst>
          <pc:docMk/>
          <pc:sldMk cId="1945549573" sldId="257"/>
        </pc:sldMkLst>
        <pc:spChg chg="mod">
          <ac:chgData name="Gurusamy, Baskaran" userId="4fee51f8-9e83-4cba-8615-2fd31bb3acfc" providerId="ADAL" clId="{D5C613A6-25AF-4462-847B-31A3AB1FEAC7}" dt="2021-11-23T14:56:25.674" v="320" actId="255"/>
          <ac:spMkLst>
            <pc:docMk/>
            <pc:sldMk cId="1945549573" sldId="257"/>
            <ac:spMk id="8" creationId="{3753BC1B-8513-49F2-93F0-7D281D6732C1}"/>
          </ac:spMkLst>
        </pc:spChg>
        <pc:spChg chg="mod">
          <ac:chgData name="Gurusamy, Baskaran" userId="4fee51f8-9e83-4cba-8615-2fd31bb3acfc" providerId="ADAL" clId="{D5C613A6-25AF-4462-847B-31A3AB1FEAC7}" dt="2021-11-23T14:56:42.925" v="321" actId="2711"/>
          <ac:spMkLst>
            <pc:docMk/>
            <pc:sldMk cId="1945549573" sldId="257"/>
            <ac:spMk id="11" creationId="{5D4A90AC-6383-4D60-A2BB-ECDC8FFBD209}"/>
          </ac:spMkLst>
        </pc:spChg>
      </pc:sldChg>
      <pc:sldChg chg="addSp modSp new mod chgLayout">
        <pc:chgData name="Gurusamy, Baskaran" userId="4fee51f8-9e83-4cba-8615-2fd31bb3acfc" providerId="ADAL" clId="{D5C613A6-25AF-4462-847B-31A3AB1FEAC7}" dt="2021-11-23T14:57:21.494" v="323" actId="255"/>
        <pc:sldMkLst>
          <pc:docMk/>
          <pc:sldMk cId="756831840" sldId="258"/>
        </pc:sldMkLst>
        <pc:spChg chg="add mod">
          <ac:chgData name="Gurusamy, Baskaran" userId="4fee51f8-9e83-4cba-8615-2fd31bb3acfc" providerId="ADAL" clId="{D5C613A6-25AF-4462-847B-31A3AB1FEAC7}" dt="2021-11-23T14:56:53.509" v="322" actId="2711"/>
          <ac:spMkLst>
            <pc:docMk/>
            <pc:sldMk cId="756831840" sldId="258"/>
            <ac:spMk id="2" creationId="{B3C3D240-9555-419D-B635-04AF4D1DCCBF}"/>
          </ac:spMkLst>
        </pc:spChg>
        <pc:spChg chg="add mod">
          <ac:chgData name="Gurusamy, Baskaran" userId="4fee51f8-9e83-4cba-8615-2fd31bb3acfc" providerId="ADAL" clId="{D5C613A6-25AF-4462-847B-31A3AB1FEAC7}" dt="2021-11-23T14:57:21.494" v="323" actId="255"/>
          <ac:spMkLst>
            <pc:docMk/>
            <pc:sldMk cId="756831840" sldId="258"/>
            <ac:spMk id="3" creationId="{61513DD8-43BD-415E-A5A6-3145E098ADAA}"/>
          </ac:spMkLst>
        </pc:spChg>
      </pc:sldChg>
      <pc:sldChg chg="addSp delSp modSp new mod">
        <pc:chgData name="Gurusamy, Baskaran" userId="4fee51f8-9e83-4cba-8615-2fd31bb3acfc" providerId="ADAL" clId="{D5C613A6-25AF-4462-847B-31A3AB1FEAC7}" dt="2021-11-22T23:12:26.988" v="65"/>
        <pc:sldMkLst>
          <pc:docMk/>
          <pc:sldMk cId="4111718973" sldId="259"/>
        </pc:sldMkLst>
        <pc:spChg chg="add del mod">
          <ac:chgData name="Gurusamy, Baskaran" userId="4fee51f8-9e83-4cba-8615-2fd31bb3acfc" providerId="ADAL" clId="{D5C613A6-25AF-4462-847B-31A3AB1FEAC7}" dt="2021-11-22T21:32:33.960" v="14"/>
          <ac:spMkLst>
            <pc:docMk/>
            <pc:sldMk cId="4111718973" sldId="259"/>
            <ac:spMk id="2" creationId="{BC980DDF-4BE5-464B-B9D9-BB1BA41409AF}"/>
          </ac:spMkLst>
        </pc:spChg>
        <pc:spChg chg="add del mod">
          <ac:chgData name="Gurusamy, Baskaran" userId="4fee51f8-9e83-4cba-8615-2fd31bb3acfc" providerId="ADAL" clId="{D5C613A6-25AF-4462-847B-31A3AB1FEAC7}" dt="2021-11-22T21:32:33.960" v="14"/>
          <ac:spMkLst>
            <pc:docMk/>
            <pc:sldMk cId="4111718973" sldId="259"/>
            <ac:spMk id="3" creationId="{8682E182-A66F-4771-B52A-27C27420FAEA}"/>
          </ac:spMkLst>
        </pc:spChg>
        <pc:spChg chg="add del mod">
          <ac:chgData name="Gurusamy, Baskaran" userId="4fee51f8-9e83-4cba-8615-2fd31bb3acfc" providerId="ADAL" clId="{D5C613A6-25AF-4462-847B-31A3AB1FEAC7}" dt="2021-11-22T21:32:33.960" v="14"/>
          <ac:spMkLst>
            <pc:docMk/>
            <pc:sldMk cId="4111718973" sldId="259"/>
            <ac:spMk id="4" creationId="{ED1B6735-9E2C-4D96-BE86-322FE5A635A0}"/>
          </ac:spMkLst>
        </pc:spChg>
        <pc:spChg chg="add del mod">
          <ac:chgData name="Gurusamy, Baskaran" userId="4fee51f8-9e83-4cba-8615-2fd31bb3acfc" providerId="ADAL" clId="{D5C613A6-25AF-4462-847B-31A3AB1FEAC7}" dt="2021-11-22T21:32:33.960" v="14"/>
          <ac:spMkLst>
            <pc:docMk/>
            <pc:sldMk cId="4111718973" sldId="259"/>
            <ac:spMk id="5" creationId="{CC635F53-AE46-4B3E-9863-BFC788045570}"/>
          </ac:spMkLst>
        </pc:spChg>
        <pc:spChg chg="add del mod">
          <ac:chgData name="Gurusamy, Baskaran" userId="4fee51f8-9e83-4cba-8615-2fd31bb3acfc" providerId="ADAL" clId="{D5C613A6-25AF-4462-847B-31A3AB1FEAC7}" dt="2021-11-22T21:32:33.360" v="13"/>
          <ac:spMkLst>
            <pc:docMk/>
            <pc:sldMk cId="4111718973" sldId="259"/>
            <ac:spMk id="6" creationId="{89C968CF-9CD6-408E-BFEE-84261A7862EC}"/>
          </ac:spMkLst>
        </pc:spChg>
        <pc:spChg chg="add del mod">
          <ac:chgData name="Gurusamy, Baskaran" userId="4fee51f8-9e83-4cba-8615-2fd31bb3acfc" providerId="ADAL" clId="{D5C613A6-25AF-4462-847B-31A3AB1FEAC7}" dt="2021-11-22T21:32:32.544" v="12"/>
          <ac:spMkLst>
            <pc:docMk/>
            <pc:sldMk cId="4111718973" sldId="259"/>
            <ac:spMk id="8" creationId="{8A2E1B4D-6B6D-4576-940C-56EB8D72F859}"/>
          </ac:spMkLst>
        </pc:spChg>
        <pc:spChg chg="add del mod">
          <ac:chgData name="Gurusamy, Baskaran" userId="4fee51f8-9e83-4cba-8615-2fd31bb3acfc" providerId="ADAL" clId="{D5C613A6-25AF-4462-847B-31A3AB1FEAC7}" dt="2021-11-22T21:33:50.132" v="17" actId="478"/>
          <ac:spMkLst>
            <pc:docMk/>
            <pc:sldMk cId="4111718973" sldId="259"/>
            <ac:spMk id="10" creationId="{4204A10B-80E8-440C-82AE-E2832F025677}"/>
          </ac:spMkLst>
        </pc:spChg>
        <pc:spChg chg="add del mod">
          <ac:chgData name="Gurusamy, Baskaran" userId="4fee51f8-9e83-4cba-8615-2fd31bb3acfc" providerId="ADAL" clId="{D5C613A6-25AF-4462-847B-31A3AB1FEAC7}" dt="2021-11-22T21:33:50.132" v="17" actId="478"/>
          <ac:spMkLst>
            <pc:docMk/>
            <pc:sldMk cId="4111718973" sldId="259"/>
            <ac:spMk id="11" creationId="{8EA124C0-53C6-4E99-8C6F-303CD3BCA178}"/>
          </ac:spMkLst>
        </pc:spChg>
        <pc:spChg chg="add del mod">
          <ac:chgData name="Gurusamy, Baskaran" userId="4fee51f8-9e83-4cba-8615-2fd31bb3acfc" providerId="ADAL" clId="{D5C613A6-25AF-4462-847B-31A3AB1FEAC7}" dt="2021-11-22T21:33:50.132" v="17" actId="478"/>
          <ac:spMkLst>
            <pc:docMk/>
            <pc:sldMk cId="4111718973" sldId="259"/>
            <ac:spMk id="13" creationId="{B5783E1A-3799-43A6-9C06-787DBFBFB7E3}"/>
          </ac:spMkLst>
        </pc:spChg>
        <pc:spChg chg="add del mod">
          <ac:chgData name="Gurusamy, Baskaran" userId="4fee51f8-9e83-4cba-8615-2fd31bb3acfc" providerId="ADAL" clId="{D5C613A6-25AF-4462-847B-31A3AB1FEAC7}" dt="2021-11-22T21:33:50.132" v="17" actId="478"/>
          <ac:spMkLst>
            <pc:docMk/>
            <pc:sldMk cId="4111718973" sldId="259"/>
            <ac:spMk id="14" creationId="{6BD3B2FE-50A8-4E87-A5C6-22EF81C6C9DD}"/>
          </ac:spMkLst>
        </pc:spChg>
        <pc:spChg chg="add del mod">
          <ac:chgData name="Gurusamy, Baskaran" userId="4fee51f8-9e83-4cba-8615-2fd31bb3acfc" providerId="ADAL" clId="{D5C613A6-25AF-4462-847B-31A3AB1FEAC7}" dt="2021-11-22T21:33:50.132" v="17" actId="478"/>
          <ac:spMkLst>
            <pc:docMk/>
            <pc:sldMk cId="4111718973" sldId="259"/>
            <ac:spMk id="16" creationId="{335A27C3-4BE7-403B-8629-DAF5968C4D16}"/>
          </ac:spMkLst>
        </pc:spChg>
        <pc:spChg chg="add del mod">
          <ac:chgData name="Gurusamy, Baskaran" userId="4fee51f8-9e83-4cba-8615-2fd31bb3acfc" providerId="ADAL" clId="{D5C613A6-25AF-4462-847B-31A3AB1FEAC7}" dt="2021-11-22T21:33:59.149" v="19"/>
          <ac:spMkLst>
            <pc:docMk/>
            <pc:sldMk cId="4111718973" sldId="259"/>
            <ac:spMk id="17" creationId="{B2DD4935-CF5C-4457-A8DC-2C66BD9C9923}"/>
          </ac:spMkLst>
        </pc:spChg>
        <pc:spChg chg="add del mod">
          <ac:chgData name="Gurusamy, Baskaran" userId="4fee51f8-9e83-4cba-8615-2fd31bb3acfc" providerId="ADAL" clId="{D5C613A6-25AF-4462-847B-31A3AB1FEAC7}" dt="2021-11-22T21:33:59.149" v="19"/>
          <ac:spMkLst>
            <pc:docMk/>
            <pc:sldMk cId="4111718973" sldId="259"/>
            <ac:spMk id="18" creationId="{4AC2FE7E-D9B6-4E64-9761-9611458B318E}"/>
          </ac:spMkLst>
        </pc:spChg>
        <pc:spChg chg="add del mod">
          <ac:chgData name="Gurusamy, Baskaran" userId="4fee51f8-9e83-4cba-8615-2fd31bb3acfc" providerId="ADAL" clId="{D5C613A6-25AF-4462-847B-31A3AB1FEAC7}" dt="2021-11-22T21:33:59.149" v="19"/>
          <ac:spMkLst>
            <pc:docMk/>
            <pc:sldMk cId="4111718973" sldId="259"/>
            <ac:spMk id="19" creationId="{04FC33C9-989F-425B-B088-59012BFC801D}"/>
          </ac:spMkLst>
        </pc:spChg>
        <pc:spChg chg="add del mod">
          <ac:chgData name="Gurusamy, Baskaran" userId="4fee51f8-9e83-4cba-8615-2fd31bb3acfc" providerId="ADAL" clId="{D5C613A6-25AF-4462-847B-31A3AB1FEAC7}" dt="2021-11-22T21:33:59.149" v="19"/>
          <ac:spMkLst>
            <pc:docMk/>
            <pc:sldMk cId="4111718973" sldId="259"/>
            <ac:spMk id="21" creationId="{A9A393BE-F2B8-4CAA-9DD8-4499E7D83999}"/>
          </ac:spMkLst>
        </pc:spChg>
        <pc:spChg chg="add del mod">
          <ac:chgData name="Gurusamy, Baskaran" userId="4fee51f8-9e83-4cba-8615-2fd31bb3acfc" providerId="ADAL" clId="{D5C613A6-25AF-4462-847B-31A3AB1FEAC7}" dt="2021-11-22T21:33:59.149" v="19"/>
          <ac:spMkLst>
            <pc:docMk/>
            <pc:sldMk cId="4111718973" sldId="259"/>
            <ac:spMk id="22" creationId="{3DF38D75-577A-4A56-A172-7AA081AD74D3}"/>
          </ac:spMkLst>
        </pc:spChg>
        <pc:spChg chg="add del mod">
          <ac:chgData name="Gurusamy, Baskaran" userId="4fee51f8-9e83-4cba-8615-2fd31bb3acfc" providerId="ADAL" clId="{D5C613A6-25AF-4462-847B-31A3AB1FEAC7}" dt="2021-11-22T21:33:59.149" v="19"/>
          <ac:spMkLst>
            <pc:docMk/>
            <pc:sldMk cId="4111718973" sldId="259"/>
            <ac:spMk id="23" creationId="{F7A8B3ED-DB76-46EE-8F26-806860340F22}"/>
          </ac:spMkLst>
        </pc:spChg>
        <pc:spChg chg="add del mod">
          <ac:chgData name="Gurusamy, Baskaran" userId="4fee51f8-9e83-4cba-8615-2fd31bb3acfc" providerId="ADAL" clId="{D5C613A6-25AF-4462-847B-31A3AB1FEAC7}" dt="2021-11-22T21:33:59.149" v="19"/>
          <ac:spMkLst>
            <pc:docMk/>
            <pc:sldMk cId="4111718973" sldId="259"/>
            <ac:spMk id="24" creationId="{DA5CECA2-919D-48E6-9CE8-BEFE14AA0728}"/>
          </ac:spMkLst>
        </pc:spChg>
        <pc:spChg chg="add mod">
          <ac:chgData name="Gurusamy, Baskaran" userId="4fee51f8-9e83-4cba-8615-2fd31bb3acfc" providerId="ADAL" clId="{D5C613A6-25AF-4462-847B-31A3AB1FEAC7}" dt="2021-11-22T21:34:18.533" v="20"/>
          <ac:spMkLst>
            <pc:docMk/>
            <pc:sldMk cId="4111718973" sldId="259"/>
            <ac:spMk id="25" creationId="{2EC21569-AB2A-4945-9081-877582486D19}"/>
          </ac:spMkLst>
        </pc:spChg>
        <pc:spChg chg="add mod">
          <ac:chgData name="Gurusamy, Baskaran" userId="4fee51f8-9e83-4cba-8615-2fd31bb3acfc" providerId="ADAL" clId="{D5C613A6-25AF-4462-847B-31A3AB1FEAC7}" dt="2021-11-22T21:34:18.533" v="20"/>
          <ac:spMkLst>
            <pc:docMk/>
            <pc:sldMk cId="4111718973" sldId="259"/>
            <ac:spMk id="26" creationId="{4AC8D7F0-85EC-4310-AA91-48F7775A8E3C}"/>
          </ac:spMkLst>
        </pc:spChg>
        <pc:spChg chg="add mod">
          <ac:chgData name="Gurusamy, Baskaran" userId="4fee51f8-9e83-4cba-8615-2fd31bb3acfc" providerId="ADAL" clId="{D5C613A6-25AF-4462-847B-31A3AB1FEAC7}" dt="2021-11-22T21:34:18.533" v="20"/>
          <ac:spMkLst>
            <pc:docMk/>
            <pc:sldMk cId="4111718973" sldId="259"/>
            <ac:spMk id="27" creationId="{89DAEC84-CF18-4D9D-A010-714BEC489A10}"/>
          </ac:spMkLst>
        </pc:spChg>
        <pc:spChg chg="add mod">
          <ac:chgData name="Gurusamy, Baskaran" userId="4fee51f8-9e83-4cba-8615-2fd31bb3acfc" providerId="ADAL" clId="{D5C613A6-25AF-4462-847B-31A3AB1FEAC7}" dt="2021-11-22T21:34:18.533" v="20"/>
          <ac:spMkLst>
            <pc:docMk/>
            <pc:sldMk cId="4111718973" sldId="259"/>
            <ac:spMk id="29" creationId="{AC3A161C-D668-4625-BA35-8D15E4271354}"/>
          </ac:spMkLst>
        </pc:spChg>
        <pc:spChg chg="add mod">
          <ac:chgData name="Gurusamy, Baskaran" userId="4fee51f8-9e83-4cba-8615-2fd31bb3acfc" providerId="ADAL" clId="{D5C613A6-25AF-4462-847B-31A3AB1FEAC7}" dt="2021-11-22T21:34:18.533" v="20"/>
          <ac:spMkLst>
            <pc:docMk/>
            <pc:sldMk cId="4111718973" sldId="259"/>
            <ac:spMk id="30" creationId="{2C9892AB-3218-4ED2-97FC-783F91A68893}"/>
          </ac:spMkLst>
        </pc:spChg>
        <pc:spChg chg="add mod">
          <ac:chgData name="Gurusamy, Baskaran" userId="4fee51f8-9e83-4cba-8615-2fd31bb3acfc" providerId="ADAL" clId="{D5C613A6-25AF-4462-847B-31A3AB1FEAC7}" dt="2021-11-22T21:34:18.533" v="20"/>
          <ac:spMkLst>
            <pc:docMk/>
            <pc:sldMk cId="4111718973" sldId="259"/>
            <ac:spMk id="31" creationId="{A4042DCE-6BDF-4D77-8DB2-01D5EE1C2BD2}"/>
          </ac:spMkLst>
        </pc:spChg>
        <pc:spChg chg="add mod">
          <ac:chgData name="Gurusamy, Baskaran" userId="4fee51f8-9e83-4cba-8615-2fd31bb3acfc" providerId="ADAL" clId="{D5C613A6-25AF-4462-847B-31A3AB1FEAC7}" dt="2021-11-22T21:34:18.533" v="20"/>
          <ac:spMkLst>
            <pc:docMk/>
            <pc:sldMk cId="4111718973" sldId="259"/>
            <ac:spMk id="33" creationId="{98C563B9-03CE-40DC-B3C0-62E81E55907F}"/>
          </ac:spMkLst>
        </pc:spChg>
        <pc:spChg chg="add mod">
          <ac:chgData name="Gurusamy, Baskaran" userId="4fee51f8-9e83-4cba-8615-2fd31bb3acfc" providerId="ADAL" clId="{D5C613A6-25AF-4462-847B-31A3AB1FEAC7}" dt="2021-11-22T23:12:26.988" v="65"/>
          <ac:spMkLst>
            <pc:docMk/>
            <pc:sldMk cId="4111718973" sldId="259"/>
            <ac:spMk id="34" creationId="{681C20F6-18D7-4829-89A2-75AACCA116A2}"/>
          </ac:spMkLst>
        </pc:spChg>
        <pc:picChg chg="add del mod">
          <ac:chgData name="Gurusamy, Baskaran" userId="4fee51f8-9e83-4cba-8615-2fd31bb3acfc" providerId="ADAL" clId="{D5C613A6-25AF-4462-847B-31A3AB1FEAC7}" dt="2021-11-22T21:32:33.360" v="13"/>
          <ac:picMkLst>
            <pc:docMk/>
            <pc:sldMk cId="4111718973" sldId="259"/>
            <ac:picMk id="7" creationId="{8252E815-D2E9-4FD6-B11B-FE1503724B70}"/>
          </ac:picMkLst>
        </pc:picChg>
        <pc:picChg chg="add del mod">
          <ac:chgData name="Gurusamy, Baskaran" userId="4fee51f8-9e83-4cba-8615-2fd31bb3acfc" providerId="ADAL" clId="{D5C613A6-25AF-4462-847B-31A3AB1FEAC7}" dt="2021-11-22T21:32:32.544" v="12"/>
          <ac:picMkLst>
            <pc:docMk/>
            <pc:sldMk cId="4111718973" sldId="259"/>
            <ac:picMk id="9" creationId="{EBF6DFB6-36F0-468F-8B27-F7BDFAEF0CF2}"/>
          </ac:picMkLst>
        </pc:picChg>
        <pc:picChg chg="add del mod">
          <ac:chgData name="Gurusamy, Baskaran" userId="4fee51f8-9e83-4cba-8615-2fd31bb3acfc" providerId="ADAL" clId="{D5C613A6-25AF-4462-847B-31A3AB1FEAC7}" dt="2021-11-22T21:33:50.132" v="17" actId="478"/>
          <ac:picMkLst>
            <pc:docMk/>
            <pc:sldMk cId="4111718973" sldId="259"/>
            <ac:picMk id="12" creationId="{5F58414E-68DD-4420-A4B5-4C756E43D135}"/>
          </ac:picMkLst>
        </pc:picChg>
        <pc:picChg chg="add del mod">
          <ac:chgData name="Gurusamy, Baskaran" userId="4fee51f8-9e83-4cba-8615-2fd31bb3acfc" providerId="ADAL" clId="{D5C613A6-25AF-4462-847B-31A3AB1FEAC7}" dt="2021-11-22T21:33:50.132" v="17" actId="478"/>
          <ac:picMkLst>
            <pc:docMk/>
            <pc:sldMk cId="4111718973" sldId="259"/>
            <ac:picMk id="15" creationId="{EED0B5FC-C209-4BE1-8137-9E983DB9EF60}"/>
          </ac:picMkLst>
        </pc:picChg>
        <pc:picChg chg="add del mod">
          <ac:chgData name="Gurusamy, Baskaran" userId="4fee51f8-9e83-4cba-8615-2fd31bb3acfc" providerId="ADAL" clId="{D5C613A6-25AF-4462-847B-31A3AB1FEAC7}" dt="2021-11-22T21:33:59.149" v="19"/>
          <ac:picMkLst>
            <pc:docMk/>
            <pc:sldMk cId="4111718973" sldId="259"/>
            <ac:picMk id="20" creationId="{C64F945E-88E8-4ECC-B79F-70CBA21AFBD8}"/>
          </ac:picMkLst>
        </pc:picChg>
        <pc:picChg chg="add mod">
          <ac:chgData name="Gurusamy, Baskaran" userId="4fee51f8-9e83-4cba-8615-2fd31bb3acfc" providerId="ADAL" clId="{D5C613A6-25AF-4462-847B-31A3AB1FEAC7}" dt="2021-11-22T21:34:18.533" v="20"/>
          <ac:picMkLst>
            <pc:docMk/>
            <pc:sldMk cId="4111718973" sldId="259"/>
            <ac:picMk id="28" creationId="{1FAB7969-9547-499F-838F-50CFDAE44000}"/>
          </ac:picMkLst>
        </pc:picChg>
        <pc:picChg chg="add mod">
          <ac:chgData name="Gurusamy, Baskaran" userId="4fee51f8-9e83-4cba-8615-2fd31bb3acfc" providerId="ADAL" clId="{D5C613A6-25AF-4462-847B-31A3AB1FEAC7}" dt="2021-11-22T21:34:18.533" v="20"/>
          <ac:picMkLst>
            <pc:docMk/>
            <pc:sldMk cId="4111718973" sldId="259"/>
            <ac:picMk id="32" creationId="{D87F109D-19C4-40AD-9356-0D7B03E8DBF5}"/>
          </ac:picMkLst>
        </pc:picChg>
      </pc:sldChg>
      <pc:sldChg chg="addSp delSp modSp new mod">
        <pc:chgData name="Gurusamy, Baskaran" userId="4fee51f8-9e83-4cba-8615-2fd31bb3acfc" providerId="ADAL" clId="{D5C613A6-25AF-4462-847B-31A3AB1FEAC7}" dt="2021-11-23T14:58:54.536" v="333" actId="207"/>
        <pc:sldMkLst>
          <pc:docMk/>
          <pc:sldMk cId="2486333705" sldId="260"/>
        </pc:sldMkLst>
        <pc:spChg chg="add mod">
          <ac:chgData name="Gurusamy, Baskaran" userId="4fee51f8-9e83-4cba-8615-2fd31bb3acfc" providerId="ADAL" clId="{D5C613A6-25AF-4462-847B-31A3AB1FEAC7}" dt="2021-11-23T14:57:55.496" v="325" actId="2711"/>
          <ac:spMkLst>
            <pc:docMk/>
            <pc:sldMk cId="2486333705" sldId="260"/>
            <ac:spMk id="2" creationId="{876FD8B7-63E9-4BF9-BA46-A3C6FB179760}"/>
          </ac:spMkLst>
        </pc:spChg>
        <pc:spChg chg="add del mod">
          <ac:chgData name="Gurusamy, Baskaran" userId="4fee51f8-9e83-4cba-8615-2fd31bb3acfc" providerId="ADAL" clId="{D5C613A6-25AF-4462-847B-31A3AB1FEAC7}" dt="2021-11-22T21:36:29.741" v="27" actId="478"/>
          <ac:spMkLst>
            <pc:docMk/>
            <pc:sldMk cId="2486333705" sldId="260"/>
            <ac:spMk id="5" creationId="{DCC03F1F-6649-43C6-AB50-632B346F0B93}"/>
          </ac:spMkLst>
        </pc:spChg>
        <pc:spChg chg="add del">
          <ac:chgData name="Gurusamy, Baskaran" userId="4fee51f8-9e83-4cba-8615-2fd31bb3acfc" providerId="ADAL" clId="{D5C613A6-25AF-4462-847B-31A3AB1FEAC7}" dt="2021-11-22T21:38:04.453" v="29" actId="22"/>
          <ac:spMkLst>
            <pc:docMk/>
            <pc:sldMk cId="2486333705" sldId="260"/>
            <ac:spMk id="7" creationId="{DB0B6EF3-807B-4CB5-AE18-44FCBAA79ACB}"/>
          </ac:spMkLst>
        </pc:spChg>
        <pc:spChg chg="add del mod">
          <ac:chgData name="Gurusamy, Baskaran" userId="4fee51f8-9e83-4cba-8615-2fd31bb3acfc" providerId="ADAL" clId="{D5C613A6-25AF-4462-847B-31A3AB1FEAC7}" dt="2021-11-22T21:39:11.551" v="35" actId="22"/>
          <ac:spMkLst>
            <pc:docMk/>
            <pc:sldMk cId="2486333705" sldId="260"/>
            <ac:spMk id="9" creationId="{3983143A-5ED6-4C79-9618-E79DF84BDE77}"/>
          </ac:spMkLst>
        </pc:spChg>
        <pc:spChg chg="add mod">
          <ac:chgData name="Gurusamy, Baskaran" userId="4fee51f8-9e83-4cba-8615-2fd31bb3acfc" providerId="ADAL" clId="{D5C613A6-25AF-4462-847B-31A3AB1FEAC7}" dt="2021-11-23T14:58:54.536" v="333" actId="207"/>
          <ac:spMkLst>
            <pc:docMk/>
            <pc:sldMk cId="2486333705" sldId="260"/>
            <ac:spMk id="10" creationId="{14164EE5-1E3C-4A03-A61B-42983EC4D6E2}"/>
          </ac:spMkLst>
        </pc:spChg>
        <pc:spChg chg="add mod">
          <ac:chgData name="Gurusamy, Baskaran" userId="4fee51f8-9e83-4cba-8615-2fd31bb3acfc" providerId="ADAL" clId="{D5C613A6-25AF-4462-847B-31A3AB1FEAC7}" dt="2021-11-22T21:42:58.181" v="38"/>
          <ac:spMkLst>
            <pc:docMk/>
            <pc:sldMk cId="2486333705" sldId="260"/>
            <ac:spMk id="11" creationId="{A64176C8-CF13-423F-BD68-1EA2FBEA304E}"/>
          </ac:spMkLst>
        </pc:spChg>
        <pc:graphicFrameChg chg="add mod modGraphic">
          <ac:chgData name="Gurusamy, Baskaran" userId="4fee51f8-9e83-4cba-8615-2fd31bb3acfc" providerId="ADAL" clId="{D5C613A6-25AF-4462-847B-31A3AB1FEAC7}" dt="2021-11-23T14:58:18.398" v="327" actId="2711"/>
          <ac:graphicFrameMkLst>
            <pc:docMk/>
            <pc:sldMk cId="2486333705" sldId="260"/>
            <ac:graphicFrameMk id="3" creationId="{436EBA70-4F00-4140-A1F5-0883FDF647A6}"/>
          </ac:graphicFrameMkLst>
        </pc:graphicFrameChg>
      </pc:sldChg>
      <pc:sldChg chg="new del">
        <pc:chgData name="Gurusamy, Baskaran" userId="4fee51f8-9e83-4cba-8615-2fd31bb3acfc" providerId="ADAL" clId="{D5C613A6-25AF-4462-847B-31A3AB1FEAC7}" dt="2021-11-22T21:32:34.260" v="15" actId="680"/>
        <pc:sldMkLst>
          <pc:docMk/>
          <pc:sldMk cId="1141397878" sldId="261"/>
        </pc:sldMkLst>
      </pc:sldChg>
      <pc:sldChg chg="addSp modSp new mod chgLayout">
        <pc:chgData name="Gurusamy, Baskaran" userId="4fee51f8-9e83-4cba-8615-2fd31bb3acfc" providerId="ADAL" clId="{D5C613A6-25AF-4462-847B-31A3AB1FEAC7}" dt="2021-11-23T14:59:23.252" v="337" actId="2711"/>
        <pc:sldMkLst>
          <pc:docMk/>
          <pc:sldMk cId="3827644448" sldId="261"/>
        </pc:sldMkLst>
        <pc:spChg chg="add mod">
          <ac:chgData name="Gurusamy, Baskaran" userId="4fee51f8-9e83-4cba-8615-2fd31bb3acfc" providerId="ADAL" clId="{D5C613A6-25AF-4462-847B-31A3AB1FEAC7}" dt="2021-11-23T14:59:12.734" v="335" actId="207"/>
          <ac:spMkLst>
            <pc:docMk/>
            <pc:sldMk cId="3827644448" sldId="261"/>
            <ac:spMk id="2" creationId="{A9F081E9-9C66-40E3-BB18-6F84BE0C4886}"/>
          </ac:spMkLst>
        </pc:spChg>
        <pc:graphicFrameChg chg="add mod modGraphic">
          <ac:chgData name="Gurusamy, Baskaran" userId="4fee51f8-9e83-4cba-8615-2fd31bb3acfc" providerId="ADAL" clId="{D5C613A6-25AF-4462-847B-31A3AB1FEAC7}" dt="2021-11-23T14:59:23.252" v="337" actId="2711"/>
          <ac:graphicFrameMkLst>
            <pc:docMk/>
            <pc:sldMk cId="3827644448" sldId="261"/>
            <ac:graphicFrameMk id="3" creationId="{A12188B2-4F87-4498-B8AA-955B34A6F5FF}"/>
          </ac:graphicFrameMkLst>
        </pc:graphicFrameChg>
      </pc:sldChg>
      <pc:sldChg chg="addSp modSp new mod">
        <pc:chgData name="Gurusamy, Baskaran" userId="4fee51f8-9e83-4cba-8615-2fd31bb3acfc" providerId="ADAL" clId="{D5C613A6-25AF-4462-847B-31A3AB1FEAC7}" dt="2021-11-23T15:00:53.979" v="355" actId="20577"/>
        <pc:sldMkLst>
          <pc:docMk/>
          <pc:sldMk cId="257019055" sldId="262"/>
        </pc:sldMkLst>
        <pc:spChg chg="add mod">
          <ac:chgData name="Gurusamy, Baskaran" userId="4fee51f8-9e83-4cba-8615-2fd31bb3acfc" providerId="ADAL" clId="{D5C613A6-25AF-4462-847B-31A3AB1FEAC7}" dt="2021-11-23T15:00:53.979" v="355" actId="20577"/>
          <ac:spMkLst>
            <pc:docMk/>
            <pc:sldMk cId="257019055" sldId="262"/>
            <ac:spMk id="2" creationId="{FD96DE99-991F-4B0A-8098-5C88DD20751D}"/>
          </ac:spMkLst>
        </pc:spChg>
        <pc:spChg chg="add mod">
          <ac:chgData name="Gurusamy, Baskaran" userId="4fee51f8-9e83-4cba-8615-2fd31bb3acfc" providerId="ADAL" clId="{D5C613A6-25AF-4462-847B-31A3AB1FEAC7}" dt="2021-11-23T15:00:26.839" v="341" actId="207"/>
          <ac:spMkLst>
            <pc:docMk/>
            <pc:sldMk cId="257019055" sldId="262"/>
            <ac:spMk id="3" creationId="{52D006A8-AD92-4259-806C-7A2B77D7AB58}"/>
          </ac:spMkLst>
        </pc:spChg>
      </pc:sldChg>
      <pc:sldChg chg="addSp delSp modSp new mod">
        <pc:chgData name="Gurusamy, Baskaran" userId="4fee51f8-9e83-4cba-8615-2fd31bb3acfc" providerId="ADAL" clId="{D5C613A6-25AF-4462-847B-31A3AB1FEAC7}" dt="2021-11-23T14:19:31.524" v="318" actId="14100"/>
        <pc:sldMkLst>
          <pc:docMk/>
          <pc:sldMk cId="2089461303" sldId="263"/>
        </pc:sldMkLst>
        <pc:spChg chg="add del mod">
          <ac:chgData name="Gurusamy, Baskaran" userId="4fee51f8-9e83-4cba-8615-2fd31bb3acfc" providerId="ADAL" clId="{D5C613A6-25AF-4462-847B-31A3AB1FEAC7}" dt="2021-11-22T21:51:06.011" v="57"/>
          <ac:spMkLst>
            <pc:docMk/>
            <pc:sldMk cId="2089461303" sldId="263"/>
            <ac:spMk id="2" creationId="{91C7032F-D1B5-461C-A8D3-EF05AD30636C}"/>
          </ac:spMkLst>
        </pc:spChg>
        <pc:spChg chg="add del mod">
          <ac:chgData name="Gurusamy, Baskaran" userId="4fee51f8-9e83-4cba-8615-2fd31bb3acfc" providerId="ADAL" clId="{D5C613A6-25AF-4462-847B-31A3AB1FEAC7}" dt="2021-11-22T21:51:06.011" v="57"/>
          <ac:spMkLst>
            <pc:docMk/>
            <pc:sldMk cId="2089461303" sldId="263"/>
            <ac:spMk id="4" creationId="{C615E54B-D21C-48B0-8ED6-AF5C7319C5B3}"/>
          </ac:spMkLst>
        </pc:spChg>
        <pc:spChg chg="add del mod">
          <ac:chgData name="Gurusamy, Baskaran" userId="4fee51f8-9e83-4cba-8615-2fd31bb3acfc" providerId="ADAL" clId="{D5C613A6-25AF-4462-847B-31A3AB1FEAC7}" dt="2021-11-22T21:51:06.011" v="57"/>
          <ac:spMkLst>
            <pc:docMk/>
            <pc:sldMk cId="2089461303" sldId="263"/>
            <ac:spMk id="5" creationId="{4E4B5339-8A7D-4E49-AD38-B9F372C21EE0}"/>
          </ac:spMkLst>
        </pc:spChg>
        <pc:spChg chg="add del mod">
          <ac:chgData name="Gurusamy, Baskaran" userId="4fee51f8-9e83-4cba-8615-2fd31bb3acfc" providerId="ADAL" clId="{D5C613A6-25AF-4462-847B-31A3AB1FEAC7}" dt="2021-11-22T21:51:06.011" v="57"/>
          <ac:spMkLst>
            <pc:docMk/>
            <pc:sldMk cId="2089461303" sldId="263"/>
            <ac:spMk id="6" creationId="{26AA97D2-3D08-4DDA-8FE3-65528A1AA410}"/>
          </ac:spMkLst>
        </pc:spChg>
        <pc:spChg chg="add del mod">
          <ac:chgData name="Gurusamy, Baskaran" userId="4fee51f8-9e83-4cba-8615-2fd31bb3acfc" providerId="ADAL" clId="{D5C613A6-25AF-4462-847B-31A3AB1FEAC7}" dt="2021-11-22T21:51:06.011" v="57"/>
          <ac:spMkLst>
            <pc:docMk/>
            <pc:sldMk cId="2089461303" sldId="263"/>
            <ac:spMk id="7" creationId="{249AD9D0-98D3-412C-A031-7834E564BB2F}"/>
          </ac:spMkLst>
        </pc:spChg>
        <pc:spChg chg="add del mod">
          <ac:chgData name="Gurusamy, Baskaran" userId="4fee51f8-9e83-4cba-8615-2fd31bb3acfc" providerId="ADAL" clId="{D5C613A6-25AF-4462-847B-31A3AB1FEAC7}" dt="2021-11-22T21:51:06.011" v="57"/>
          <ac:spMkLst>
            <pc:docMk/>
            <pc:sldMk cId="2089461303" sldId="263"/>
            <ac:spMk id="8" creationId="{295C4DAF-E8EB-4DD5-BF89-69C50145441F}"/>
          </ac:spMkLst>
        </pc:spChg>
        <pc:spChg chg="add del mod">
          <ac:chgData name="Gurusamy, Baskaran" userId="4fee51f8-9e83-4cba-8615-2fd31bb3acfc" providerId="ADAL" clId="{D5C613A6-25AF-4462-847B-31A3AB1FEAC7}" dt="2021-11-22T21:51:06.011" v="57"/>
          <ac:spMkLst>
            <pc:docMk/>
            <pc:sldMk cId="2089461303" sldId="263"/>
            <ac:spMk id="9" creationId="{15EFDF6A-EDD8-42D8-8570-F68E6CEA6646}"/>
          </ac:spMkLst>
        </pc:spChg>
        <pc:spChg chg="add del mod">
          <ac:chgData name="Gurusamy, Baskaran" userId="4fee51f8-9e83-4cba-8615-2fd31bb3acfc" providerId="ADAL" clId="{D5C613A6-25AF-4462-847B-31A3AB1FEAC7}" dt="2021-11-22T21:51:06.011" v="57"/>
          <ac:spMkLst>
            <pc:docMk/>
            <pc:sldMk cId="2089461303" sldId="263"/>
            <ac:spMk id="10" creationId="{FFE5DBEA-B6AE-48CE-A4B7-B427A8CDA7F9}"/>
          </ac:spMkLst>
        </pc:spChg>
        <pc:spChg chg="add del mod">
          <ac:chgData name="Gurusamy, Baskaran" userId="4fee51f8-9e83-4cba-8615-2fd31bb3acfc" providerId="ADAL" clId="{D5C613A6-25AF-4462-847B-31A3AB1FEAC7}" dt="2021-11-22T21:51:06.011" v="57"/>
          <ac:spMkLst>
            <pc:docMk/>
            <pc:sldMk cId="2089461303" sldId="263"/>
            <ac:spMk id="11" creationId="{B90CB20C-1682-4E5F-B02B-E755D93E3F14}"/>
          </ac:spMkLst>
        </pc:spChg>
        <pc:spChg chg="add del mod">
          <ac:chgData name="Gurusamy, Baskaran" userId="4fee51f8-9e83-4cba-8615-2fd31bb3acfc" providerId="ADAL" clId="{D5C613A6-25AF-4462-847B-31A3AB1FEAC7}" dt="2021-11-22T21:51:06.011" v="57"/>
          <ac:spMkLst>
            <pc:docMk/>
            <pc:sldMk cId="2089461303" sldId="263"/>
            <ac:spMk id="12" creationId="{3C1C89FC-89DB-4185-AB72-81240D1F423B}"/>
          </ac:spMkLst>
        </pc:spChg>
        <pc:spChg chg="add del mod">
          <ac:chgData name="Gurusamy, Baskaran" userId="4fee51f8-9e83-4cba-8615-2fd31bb3acfc" providerId="ADAL" clId="{D5C613A6-25AF-4462-847B-31A3AB1FEAC7}" dt="2021-11-22T21:51:06.011" v="57"/>
          <ac:spMkLst>
            <pc:docMk/>
            <pc:sldMk cId="2089461303" sldId="263"/>
            <ac:spMk id="13" creationId="{31809731-BAC2-4610-A950-05A3A1900DFD}"/>
          </ac:spMkLst>
        </pc:spChg>
        <pc:spChg chg="add del mod">
          <ac:chgData name="Gurusamy, Baskaran" userId="4fee51f8-9e83-4cba-8615-2fd31bb3acfc" providerId="ADAL" clId="{D5C613A6-25AF-4462-847B-31A3AB1FEAC7}" dt="2021-11-22T21:51:06.011" v="57"/>
          <ac:spMkLst>
            <pc:docMk/>
            <pc:sldMk cId="2089461303" sldId="263"/>
            <ac:spMk id="14" creationId="{8BE8CC8A-0A4B-4EAD-9215-E04A041DA27A}"/>
          </ac:spMkLst>
        </pc:spChg>
        <pc:spChg chg="add del mod">
          <ac:chgData name="Gurusamy, Baskaran" userId="4fee51f8-9e83-4cba-8615-2fd31bb3acfc" providerId="ADAL" clId="{D5C613A6-25AF-4462-847B-31A3AB1FEAC7}" dt="2021-11-22T21:51:06.011" v="57"/>
          <ac:spMkLst>
            <pc:docMk/>
            <pc:sldMk cId="2089461303" sldId="263"/>
            <ac:spMk id="15" creationId="{2659EBC5-1F37-4014-B871-B09E472223FD}"/>
          </ac:spMkLst>
        </pc:spChg>
        <pc:spChg chg="add del mod">
          <ac:chgData name="Gurusamy, Baskaran" userId="4fee51f8-9e83-4cba-8615-2fd31bb3acfc" providerId="ADAL" clId="{D5C613A6-25AF-4462-847B-31A3AB1FEAC7}" dt="2021-11-22T21:51:05.527" v="56"/>
          <ac:spMkLst>
            <pc:docMk/>
            <pc:sldMk cId="2089461303" sldId="263"/>
            <ac:spMk id="16" creationId="{5F005A93-8B47-4376-A65B-F8FB003890B7}"/>
          </ac:spMkLst>
        </pc:spChg>
        <pc:spChg chg="add del mod">
          <ac:chgData name="Gurusamy, Baskaran" userId="4fee51f8-9e83-4cba-8615-2fd31bb3acfc" providerId="ADAL" clId="{D5C613A6-25AF-4462-847B-31A3AB1FEAC7}" dt="2021-11-22T21:51:11.144" v="59" actId="478"/>
          <ac:spMkLst>
            <pc:docMk/>
            <pc:sldMk cId="2089461303" sldId="263"/>
            <ac:spMk id="17" creationId="{ADE2FF21-43F5-49E4-8E48-64D80A084576}"/>
          </ac:spMkLst>
        </pc:spChg>
        <pc:spChg chg="add mod">
          <ac:chgData name="Gurusamy, Baskaran" userId="4fee51f8-9e83-4cba-8615-2fd31bb3acfc" providerId="ADAL" clId="{D5C613A6-25AF-4462-847B-31A3AB1FEAC7}" dt="2021-11-22T21:53:24.146" v="60"/>
          <ac:spMkLst>
            <pc:docMk/>
            <pc:sldMk cId="2089461303" sldId="263"/>
            <ac:spMk id="18" creationId="{D923A83D-44ED-46E3-9BE8-92913119E3D9}"/>
          </ac:spMkLst>
        </pc:spChg>
        <pc:spChg chg="add mod">
          <ac:chgData name="Gurusamy, Baskaran" userId="4fee51f8-9e83-4cba-8615-2fd31bb3acfc" providerId="ADAL" clId="{D5C613A6-25AF-4462-847B-31A3AB1FEAC7}" dt="2021-11-22T21:53:24.146" v="60"/>
          <ac:spMkLst>
            <pc:docMk/>
            <pc:sldMk cId="2089461303" sldId="263"/>
            <ac:spMk id="20" creationId="{79E4A779-393C-4391-8999-B158C438F8D0}"/>
          </ac:spMkLst>
        </pc:spChg>
        <pc:spChg chg="add mod">
          <ac:chgData name="Gurusamy, Baskaran" userId="4fee51f8-9e83-4cba-8615-2fd31bb3acfc" providerId="ADAL" clId="{D5C613A6-25AF-4462-847B-31A3AB1FEAC7}" dt="2021-11-23T14:19:31.524" v="318" actId="14100"/>
          <ac:spMkLst>
            <pc:docMk/>
            <pc:sldMk cId="2089461303" sldId="263"/>
            <ac:spMk id="21" creationId="{62CF0DB5-1C0E-4203-86C6-37842D7C2CA2}"/>
          </ac:spMkLst>
        </pc:spChg>
        <pc:spChg chg="add mod">
          <ac:chgData name="Gurusamy, Baskaran" userId="4fee51f8-9e83-4cba-8615-2fd31bb3acfc" providerId="ADAL" clId="{D5C613A6-25AF-4462-847B-31A3AB1FEAC7}" dt="2021-11-23T14:19:25.807" v="317" actId="14100"/>
          <ac:spMkLst>
            <pc:docMk/>
            <pc:sldMk cId="2089461303" sldId="263"/>
            <ac:spMk id="22" creationId="{352877C3-7335-43AE-B30E-6CA697D91C6B}"/>
          </ac:spMkLst>
        </pc:spChg>
        <pc:spChg chg="add mod">
          <ac:chgData name="Gurusamy, Baskaran" userId="4fee51f8-9e83-4cba-8615-2fd31bb3acfc" providerId="ADAL" clId="{D5C613A6-25AF-4462-847B-31A3AB1FEAC7}" dt="2021-11-23T14:19:25.807" v="317" actId="14100"/>
          <ac:spMkLst>
            <pc:docMk/>
            <pc:sldMk cId="2089461303" sldId="263"/>
            <ac:spMk id="23" creationId="{5C20DD6E-4C1D-437B-AABB-1FBD3F32A51B}"/>
          </ac:spMkLst>
        </pc:spChg>
        <pc:spChg chg="add mod">
          <ac:chgData name="Gurusamy, Baskaran" userId="4fee51f8-9e83-4cba-8615-2fd31bb3acfc" providerId="ADAL" clId="{D5C613A6-25AF-4462-847B-31A3AB1FEAC7}" dt="2021-11-23T14:19:25.807" v="317" actId="14100"/>
          <ac:spMkLst>
            <pc:docMk/>
            <pc:sldMk cId="2089461303" sldId="263"/>
            <ac:spMk id="24" creationId="{7477BA5E-D4EA-42EB-B1C9-C259C8A67AE6}"/>
          </ac:spMkLst>
        </pc:spChg>
        <pc:spChg chg="add mod">
          <ac:chgData name="Gurusamy, Baskaran" userId="4fee51f8-9e83-4cba-8615-2fd31bb3acfc" providerId="ADAL" clId="{D5C613A6-25AF-4462-847B-31A3AB1FEAC7}" dt="2021-11-23T14:19:25.807" v="317" actId="14100"/>
          <ac:spMkLst>
            <pc:docMk/>
            <pc:sldMk cId="2089461303" sldId="263"/>
            <ac:spMk id="25" creationId="{8A67645E-2AD7-4ABF-99BC-897A19F8731A}"/>
          </ac:spMkLst>
        </pc:spChg>
        <pc:spChg chg="add mod">
          <ac:chgData name="Gurusamy, Baskaran" userId="4fee51f8-9e83-4cba-8615-2fd31bb3acfc" providerId="ADAL" clId="{D5C613A6-25AF-4462-847B-31A3AB1FEAC7}" dt="2021-11-23T14:19:25.807" v="317" actId="14100"/>
          <ac:spMkLst>
            <pc:docMk/>
            <pc:sldMk cId="2089461303" sldId="263"/>
            <ac:spMk id="26" creationId="{B0AED982-6245-401C-BBE2-17F470656976}"/>
          </ac:spMkLst>
        </pc:spChg>
        <pc:spChg chg="add mod">
          <ac:chgData name="Gurusamy, Baskaran" userId="4fee51f8-9e83-4cba-8615-2fd31bb3acfc" providerId="ADAL" clId="{D5C613A6-25AF-4462-847B-31A3AB1FEAC7}" dt="2021-11-22T21:53:24.146" v="60"/>
          <ac:spMkLst>
            <pc:docMk/>
            <pc:sldMk cId="2089461303" sldId="263"/>
            <ac:spMk id="27" creationId="{8DF2C32A-5CCE-46CA-953D-C4EDE2FA9ACD}"/>
          </ac:spMkLst>
        </pc:spChg>
        <pc:spChg chg="add mod">
          <ac:chgData name="Gurusamy, Baskaran" userId="4fee51f8-9e83-4cba-8615-2fd31bb3acfc" providerId="ADAL" clId="{D5C613A6-25AF-4462-847B-31A3AB1FEAC7}" dt="2021-11-22T21:53:24.146" v="60"/>
          <ac:spMkLst>
            <pc:docMk/>
            <pc:sldMk cId="2089461303" sldId="263"/>
            <ac:spMk id="28" creationId="{DA1C0A68-42BF-43B7-9793-C458D4A0DD64}"/>
          </ac:spMkLst>
        </pc:spChg>
        <pc:spChg chg="add mod">
          <ac:chgData name="Gurusamy, Baskaran" userId="4fee51f8-9e83-4cba-8615-2fd31bb3acfc" providerId="ADAL" clId="{D5C613A6-25AF-4462-847B-31A3AB1FEAC7}" dt="2021-11-22T21:53:24.146" v="60"/>
          <ac:spMkLst>
            <pc:docMk/>
            <pc:sldMk cId="2089461303" sldId="263"/>
            <ac:spMk id="29" creationId="{74B6641F-EC73-4B3F-B679-7D3FA217D353}"/>
          </ac:spMkLst>
        </pc:spChg>
        <pc:spChg chg="add mod">
          <ac:chgData name="Gurusamy, Baskaran" userId="4fee51f8-9e83-4cba-8615-2fd31bb3acfc" providerId="ADAL" clId="{D5C613A6-25AF-4462-847B-31A3AB1FEAC7}" dt="2021-11-22T21:53:24.146" v="60"/>
          <ac:spMkLst>
            <pc:docMk/>
            <pc:sldMk cId="2089461303" sldId="263"/>
            <ac:spMk id="30" creationId="{E77B6A5A-55FE-4519-89A4-5991FDF660AB}"/>
          </ac:spMkLst>
        </pc:spChg>
        <pc:spChg chg="add mod">
          <ac:chgData name="Gurusamy, Baskaran" userId="4fee51f8-9e83-4cba-8615-2fd31bb3acfc" providerId="ADAL" clId="{D5C613A6-25AF-4462-847B-31A3AB1FEAC7}" dt="2021-11-22T21:53:24.146" v="60"/>
          <ac:spMkLst>
            <pc:docMk/>
            <pc:sldMk cId="2089461303" sldId="263"/>
            <ac:spMk id="31" creationId="{2346A325-F886-4384-B8E5-6F590FC7574C}"/>
          </ac:spMkLst>
        </pc:spChg>
        <pc:spChg chg="add mod">
          <ac:chgData name="Gurusamy, Baskaran" userId="4fee51f8-9e83-4cba-8615-2fd31bb3acfc" providerId="ADAL" clId="{D5C613A6-25AF-4462-847B-31A3AB1FEAC7}" dt="2021-11-22T21:53:24.146" v="60"/>
          <ac:spMkLst>
            <pc:docMk/>
            <pc:sldMk cId="2089461303" sldId="263"/>
            <ac:spMk id="32" creationId="{2E97AD52-7143-47C0-875C-44A324E0A443}"/>
          </ac:spMkLst>
        </pc:spChg>
        <pc:spChg chg="add mod">
          <ac:chgData name="Gurusamy, Baskaran" userId="4fee51f8-9e83-4cba-8615-2fd31bb3acfc" providerId="ADAL" clId="{D5C613A6-25AF-4462-847B-31A3AB1FEAC7}" dt="2021-11-22T21:53:24.146" v="60"/>
          <ac:spMkLst>
            <pc:docMk/>
            <pc:sldMk cId="2089461303" sldId="263"/>
            <ac:spMk id="33" creationId="{D5616A0B-F416-438D-BF68-D8794880A09B}"/>
          </ac:spMkLst>
        </pc:spChg>
        <pc:spChg chg="add del mod">
          <ac:chgData name="Gurusamy, Baskaran" userId="4fee51f8-9e83-4cba-8615-2fd31bb3acfc" providerId="ADAL" clId="{D5C613A6-25AF-4462-847B-31A3AB1FEAC7}" dt="2021-11-22T21:55:01.025" v="62"/>
          <ac:spMkLst>
            <pc:docMk/>
            <pc:sldMk cId="2089461303" sldId="263"/>
            <ac:spMk id="34" creationId="{2932CCC0-3EEA-4D0A-9E5B-A11755502EE9}"/>
          </ac:spMkLst>
        </pc:spChg>
        <pc:spChg chg="add del mod">
          <ac:chgData name="Gurusamy, Baskaran" userId="4fee51f8-9e83-4cba-8615-2fd31bb3acfc" providerId="ADAL" clId="{D5C613A6-25AF-4462-847B-31A3AB1FEAC7}" dt="2021-11-22T21:55:01.025" v="62"/>
          <ac:spMkLst>
            <pc:docMk/>
            <pc:sldMk cId="2089461303" sldId="263"/>
            <ac:spMk id="36" creationId="{1C21639E-490C-47D7-847F-BA837718C59B}"/>
          </ac:spMkLst>
        </pc:spChg>
        <pc:spChg chg="add del mod">
          <ac:chgData name="Gurusamy, Baskaran" userId="4fee51f8-9e83-4cba-8615-2fd31bb3acfc" providerId="ADAL" clId="{D5C613A6-25AF-4462-847B-31A3AB1FEAC7}" dt="2021-11-22T21:55:01.025" v="62"/>
          <ac:spMkLst>
            <pc:docMk/>
            <pc:sldMk cId="2089461303" sldId="263"/>
            <ac:spMk id="37" creationId="{0ED6F570-DB56-4F9A-B5B6-8130481C0E91}"/>
          </ac:spMkLst>
        </pc:spChg>
        <pc:spChg chg="add del mod">
          <ac:chgData name="Gurusamy, Baskaran" userId="4fee51f8-9e83-4cba-8615-2fd31bb3acfc" providerId="ADAL" clId="{D5C613A6-25AF-4462-847B-31A3AB1FEAC7}" dt="2021-11-22T21:55:01.025" v="62"/>
          <ac:spMkLst>
            <pc:docMk/>
            <pc:sldMk cId="2089461303" sldId="263"/>
            <ac:spMk id="38" creationId="{EE07C824-53BD-483A-BD16-690B93E1FC5F}"/>
          </ac:spMkLst>
        </pc:spChg>
        <pc:spChg chg="add del mod">
          <ac:chgData name="Gurusamy, Baskaran" userId="4fee51f8-9e83-4cba-8615-2fd31bb3acfc" providerId="ADAL" clId="{D5C613A6-25AF-4462-847B-31A3AB1FEAC7}" dt="2021-11-22T21:55:01.025" v="62"/>
          <ac:spMkLst>
            <pc:docMk/>
            <pc:sldMk cId="2089461303" sldId="263"/>
            <ac:spMk id="39" creationId="{3B6CAB74-A236-4E6A-81DD-023EE2D21564}"/>
          </ac:spMkLst>
        </pc:spChg>
        <pc:spChg chg="add del mod">
          <ac:chgData name="Gurusamy, Baskaran" userId="4fee51f8-9e83-4cba-8615-2fd31bb3acfc" providerId="ADAL" clId="{D5C613A6-25AF-4462-847B-31A3AB1FEAC7}" dt="2021-11-22T21:55:01.025" v="62"/>
          <ac:spMkLst>
            <pc:docMk/>
            <pc:sldMk cId="2089461303" sldId="263"/>
            <ac:spMk id="40" creationId="{8E007CE7-6F2A-4095-8B23-19A9A11CA343}"/>
          </ac:spMkLst>
        </pc:spChg>
        <pc:spChg chg="add del mod">
          <ac:chgData name="Gurusamy, Baskaran" userId="4fee51f8-9e83-4cba-8615-2fd31bb3acfc" providerId="ADAL" clId="{D5C613A6-25AF-4462-847B-31A3AB1FEAC7}" dt="2021-11-22T21:55:01.025" v="62"/>
          <ac:spMkLst>
            <pc:docMk/>
            <pc:sldMk cId="2089461303" sldId="263"/>
            <ac:spMk id="41" creationId="{4196E1CE-121E-4AC6-849D-FE1AEEB72B8E}"/>
          </ac:spMkLst>
        </pc:spChg>
        <pc:spChg chg="add del mod">
          <ac:chgData name="Gurusamy, Baskaran" userId="4fee51f8-9e83-4cba-8615-2fd31bb3acfc" providerId="ADAL" clId="{D5C613A6-25AF-4462-847B-31A3AB1FEAC7}" dt="2021-11-22T21:55:01.025" v="62"/>
          <ac:spMkLst>
            <pc:docMk/>
            <pc:sldMk cId="2089461303" sldId="263"/>
            <ac:spMk id="42" creationId="{3CFCD80E-624F-4861-B92E-F5509C85CF07}"/>
          </ac:spMkLst>
        </pc:spChg>
        <pc:spChg chg="add del mod">
          <ac:chgData name="Gurusamy, Baskaran" userId="4fee51f8-9e83-4cba-8615-2fd31bb3acfc" providerId="ADAL" clId="{D5C613A6-25AF-4462-847B-31A3AB1FEAC7}" dt="2021-11-22T21:55:01.025" v="62"/>
          <ac:spMkLst>
            <pc:docMk/>
            <pc:sldMk cId="2089461303" sldId="263"/>
            <ac:spMk id="43" creationId="{409D2F78-DC91-4C81-A740-83F6CAE652A3}"/>
          </ac:spMkLst>
        </pc:spChg>
        <pc:spChg chg="add del mod">
          <ac:chgData name="Gurusamy, Baskaran" userId="4fee51f8-9e83-4cba-8615-2fd31bb3acfc" providerId="ADAL" clId="{D5C613A6-25AF-4462-847B-31A3AB1FEAC7}" dt="2021-11-22T21:55:01.025" v="62"/>
          <ac:spMkLst>
            <pc:docMk/>
            <pc:sldMk cId="2089461303" sldId="263"/>
            <ac:spMk id="44" creationId="{75858822-9AE7-40E8-9132-98E303B8693D}"/>
          </ac:spMkLst>
        </pc:spChg>
        <pc:spChg chg="add del mod">
          <ac:chgData name="Gurusamy, Baskaran" userId="4fee51f8-9e83-4cba-8615-2fd31bb3acfc" providerId="ADAL" clId="{D5C613A6-25AF-4462-847B-31A3AB1FEAC7}" dt="2021-11-22T21:55:01.025" v="62"/>
          <ac:spMkLst>
            <pc:docMk/>
            <pc:sldMk cId="2089461303" sldId="263"/>
            <ac:spMk id="45" creationId="{56450F30-9EC8-4B5D-9569-A63A9290F512}"/>
          </ac:spMkLst>
        </pc:spChg>
        <pc:spChg chg="add del mod">
          <ac:chgData name="Gurusamy, Baskaran" userId="4fee51f8-9e83-4cba-8615-2fd31bb3acfc" providerId="ADAL" clId="{D5C613A6-25AF-4462-847B-31A3AB1FEAC7}" dt="2021-11-22T21:55:01.025" v="62"/>
          <ac:spMkLst>
            <pc:docMk/>
            <pc:sldMk cId="2089461303" sldId="263"/>
            <ac:spMk id="46" creationId="{5E2C943B-8D74-44DF-B0EA-B3BD04F308FF}"/>
          </ac:spMkLst>
        </pc:spChg>
        <pc:spChg chg="add del mod">
          <ac:chgData name="Gurusamy, Baskaran" userId="4fee51f8-9e83-4cba-8615-2fd31bb3acfc" providerId="ADAL" clId="{D5C613A6-25AF-4462-847B-31A3AB1FEAC7}" dt="2021-11-22T21:55:01.025" v="62"/>
          <ac:spMkLst>
            <pc:docMk/>
            <pc:sldMk cId="2089461303" sldId="263"/>
            <ac:spMk id="47" creationId="{830323E3-18A2-4598-B65F-D5BF396FBC9E}"/>
          </ac:spMkLst>
        </pc:spChg>
        <pc:spChg chg="add del mod">
          <ac:chgData name="Gurusamy, Baskaran" userId="4fee51f8-9e83-4cba-8615-2fd31bb3acfc" providerId="ADAL" clId="{D5C613A6-25AF-4462-847B-31A3AB1FEAC7}" dt="2021-11-22T21:55:01.025" v="62"/>
          <ac:spMkLst>
            <pc:docMk/>
            <pc:sldMk cId="2089461303" sldId="263"/>
            <ac:spMk id="48" creationId="{5D3CC76C-5D06-4E1B-9485-AE326C036298}"/>
          </ac:spMkLst>
        </pc:spChg>
        <pc:spChg chg="add del mod">
          <ac:chgData name="Gurusamy, Baskaran" userId="4fee51f8-9e83-4cba-8615-2fd31bb3acfc" providerId="ADAL" clId="{D5C613A6-25AF-4462-847B-31A3AB1FEAC7}" dt="2021-11-22T21:55:01.025" v="62"/>
          <ac:spMkLst>
            <pc:docMk/>
            <pc:sldMk cId="2089461303" sldId="263"/>
            <ac:spMk id="49" creationId="{174BD872-0A58-4E22-96E9-B5339E83A71C}"/>
          </ac:spMkLst>
        </pc:spChg>
        <pc:spChg chg="add mod">
          <ac:chgData name="Gurusamy, Baskaran" userId="4fee51f8-9e83-4cba-8615-2fd31bb3acfc" providerId="ADAL" clId="{D5C613A6-25AF-4462-847B-31A3AB1FEAC7}" dt="2021-11-23T14:17:17.346" v="311" actId="14100"/>
          <ac:spMkLst>
            <pc:docMk/>
            <pc:sldMk cId="2089461303" sldId="263"/>
            <ac:spMk id="50" creationId="{798EF23E-4118-46B7-8D0D-49C726F02E7F}"/>
          </ac:spMkLst>
        </pc:spChg>
        <pc:picChg chg="add del mod">
          <ac:chgData name="Gurusamy, Baskaran" userId="4fee51f8-9e83-4cba-8615-2fd31bb3acfc" providerId="ADAL" clId="{D5C613A6-25AF-4462-847B-31A3AB1FEAC7}" dt="2021-11-22T21:51:06.011" v="57"/>
          <ac:picMkLst>
            <pc:docMk/>
            <pc:sldMk cId="2089461303" sldId="263"/>
            <ac:picMk id="3" creationId="{DE197537-E2CF-4057-9A12-EED28AFE4A6E}"/>
          </ac:picMkLst>
        </pc:picChg>
        <pc:picChg chg="add mod">
          <ac:chgData name="Gurusamy, Baskaran" userId="4fee51f8-9e83-4cba-8615-2fd31bb3acfc" providerId="ADAL" clId="{D5C613A6-25AF-4462-847B-31A3AB1FEAC7}" dt="2021-11-22T21:53:24.146" v="60"/>
          <ac:picMkLst>
            <pc:docMk/>
            <pc:sldMk cId="2089461303" sldId="263"/>
            <ac:picMk id="19" creationId="{BA5345C2-EA92-431D-88F4-A2848F291734}"/>
          </ac:picMkLst>
        </pc:picChg>
        <pc:picChg chg="add del mod">
          <ac:chgData name="Gurusamy, Baskaran" userId="4fee51f8-9e83-4cba-8615-2fd31bb3acfc" providerId="ADAL" clId="{D5C613A6-25AF-4462-847B-31A3AB1FEAC7}" dt="2021-11-22T21:55:01.025" v="62"/>
          <ac:picMkLst>
            <pc:docMk/>
            <pc:sldMk cId="2089461303" sldId="263"/>
            <ac:picMk id="35" creationId="{A2034D3F-0033-453C-ABBC-E150038A65A5}"/>
          </ac:picMkLst>
        </pc:picChg>
      </pc:sldChg>
      <pc:sldChg chg="addSp delSp modSp new del mod">
        <pc:chgData name="Gurusamy, Baskaran" userId="4fee51f8-9e83-4cba-8615-2fd31bb3acfc" providerId="ADAL" clId="{D5C613A6-25AF-4462-847B-31A3AB1FEAC7}" dt="2021-11-22T21:50:22.808" v="53" actId="2696"/>
        <pc:sldMkLst>
          <pc:docMk/>
          <pc:sldMk cId="1909693670" sldId="264"/>
        </pc:sldMkLst>
        <pc:spChg chg="add mod">
          <ac:chgData name="Gurusamy, Baskaran" userId="4fee51f8-9e83-4cba-8615-2fd31bb3acfc" providerId="ADAL" clId="{D5C613A6-25AF-4462-847B-31A3AB1FEAC7}" dt="2021-11-22T21:48:38.402" v="46"/>
          <ac:spMkLst>
            <pc:docMk/>
            <pc:sldMk cId="1909693670" sldId="264"/>
            <ac:spMk id="2" creationId="{6CED3DEA-1979-425B-9354-AFB4DCB5DA84}"/>
          </ac:spMkLst>
        </pc:spChg>
        <pc:spChg chg="add mod">
          <ac:chgData name="Gurusamy, Baskaran" userId="4fee51f8-9e83-4cba-8615-2fd31bb3acfc" providerId="ADAL" clId="{D5C613A6-25AF-4462-847B-31A3AB1FEAC7}" dt="2021-11-22T21:48:38.402" v="46"/>
          <ac:spMkLst>
            <pc:docMk/>
            <pc:sldMk cId="1909693670" sldId="264"/>
            <ac:spMk id="4" creationId="{743E79B0-8DCB-4764-96C0-3F428BEFB7AA}"/>
          </ac:spMkLst>
        </pc:spChg>
        <pc:spChg chg="add del mod">
          <ac:chgData name="Gurusamy, Baskaran" userId="4fee51f8-9e83-4cba-8615-2fd31bb3acfc" providerId="ADAL" clId="{D5C613A6-25AF-4462-847B-31A3AB1FEAC7}" dt="2021-11-22T21:50:11.624" v="49" actId="478"/>
          <ac:spMkLst>
            <pc:docMk/>
            <pc:sldMk cId="1909693670" sldId="264"/>
            <ac:spMk id="5" creationId="{561469E9-5EF7-4D82-B42F-3F2F78C7EFC6}"/>
          </ac:spMkLst>
        </pc:spChg>
        <pc:spChg chg="add del mod">
          <ac:chgData name="Gurusamy, Baskaran" userId="4fee51f8-9e83-4cba-8615-2fd31bb3acfc" providerId="ADAL" clId="{D5C613A6-25AF-4462-847B-31A3AB1FEAC7}" dt="2021-11-22T21:50:16.625" v="52" actId="478"/>
          <ac:spMkLst>
            <pc:docMk/>
            <pc:sldMk cId="1909693670" sldId="264"/>
            <ac:spMk id="6" creationId="{EDF3438D-2AAE-40F4-BCFF-3F1ECB26113D}"/>
          </ac:spMkLst>
        </pc:spChg>
        <pc:spChg chg="add mod">
          <ac:chgData name="Gurusamy, Baskaran" userId="4fee51f8-9e83-4cba-8615-2fd31bb3acfc" providerId="ADAL" clId="{D5C613A6-25AF-4462-847B-31A3AB1FEAC7}" dt="2021-11-22T21:48:38.402" v="46"/>
          <ac:spMkLst>
            <pc:docMk/>
            <pc:sldMk cId="1909693670" sldId="264"/>
            <ac:spMk id="7" creationId="{38088DD3-C679-4EB4-8493-0104C064AA8D}"/>
          </ac:spMkLst>
        </pc:spChg>
        <pc:spChg chg="add mod">
          <ac:chgData name="Gurusamy, Baskaran" userId="4fee51f8-9e83-4cba-8615-2fd31bb3acfc" providerId="ADAL" clId="{D5C613A6-25AF-4462-847B-31A3AB1FEAC7}" dt="2021-11-22T21:50:14.758" v="51" actId="6549"/>
          <ac:spMkLst>
            <pc:docMk/>
            <pc:sldMk cId="1909693670" sldId="264"/>
            <ac:spMk id="8" creationId="{0E4242D4-F520-4739-80B3-1DB306849B11}"/>
          </ac:spMkLst>
        </pc:spChg>
        <pc:picChg chg="add del mod">
          <ac:chgData name="Gurusamy, Baskaran" userId="4fee51f8-9e83-4cba-8615-2fd31bb3acfc" providerId="ADAL" clId="{D5C613A6-25AF-4462-847B-31A3AB1FEAC7}" dt="2021-11-22T21:50:07.724" v="47" actId="478"/>
          <ac:picMkLst>
            <pc:docMk/>
            <pc:sldMk cId="1909693670" sldId="264"/>
            <ac:picMk id="3" creationId="{8B404DBC-1128-4553-9819-D6B9EE8DB887}"/>
          </ac:picMkLst>
        </pc:picChg>
      </pc:sldChg>
      <pc:sldChg chg="addSp delSp modSp new mod ord modClrScheme chgLayout">
        <pc:chgData name="Gurusamy, Baskaran" userId="4fee51f8-9e83-4cba-8615-2fd31bb3acfc" providerId="ADAL" clId="{D5C613A6-25AF-4462-847B-31A3AB1FEAC7}" dt="2021-11-24T09:25:21.411" v="476" actId="20577"/>
        <pc:sldMkLst>
          <pc:docMk/>
          <pc:sldMk cId="2639870067" sldId="264"/>
        </pc:sldMkLst>
        <pc:spChg chg="add mod">
          <ac:chgData name="Gurusamy, Baskaran" userId="4fee51f8-9e83-4cba-8615-2fd31bb3acfc" providerId="ADAL" clId="{D5C613A6-25AF-4462-847B-31A3AB1FEAC7}" dt="2021-11-24T09:25:21.411" v="476" actId="20577"/>
          <ac:spMkLst>
            <pc:docMk/>
            <pc:sldMk cId="2639870067" sldId="264"/>
            <ac:spMk id="3" creationId="{20BB4F02-6574-43EB-B14B-7A2E6E684F27}"/>
          </ac:spMkLst>
        </pc:spChg>
        <pc:spChg chg="add del mod ord">
          <ac:chgData name="Gurusamy, Baskaran" userId="4fee51f8-9e83-4cba-8615-2fd31bb3acfc" providerId="ADAL" clId="{D5C613A6-25AF-4462-847B-31A3AB1FEAC7}" dt="2021-11-23T13:41:20.170" v="224" actId="700"/>
          <ac:spMkLst>
            <pc:docMk/>
            <pc:sldMk cId="2639870067" sldId="264"/>
            <ac:spMk id="4" creationId="{E3B66258-7AC7-4F64-9E42-864C4119247B}"/>
          </ac:spMkLst>
        </pc:spChg>
        <pc:spChg chg="add mod">
          <ac:chgData name="Gurusamy, Baskaran" userId="4fee51f8-9e83-4cba-8615-2fd31bb3acfc" providerId="ADAL" clId="{D5C613A6-25AF-4462-847B-31A3AB1FEAC7}" dt="2021-11-23T14:59:51.520" v="338" actId="255"/>
          <ac:spMkLst>
            <pc:docMk/>
            <pc:sldMk cId="2639870067" sldId="264"/>
            <ac:spMk id="5" creationId="{95601BEB-33C8-4D67-A42B-18959AA4E04F}"/>
          </ac:spMkLst>
        </pc:spChg>
      </pc:sldChg>
      <pc:sldChg chg="new del">
        <pc:chgData name="Gurusamy, Baskaran" userId="4fee51f8-9e83-4cba-8615-2fd31bb3acfc" providerId="ADAL" clId="{D5C613A6-25AF-4462-847B-31A3AB1FEAC7}" dt="2021-11-24T09:37:55.379" v="490" actId="2696"/>
        <pc:sldMkLst>
          <pc:docMk/>
          <pc:sldMk cId="846185014" sldId="265"/>
        </pc:sldMkLst>
      </pc:sldChg>
      <pc:sldChg chg="delSp modSp add mod">
        <pc:chgData name="Gurusamy, Baskaran" userId="4fee51f8-9e83-4cba-8615-2fd31bb3acfc" providerId="ADAL" clId="{D5C613A6-25AF-4462-847B-31A3AB1FEAC7}" dt="2021-11-24T09:35:59.521" v="489" actId="207"/>
        <pc:sldMkLst>
          <pc:docMk/>
          <pc:sldMk cId="4169885400" sldId="1678"/>
        </pc:sldMkLst>
        <pc:spChg chg="del mod">
          <ac:chgData name="Gurusamy, Baskaran" userId="4fee51f8-9e83-4cba-8615-2fd31bb3acfc" providerId="ADAL" clId="{D5C613A6-25AF-4462-847B-31A3AB1FEAC7}" dt="2021-11-24T09:33:40.096" v="484" actId="478"/>
          <ac:spMkLst>
            <pc:docMk/>
            <pc:sldMk cId="4169885400" sldId="1678"/>
            <ac:spMk id="3" creationId="{E0BA85CE-25A4-442C-82C2-7293F920ECF7}"/>
          </ac:spMkLst>
        </pc:spChg>
        <pc:spChg chg="del mod">
          <ac:chgData name="Gurusamy, Baskaran" userId="4fee51f8-9e83-4cba-8615-2fd31bb3acfc" providerId="ADAL" clId="{D5C613A6-25AF-4462-847B-31A3AB1FEAC7}" dt="2021-11-24T09:33:34.617" v="482" actId="478"/>
          <ac:spMkLst>
            <pc:docMk/>
            <pc:sldMk cId="4169885400" sldId="1678"/>
            <ac:spMk id="6" creationId="{4BB43B69-CB62-46D9-9A17-458B0F79FE45}"/>
          </ac:spMkLst>
        </pc:spChg>
        <pc:picChg chg="mod">
          <ac:chgData name="Gurusamy, Baskaran" userId="4fee51f8-9e83-4cba-8615-2fd31bb3acfc" providerId="ADAL" clId="{D5C613A6-25AF-4462-847B-31A3AB1FEAC7}" dt="2021-11-24T09:35:59.521" v="489" actId="207"/>
          <ac:picMkLst>
            <pc:docMk/>
            <pc:sldMk cId="4169885400" sldId="1678"/>
            <ac:picMk id="2" creationId="{B4D50D38-C001-4A3A-8826-6F35DDFCCA36}"/>
          </ac:picMkLst>
        </pc:picChg>
      </pc:sldChg>
      <pc:sldMasterChg chg="setBg modSldLayout">
        <pc:chgData name="Gurusamy, Baskaran" userId="4fee51f8-9e83-4cba-8615-2fd31bb3acfc" providerId="ADAL" clId="{D5C613A6-25AF-4462-847B-31A3AB1FEAC7}" dt="2021-11-24T09:39:23.129" v="496"/>
        <pc:sldMasterMkLst>
          <pc:docMk/>
          <pc:sldMasterMk cId="4252726306" sldId="2147483648"/>
        </pc:sldMasterMkLst>
        <pc:sldLayoutChg chg="setBg">
          <pc:chgData name="Gurusamy, Baskaran" userId="4fee51f8-9e83-4cba-8615-2fd31bb3acfc" providerId="ADAL" clId="{D5C613A6-25AF-4462-847B-31A3AB1FEAC7}" dt="2021-11-24T09:39:23.129" v="496"/>
          <pc:sldLayoutMkLst>
            <pc:docMk/>
            <pc:sldMasterMk cId="4252726306" sldId="2147483648"/>
            <pc:sldLayoutMk cId="2053036784" sldId="2147483649"/>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2959781112" sldId="2147483650"/>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2756893236" sldId="2147483651"/>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918920499" sldId="2147483652"/>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3819130243" sldId="2147483653"/>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3520566843" sldId="2147483654"/>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2196047175" sldId="2147483655"/>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1307550715" sldId="2147483656"/>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1151556893" sldId="2147483657"/>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3025205508" sldId="2147483658"/>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3439178050" sldId="2147483659"/>
          </pc:sldLayoutMkLst>
        </pc:sldLayoutChg>
        <pc:sldLayoutChg chg="setBg">
          <pc:chgData name="Gurusamy, Baskaran" userId="4fee51f8-9e83-4cba-8615-2fd31bb3acfc" providerId="ADAL" clId="{D5C613A6-25AF-4462-847B-31A3AB1FEAC7}" dt="2021-11-24T09:39:23.129" v="496"/>
          <pc:sldLayoutMkLst>
            <pc:docMk/>
            <pc:sldMasterMk cId="4252726306" sldId="2147483648"/>
            <pc:sldLayoutMk cId="1159820361" sldId="214748366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9854-10E0-41EB-8ACB-457AB59664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288DE3-7A50-4F52-8F21-A52F8D00E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E90D52-5D1A-4A69-8993-9E496F28AAF5}"/>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5" name="Footer Placeholder 4">
            <a:extLst>
              <a:ext uri="{FF2B5EF4-FFF2-40B4-BE49-F238E27FC236}">
                <a16:creationId xmlns:a16="http://schemas.microsoft.com/office/drawing/2014/main" id="{719C7ED3-B675-4DBE-A612-0252AFB19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EA32D-0E94-45F4-8B05-7050FC460C66}"/>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205303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D44F-C7A3-490C-AF48-F1F5A3DB93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622DD-8C36-4B20-81C8-587BD2CD8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74BB2-E62F-416A-AD0F-3D9E876BCAD3}"/>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5" name="Footer Placeholder 4">
            <a:extLst>
              <a:ext uri="{FF2B5EF4-FFF2-40B4-BE49-F238E27FC236}">
                <a16:creationId xmlns:a16="http://schemas.microsoft.com/office/drawing/2014/main" id="{6D78D326-573E-4251-9893-324476C48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837FF-9760-4B9A-AAA0-3C70524C38F0}"/>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302520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51A45-21D1-4FBD-8440-1B8DAB47AB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7746AB-D2CD-40EF-8CA7-2D89685FA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01EA5-9AD6-4365-86E2-D815E8FA24BD}"/>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5" name="Footer Placeholder 4">
            <a:extLst>
              <a:ext uri="{FF2B5EF4-FFF2-40B4-BE49-F238E27FC236}">
                <a16:creationId xmlns:a16="http://schemas.microsoft.com/office/drawing/2014/main" id="{DDD5E452-44E6-4603-91A7-D2709150C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A7608-16D0-4B25-B40A-84988E823ED6}"/>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3439178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6451007"/>
            <a:ext cx="4114800" cy="365125"/>
          </a:xfrm>
        </p:spPr>
        <p:txBody>
          <a:bodyPr/>
          <a:lstStyle/>
          <a:p>
            <a:pPr algn="l"/>
            <a:r>
              <a:rPr lang="en-US" dirty="0"/>
              <a:t>© Kalyan Reddy </a:t>
            </a:r>
            <a:r>
              <a:rPr lang="en-US" dirty="0" err="1"/>
              <a:t>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838200" y="1517861"/>
            <a:ext cx="10515600" cy="46591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838200" y="227341"/>
            <a:ext cx="10515600" cy="990709"/>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1500" dirty="0"/>
              <a:t>Sub heading</a:t>
            </a:r>
            <a:endParaRPr lang="en-GB" dirty="0"/>
          </a:p>
        </p:txBody>
      </p:sp>
    </p:spTree>
    <p:extLst>
      <p:ext uri="{BB962C8B-B14F-4D97-AF65-F5344CB8AC3E}">
        <p14:creationId xmlns:p14="http://schemas.microsoft.com/office/powerpoint/2010/main" val="115982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8F63-A83A-49A6-A417-FDE4BC4AD2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34795C-8DAE-488A-A0E7-F3F8CDBBA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0B5DF-7CB4-4B70-BA77-FCF287C4042B}"/>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5" name="Footer Placeholder 4">
            <a:extLst>
              <a:ext uri="{FF2B5EF4-FFF2-40B4-BE49-F238E27FC236}">
                <a16:creationId xmlns:a16="http://schemas.microsoft.com/office/drawing/2014/main" id="{1FB67A83-1854-432B-87AA-3CC3DA448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8EE75-1E8C-419F-9F6B-11220DC7D986}"/>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295978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479B-980A-4DE4-AFEE-411325FD1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8D88DB-FB2B-4308-A54C-4A4C252E9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68673C-DEA2-4A47-911C-25AD5F77A141}"/>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5" name="Footer Placeholder 4">
            <a:extLst>
              <a:ext uri="{FF2B5EF4-FFF2-40B4-BE49-F238E27FC236}">
                <a16:creationId xmlns:a16="http://schemas.microsoft.com/office/drawing/2014/main" id="{D2A549B2-2389-475D-8B5D-61C384B06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71735-AAD9-4EB0-BD8D-2B719485B931}"/>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275689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999-9017-4BF6-9EB0-0811AEC583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2996B-82F5-40F9-BE91-CD500CAB0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D0BAC4-55DB-4D42-A360-613665B297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8A5B2A-57D4-4DB9-B12D-8776B3C29E64}"/>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6" name="Footer Placeholder 5">
            <a:extLst>
              <a:ext uri="{FF2B5EF4-FFF2-40B4-BE49-F238E27FC236}">
                <a16:creationId xmlns:a16="http://schemas.microsoft.com/office/drawing/2014/main" id="{6F5F3445-A0B3-43C0-B4A0-6BADFF9AB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7ED96-0C64-4D3A-B909-A7832809F2A4}"/>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91892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372B-73CF-4609-80D6-E931A46B2F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32CBA-523C-4B69-A8D1-6229B4E7BF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BDA0E-2E84-4244-95B1-827CA7628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93F92-1937-4000-A92C-9A2187018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BFD45-822B-4A82-A22F-D3ECA12184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212914-027B-44B8-8FB4-B1C09FEEEAE9}"/>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8" name="Footer Placeholder 7">
            <a:extLst>
              <a:ext uri="{FF2B5EF4-FFF2-40B4-BE49-F238E27FC236}">
                <a16:creationId xmlns:a16="http://schemas.microsoft.com/office/drawing/2014/main" id="{44CF21D8-3A84-4810-9DA2-D418D54E8E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FE1314-BEFA-4D52-BF12-0DEF68B29D05}"/>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381913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E230-D03D-4E6A-8286-36F9FD7D66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00D36-99EE-4E13-A051-BEECC93F554A}"/>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4" name="Footer Placeholder 3">
            <a:extLst>
              <a:ext uri="{FF2B5EF4-FFF2-40B4-BE49-F238E27FC236}">
                <a16:creationId xmlns:a16="http://schemas.microsoft.com/office/drawing/2014/main" id="{5C52EEAC-7FBB-421C-AA00-00B01672A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9298AB-A921-4CE9-907B-73B4EE60B929}"/>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352056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97C35F-DBBC-4FF5-BDDA-58DD97FC7388}"/>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3" name="Footer Placeholder 2">
            <a:extLst>
              <a:ext uri="{FF2B5EF4-FFF2-40B4-BE49-F238E27FC236}">
                <a16:creationId xmlns:a16="http://schemas.microsoft.com/office/drawing/2014/main" id="{08E74B69-ECA3-4F06-8171-5DBBD622D4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00629A-49B0-4652-A576-E7C0799D86AD}"/>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219604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E9AD-EFEA-422B-AACE-33B564054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1FE642-0895-455A-B4D4-96794585F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B1935-F0A8-4359-9E9F-BDA35BF1B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B8DC7-423E-4DB7-8F11-946138C3CC36}"/>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6" name="Footer Placeholder 5">
            <a:extLst>
              <a:ext uri="{FF2B5EF4-FFF2-40B4-BE49-F238E27FC236}">
                <a16:creationId xmlns:a16="http://schemas.microsoft.com/office/drawing/2014/main" id="{17A2488E-5145-426E-8F00-BA9A31008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6F13B-5154-4297-B79D-822107E872AC}"/>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130755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75DC-FFC1-4B16-BDAF-D7C21A24B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C46403-8273-4555-8F74-7BA7FF252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CAB977-CB5B-4976-AA51-C326EDBA4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DC9EB-AD28-4201-878A-10FFA215BC73}"/>
              </a:ext>
            </a:extLst>
          </p:cNvPr>
          <p:cNvSpPr>
            <a:spLocks noGrp="1"/>
          </p:cNvSpPr>
          <p:nvPr>
            <p:ph type="dt" sz="half" idx="10"/>
          </p:nvPr>
        </p:nvSpPr>
        <p:spPr/>
        <p:txBody>
          <a:bodyPr/>
          <a:lstStyle/>
          <a:p>
            <a:fld id="{4A59B397-B8E9-493E-B537-9A0B5573BB61}" type="datetimeFigureOut">
              <a:rPr lang="en-US" smtClean="0"/>
              <a:t>11/24/2021</a:t>
            </a:fld>
            <a:endParaRPr lang="en-US"/>
          </a:p>
        </p:txBody>
      </p:sp>
      <p:sp>
        <p:nvSpPr>
          <p:cNvPr id="6" name="Footer Placeholder 5">
            <a:extLst>
              <a:ext uri="{FF2B5EF4-FFF2-40B4-BE49-F238E27FC236}">
                <a16:creationId xmlns:a16="http://schemas.microsoft.com/office/drawing/2014/main" id="{5BB59098-85D8-45CE-B429-CA46BFD74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7A4CE-E7BA-4F02-9680-BC636C8018AA}"/>
              </a:ext>
            </a:extLst>
          </p:cNvPr>
          <p:cNvSpPr>
            <a:spLocks noGrp="1"/>
          </p:cNvSpPr>
          <p:nvPr>
            <p:ph type="sldNum" sz="quarter" idx="12"/>
          </p:nvPr>
        </p:nvSpPr>
        <p:spPr/>
        <p:txBody>
          <a:bodyPr/>
          <a:lstStyle/>
          <a:p>
            <a:fld id="{D5AF76EF-A935-4FA6-8D12-BDBC51FA2BC6}" type="slidenum">
              <a:rPr lang="en-US" smtClean="0"/>
              <a:t>‹#›</a:t>
            </a:fld>
            <a:endParaRPr lang="en-US"/>
          </a:p>
        </p:txBody>
      </p:sp>
    </p:spTree>
    <p:extLst>
      <p:ext uri="{BB962C8B-B14F-4D97-AF65-F5344CB8AC3E}">
        <p14:creationId xmlns:p14="http://schemas.microsoft.com/office/powerpoint/2010/main" val="115155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43532-D46F-4923-832C-D6B466905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E845E2-CCD8-4EEB-9BF6-1BBDB9281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BDE2D-2E04-46BC-967C-E5E268F80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9B397-B8E9-493E-B537-9A0B5573BB61}" type="datetimeFigureOut">
              <a:rPr lang="en-US" smtClean="0"/>
              <a:t>11/24/2021</a:t>
            </a:fld>
            <a:endParaRPr lang="en-US"/>
          </a:p>
        </p:txBody>
      </p:sp>
      <p:sp>
        <p:nvSpPr>
          <p:cNvPr id="5" name="Footer Placeholder 4">
            <a:extLst>
              <a:ext uri="{FF2B5EF4-FFF2-40B4-BE49-F238E27FC236}">
                <a16:creationId xmlns:a16="http://schemas.microsoft.com/office/drawing/2014/main" id="{76A50240-F92A-40F1-88ED-7C0A3041F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0A2BB5-12F4-4C65-B3F7-A9848FFF8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F76EF-A935-4FA6-8D12-BDBC51FA2BC6}" type="slidenum">
              <a:rPr lang="en-US" smtClean="0"/>
              <a:t>‹#›</a:t>
            </a:fld>
            <a:endParaRPr lang="en-US"/>
          </a:p>
        </p:txBody>
      </p:sp>
    </p:spTree>
    <p:extLst>
      <p:ext uri="{BB962C8B-B14F-4D97-AF65-F5344CB8AC3E}">
        <p14:creationId xmlns:p14="http://schemas.microsoft.com/office/powerpoint/2010/main" val="4252726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zure/data-factor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data-factory/source-control#creating-feature-branches"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docs.microsoft.com/en-us/azure/data-factory/continuous-integration-deployment" TargetMode="External"/><Relationship Id="rId4" Type="http://schemas.openxmlformats.org/officeDocument/2006/relationships/hyperlink" Target="https://docs.microsoft.com/en-us/azure/data-factory/iterative-development-debuggi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azure/data-factory/source-contro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crosoftDocs/azure-docs/blob/master/includes/azure-data-factory-limits.md" TargetMode="External"/><Relationship Id="rId2" Type="http://schemas.openxmlformats.org/officeDocument/2006/relationships/hyperlink" Target="https://docs.microsoft.com/en-us/azure/data-factory/create-self-hosted-integration-runtim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E06DD-21E6-4C01-864E-1D0E27A11DD8}"/>
              </a:ext>
            </a:extLst>
          </p:cNvPr>
          <p:cNvSpPr>
            <a:spLocks noGrp="1"/>
          </p:cNvSpPr>
          <p:nvPr>
            <p:ph type="title"/>
          </p:nvPr>
        </p:nvSpPr>
        <p:spPr/>
        <p:txBody>
          <a:bodyPr/>
          <a:lstStyle/>
          <a:p>
            <a:r>
              <a:rPr lang="en-US" dirty="0"/>
              <a:t>Azure Data Factory</a:t>
            </a:r>
          </a:p>
        </p:txBody>
      </p:sp>
      <p:sp>
        <p:nvSpPr>
          <p:cNvPr id="5" name="Text Placeholder 4">
            <a:extLst>
              <a:ext uri="{FF2B5EF4-FFF2-40B4-BE49-F238E27FC236}">
                <a16:creationId xmlns:a16="http://schemas.microsoft.com/office/drawing/2014/main" id="{EA4B25DD-1CCF-4D14-9C8A-03AA951F7B06}"/>
              </a:ext>
            </a:extLst>
          </p:cNvPr>
          <p:cNvSpPr>
            <a:spLocks noGrp="1"/>
          </p:cNvSpPr>
          <p:nvPr>
            <p:ph type="body" idx="1"/>
          </p:nvPr>
        </p:nvSpPr>
        <p:spPr/>
        <p:txBody>
          <a:bodyPr/>
          <a:lstStyle/>
          <a:p>
            <a:r>
              <a:rPr lang="en-US" dirty="0">
                <a:solidFill>
                  <a:schemeClr val="tx1"/>
                </a:solidFill>
              </a:rPr>
              <a:t>DEVOPS</a:t>
            </a:r>
          </a:p>
          <a:p>
            <a:endParaRPr lang="en-US" dirty="0"/>
          </a:p>
        </p:txBody>
      </p:sp>
    </p:spTree>
    <p:extLst>
      <p:ext uri="{BB962C8B-B14F-4D97-AF65-F5344CB8AC3E}">
        <p14:creationId xmlns:p14="http://schemas.microsoft.com/office/powerpoint/2010/main" val="350375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D50D38-C001-4A3A-8826-6F35DDFCCA36}"/>
              </a:ext>
            </a:extLst>
          </p:cNvPr>
          <p:cNvPicPr>
            <a:picLocks noChangeAspect="1"/>
          </p:cNvPicPr>
          <p:nvPr/>
        </p:nvPicPr>
        <p:blipFill>
          <a:blip r:embed="rId2"/>
          <a:stretch>
            <a:fillRect/>
          </a:stretch>
        </p:blipFill>
        <p:spPr>
          <a:xfrm>
            <a:off x="0" y="0"/>
            <a:ext cx="12192000" cy="6858000"/>
          </a:xfrm>
          <a:prstGeom prst="rect">
            <a:avLst/>
          </a:prstGeom>
          <a:pattFill prst="pct5">
            <a:fgClr>
              <a:schemeClr val="accent1"/>
            </a:fgClr>
            <a:bgClr>
              <a:schemeClr val="bg1"/>
            </a:bgClr>
          </a:pattFill>
        </p:spPr>
      </p:pic>
      <p:sp>
        <p:nvSpPr>
          <p:cNvPr id="4" name="Title 2">
            <a:extLst>
              <a:ext uri="{FF2B5EF4-FFF2-40B4-BE49-F238E27FC236}">
                <a16:creationId xmlns:a16="http://schemas.microsoft.com/office/drawing/2014/main" id="{E0D44583-F68C-45B7-9EAB-0D8A7B132EFD}"/>
              </a:ext>
            </a:extLst>
          </p:cNvPr>
          <p:cNvSpPr>
            <a:spLocks noGrp="1"/>
          </p:cNvSpPr>
          <p:nvPr>
            <p:ph type="title"/>
          </p:nvPr>
        </p:nvSpPr>
        <p:spPr>
          <a:xfrm>
            <a:off x="2152650" y="227341"/>
            <a:ext cx="7886700" cy="990709"/>
          </a:xfrm>
        </p:spPr>
        <p:txBody>
          <a:bodyPr>
            <a:normAutofit fontScale="90000"/>
          </a:bodyPr>
          <a:lstStyle/>
          <a:p>
            <a:br>
              <a:rPr lang="en-US" sz="3200" b="1" dirty="0">
                <a:latin typeface="Abadi" panose="020B0604020202020204" pitchFamily="34" charset="0"/>
              </a:rPr>
            </a:br>
            <a:endParaRPr lang="en-US" dirty="0"/>
          </a:p>
        </p:txBody>
      </p:sp>
    </p:spTree>
    <p:extLst>
      <p:ext uri="{BB962C8B-B14F-4D97-AF65-F5344CB8AC3E}">
        <p14:creationId xmlns:p14="http://schemas.microsoft.com/office/powerpoint/2010/main" val="416988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753BC1B-8513-49F2-93F0-7D281D6732C1}"/>
              </a:ext>
            </a:extLst>
          </p:cNvPr>
          <p:cNvSpPr txBox="1">
            <a:spLocks/>
          </p:cNvSpPr>
          <p:nvPr/>
        </p:nvSpPr>
        <p:spPr>
          <a:xfrm>
            <a:off x="560439" y="1098174"/>
            <a:ext cx="11346932" cy="518463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tx1"/>
                </a:solidFill>
                <a:hlinkClick r:id="rId2">
                  <a:extLst>
                    <a:ext uri="{A12FA001-AC4F-418D-AE19-62706E023703}">
                      <ahyp:hlinkClr xmlns:ahyp="http://schemas.microsoft.com/office/drawing/2018/hyperlinkcolor" val="tx"/>
                    </a:ext>
                  </a:extLst>
                </a:hlinkClick>
              </a:rPr>
              <a:t>Azure Data Factory </a:t>
            </a:r>
            <a:r>
              <a:rPr lang="en-US" sz="2000" dirty="0">
                <a:solidFill>
                  <a:schemeClr val="tx1"/>
                </a:solidFill>
              </a:rPr>
              <a:t>(ADF) is a cloud-based ETL and data integration service that allows you to create data-driven workflows for orchestrating data movement and transforming data at scale.</a:t>
            </a:r>
          </a:p>
          <a:p>
            <a:pPr algn="l"/>
            <a:endParaRPr lang="en-US" sz="2000" dirty="0">
              <a:solidFill>
                <a:schemeClr val="tx1"/>
              </a:solidFill>
            </a:endParaRPr>
          </a:p>
          <a:p>
            <a:pPr algn="l"/>
            <a:r>
              <a:rPr lang="en-US" sz="2000" dirty="0">
                <a:solidFill>
                  <a:schemeClr val="tx1"/>
                </a:solidFill>
              </a:rPr>
              <a:t>Azure Data Factory is composed of below key components.</a:t>
            </a:r>
          </a:p>
          <a:p>
            <a:pPr algn="l">
              <a:buFont typeface="Arial" panose="020B0604020202020204" pitchFamily="34" charset="0"/>
              <a:buChar char="•"/>
            </a:pPr>
            <a:r>
              <a:rPr lang="en-US" sz="2000" dirty="0">
                <a:solidFill>
                  <a:schemeClr val="tx1"/>
                </a:solidFill>
              </a:rPr>
              <a:t>Pipelines</a:t>
            </a:r>
          </a:p>
          <a:p>
            <a:pPr algn="l">
              <a:buFont typeface="Arial" panose="020B0604020202020204" pitchFamily="34" charset="0"/>
              <a:buChar char="•"/>
            </a:pPr>
            <a:r>
              <a:rPr lang="en-US" sz="2000" dirty="0">
                <a:solidFill>
                  <a:schemeClr val="tx1"/>
                </a:solidFill>
              </a:rPr>
              <a:t>Activities</a:t>
            </a:r>
          </a:p>
          <a:p>
            <a:pPr algn="l">
              <a:buFont typeface="Arial" panose="020B0604020202020204" pitchFamily="34" charset="0"/>
              <a:buChar char="•"/>
            </a:pPr>
            <a:r>
              <a:rPr lang="en-US" sz="2000" dirty="0">
                <a:solidFill>
                  <a:schemeClr val="tx1"/>
                </a:solidFill>
              </a:rPr>
              <a:t>Datasets</a:t>
            </a:r>
          </a:p>
          <a:p>
            <a:pPr algn="l">
              <a:buFont typeface="Arial" panose="020B0604020202020204" pitchFamily="34" charset="0"/>
              <a:buChar char="•"/>
            </a:pPr>
            <a:r>
              <a:rPr lang="en-US" sz="2000" dirty="0">
                <a:solidFill>
                  <a:schemeClr val="tx1"/>
                </a:solidFill>
              </a:rPr>
              <a:t>Linked services</a:t>
            </a:r>
          </a:p>
          <a:p>
            <a:pPr algn="l">
              <a:buFont typeface="Arial" panose="020B0604020202020204" pitchFamily="34" charset="0"/>
              <a:buChar char="•"/>
            </a:pPr>
            <a:r>
              <a:rPr lang="en-US" sz="2000" dirty="0">
                <a:solidFill>
                  <a:schemeClr val="tx1"/>
                </a:solidFill>
              </a:rPr>
              <a:t>Data Flows</a:t>
            </a:r>
          </a:p>
          <a:p>
            <a:pPr algn="l">
              <a:buFont typeface="Arial" panose="020B0604020202020204" pitchFamily="34" charset="0"/>
              <a:buChar char="•"/>
            </a:pPr>
            <a:r>
              <a:rPr lang="en-US" sz="2000" dirty="0">
                <a:solidFill>
                  <a:schemeClr val="tx1"/>
                </a:solidFill>
              </a:rPr>
              <a:t>Integration Runtimes</a:t>
            </a:r>
          </a:p>
          <a:p>
            <a:pPr lvl="3">
              <a:buFont typeface="Courier New" panose="02070309020205020404" pitchFamily="49" charset="0"/>
              <a:buChar char="o"/>
            </a:pPr>
            <a:r>
              <a:rPr lang="en-US" sz="2000" dirty="0"/>
              <a:t>Azure IR</a:t>
            </a:r>
          </a:p>
          <a:p>
            <a:pPr lvl="3">
              <a:buFont typeface="Wingdings" panose="05000000000000000000" pitchFamily="2" charset="2"/>
              <a:buChar char="ü"/>
            </a:pPr>
            <a:r>
              <a:rPr lang="en-US" sz="2000" dirty="0"/>
              <a:t>Self Hosted IR</a:t>
            </a:r>
          </a:p>
          <a:p>
            <a:pPr lvl="3">
              <a:buFont typeface="Courier New" panose="02070309020205020404" pitchFamily="49" charset="0"/>
              <a:buChar char="o"/>
            </a:pPr>
            <a:r>
              <a:rPr lang="en-US" sz="2000" dirty="0"/>
              <a:t>SSIS IR</a:t>
            </a:r>
          </a:p>
          <a:p>
            <a:pPr lvl="1"/>
            <a:endParaRPr lang="en-US" dirty="0"/>
          </a:p>
        </p:txBody>
      </p:sp>
      <p:sp>
        <p:nvSpPr>
          <p:cNvPr id="11" name="Title 4">
            <a:extLst>
              <a:ext uri="{FF2B5EF4-FFF2-40B4-BE49-F238E27FC236}">
                <a16:creationId xmlns:a16="http://schemas.microsoft.com/office/drawing/2014/main" id="{5D4A90AC-6383-4D60-A2BB-ECDC8FFBD209}"/>
              </a:ext>
            </a:extLst>
          </p:cNvPr>
          <p:cNvSpPr txBox="1">
            <a:spLocks/>
          </p:cNvSpPr>
          <p:nvPr/>
        </p:nvSpPr>
        <p:spPr>
          <a:xfrm>
            <a:off x="490939" y="228600"/>
            <a:ext cx="11204237" cy="5678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ea typeface="+mn-ea"/>
                <a:cs typeface="+mn-cs"/>
              </a:rPr>
              <a:t>Overview</a:t>
            </a:r>
          </a:p>
        </p:txBody>
      </p:sp>
    </p:spTree>
    <p:extLst>
      <p:ext uri="{BB962C8B-B14F-4D97-AF65-F5344CB8AC3E}">
        <p14:creationId xmlns:p14="http://schemas.microsoft.com/office/powerpoint/2010/main" val="194554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3C3D240-9555-419D-B635-04AF4D1DCCBF}"/>
              </a:ext>
            </a:extLst>
          </p:cNvPr>
          <p:cNvSpPr txBox="1">
            <a:spLocks/>
          </p:cNvSpPr>
          <p:nvPr/>
        </p:nvSpPr>
        <p:spPr>
          <a:xfrm>
            <a:off x="490938" y="1098174"/>
            <a:ext cx="11575555" cy="511436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lvl="1" indent="-342900">
              <a:buFont typeface="Arial" panose="020B0604020202020204" pitchFamily="34" charset="0"/>
              <a:buChar char="•"/>
            </a:pPr>
            <a:r>
              <a:rPr lang="en-US" sz="2400" dirty="0"/>
              <a:t>Azure Cloud native data orchestration service </a:t>
            </a:r>
          </a:p>
          <a:p>
            <a:pPr marL="571500" lvl="1" indent="-342900">
              <a:buFont typeface="Arial" panose="020B0604020202020204" pitchFamily="34" charset="0"/>
              <a:buChar char="•"/>
            </a:pPr>
            <a:r>
              <a:rPr lang="en-US" sz="2400" dirty="0"/>
              <a:t>ADF can copy data from on-prem, Azure and 3</a:t>
            </a:r>
            <a:r>
              <a:rPr lang="en-US" sz="2400" baseline="30000" dirty="0"/>
              <a:t>rd</a:t>
            </a:r>
            <a:r>
              <a:rPr lang="en-US" sz="2400" dirty="0"/>
              <a:t> party cloud supporting 90+ data sources</a:t>
            </a:r>
          </a:p>
          <a:p>
            <a:pPr marL="571500" lvl="1" indent="-342900">
              <a:buFont typeface="Arial" panose="020B0604020202020204" pitchFamily="34" charset="0"/>
              <a:buChar char="•"/>
            </a:pPr>
            <a:r>
              <a:rPr lang="en-US" sz="2400" dirty="0"/>
              <a:t>Very easy to use Low-code development environment</a:t>
            </a:r>
          </a:p>
          <a:p>
            <a:pPr marL="571500" lvl="1" indent="-342900">
              <a:buFont typeface="Arial" panose="020B0604020202020204" pitchFamily="34" charset="0"/>
              <a:buChar char="•"/>
            </a:pPr>
            <a:r>
              <a:rPr lang="en-US" sz="2400" dirty="0"/>
              <a:t>Integrated metrics and monitoring</a:t>
            </a:r>
          </a:p>
          <a:p>
            <a:pPr marL="571500" lvl="1" indent="-342900">
              <a:buFont typeface="Arial" panose="020B0604020202020204" pitchFamily="34" charset="0"/>
              <a:buChar char="•"/>
            </a:pPr>
            <a:r>
              <a:rPr lang="en-US" sz="2400" dirty="0"/>
              <a:t>Tracks data lineage</a:t>
            </a:r>
          </a:p>
          <a:p>
            <a:pPr marL="571500" lvl="1" indent="-342900">
              <a:buFont typeface="Arial" panose="020B0604020202020204" pitchFamily="34" charset="0"/>
              <a:buChar char="•"/>
            </a:pPr>
            <a:r>
              <a:rPr lang="en-US" sz="2400" dirty="0"/>
              <a:t>Easy to integrate various data services</a:t>
            </a:r>
          </a:p>
        </p:txBody>
      </p:sp>
      <p:sp>
        <p:nvSpPr>
          <p:cNvPr id="3" name="Title 4">
            <a:extLst>
              <a:ext uri="{FF2B5EF4-FFF2-40B4-BE49-F238E27FC236}">
                <a16:creationId xmlns:a16="http://schemas.microsoft.com/office/drawing/2014/main" id="{61513DD8-43BD-415E-A5A6-3145E098ADAA}"/>
              </a:ext>
            </a:extLst>
          </p:cNvPr>
          <p:cNvSpPr txBox="1">
            <a:spLocks/>
          </p:cNvSpPr>
          <p:nvPr/>
        </p:nvSpPr>
        <p:spPr>
          <a:xfrm>
            <a:off x="493776" y="228600"/>
            <a:ext cx="11201400" cy="5977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Need for Azure Data Factory</a:t>
            </a:r>
          </a:p>
        </p:txBody>
      </p:sp>
    </p:spTree>
    <p:extLst>
      <p:ext uri="{BB962C8B-B14F-4D97-AF65-F5344CB8AC3E}">
        <p14:creationId xmlns:p14="http://schemas.microsoft.com/office/powerpoint/2010/main" val="75683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EC21569-AB2A-4945-9081-877582486D19}"/>
              </a:ext>
            </a:extLst>
          </p:cNvPr>
          <p:cNvSpPr txBox="1"/>
          <p:nvPr/>
        </p:nvSpPr>
        <p:spPr>
          <a:xfrm>
            <a:off x="631000" y="250257"/>
            <a:ext cx="10871189" cy="355505"/>
          </a:xfrm>
          <a:prstGeom prst="rect">
            <a:avLst/>
          </a:prstGeom>
          <a:noFill/>
        </p:spPr>
        <p:txBody>
          <a:bodyPr wrap="square" lIns="0" tIns="0" rIns="0" bIns="0" rtlCol="0" anchor="t">
            <a:noAutofit/>
          </a:bodyPr>
          <a:lstStyle/>
          <a:p>
            <a:pPr>
              <a:spcAft>
                <a:spcPts val="800"/>
              </a:spcAft>
              <a:buClr>
                <a:schemeClr val="tx1"/>
              </a:buClr>
              <a:buSzPct val="100000"/>
            </a:pPr>
            <a:r>
              <a:rPr lang="en-US" sz="2800" b="1" dirty="0">
                <a:latin typeface="Calibri"/>
                <a:cs typeface="Calibri"/>
              </a:rPr>
              <a:t>Registration of Self-Hosted IR on Azure – NSG settings</a:t>
            </a:r>
            <a:endParaRPr lang="en-US" sz="2800" b="1" dirty="0"/>
          </a:p>
        </p:txBody>
      </p:sp>
      <p:sp>
        <p:nvSpPr>
          <p:cNvPr id="26" name="Rectangle 25">
            <a:extLst>
              <a:ext uri="{FF2B5EF4-FFF2-40B4-BE49-F238E27FC236}">
                <a16:creationId xmlns:a16="http://schemas.microsoft.com/office/drawing/2014/main" id="{4AC8D7F0-85EC-4310-AA91-48F7775A8E3C}"/>
              </a:ext>
            </a:extLst>
          </p:cNvPr>
          <p:cNvSpPr/>
          <p:nvPr/>
        </p:nvSpPr>
        <p:spPr>
          <a:xfrm>
            <a:off x="631000" y="842924"/>
            <a:ext cx="10401962" cy="2168791"/>
          </a:xfrm>
          <a:prstGeom prst="rect">
            <a:avLst/>
          </a:prstGeom>
          <a:noFill/>
          <a:ln>
            <a:solidFill>
              <a:schemeClr val="tx1"/>
            </a:solid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endParaRPr lang="en-US" sz="1400"/>
          </a:p>
        </p:txBody>
      </p:sp>
      <p:sp>
        <p:nvSpPr>
          <p:cNvPr id="27" name="TextBox 26">
            <a:extLst>
              <a:ext uri="{FF2B5EF4-FFF2-40B4-BE49-F238E27FC236}">
                <a16:creationId xmlns:a16="http://schemas.microsoft.com/office/drawing/2014/main" id="{89DAEC84-CF18-4D9D-A010-714BEC489A10}"/>
              </a:ext>
            </a:extLst>
          </p:cNvPr>
          <p:cNvSpPr txBox="1"/>
          <p:nvPr/>
        </p:nvSpPr>
        <p:spPr>
          <a:xfrm>
            <a:off x="880911" y="961918"/>
            <a:ext cx="5514912" cy="314489"/>
          </a:xfrm>
          <a:prstGeom prst="rect">
            <a:avLst/>
          </a:prstGeom>
          <a:noFill/>
        </p:spPr>
        <p:txBody>
          <a:bodyPr wrap="square" lIns="0" tIns="0" rIns="0" bIns="0" rtlCol="0" anchor="t">
            <a:noAutofit/>
          </a:bodyPr>
          <a:lstStyle/>
          <a:p>
            <a:pPr>
              <a:buClr>
                <a:schemeClr val="tx1"/>
              </a:buClr>
              <a:buSzPct val="100000"/>
            </a:pPr>
            <a:r>
              <a:rPr lang="en-US" sz="1400" b="1" dirty="0">
                <a:latin typeface="Calibri"/>
                <a:ea typeface="+mn-lt"/>
                <a:cs typeface="Calibri"/>
              </a:rPr>
              <a:t>Inbound rules</a:t>
            </a:r>
            <a:endParaRPr lang="en-US" sz="1400" dirty="0">
              <a:latin typeface="Calibri"/>
              <a:cs typeface="Calibri"/>
            </a:endParaRPr>
          </a:p>
        </p:txBody>
      </p:sp>
      <p:pic>
        <p:nvPicPr>
          <p:cNvPr id="28" name="Picture 27">
            <a:extLst>
              <a:ext uri="{FF2B5EF4-FFF2-40B4-BE49-F238E27FC236}">
                <a16:creationId xmlns:a16="http://schemas.microsoft.com/office/drawing/2014/main" id="{1FAB7969-9547-499F-838F-50CFDAE44000}"/>
              </a:ext>
            </a:extLst>
          </p:cNvPr>
          <p:cNvPicPr>
            <a:picLocks noChangeAspect="1"/>
          </p:cNvPicPr>
          <p:nvPr/>
        </p:nvPicPr>
        <p:blipFill>
          <a:blip r:embed="rId2"/>
          <a:stretch>
            <a:fillRect/>
          </a:stretch>
        </p:blipFill>
        <p:spPr>
          <a:xfrm>
            <a:off x="868763" y="3429000"/>
            <a:ext cx="9926435" cy="2762636"/>
          </a:xfrm>
          <a:prstGeom prst="rect">
            <a:avLst/>
          </a:prstGeom>
        </p:spPr>
      </p:pic>
      <p:sp>
        <p:nvSpPr>
          <p:cNvPr id="29" name="Rectangle 28">
            <a:extLst>
              <a:ext uri="{FF2B5EF4-FFF2-40B4-BE49-F238E27FC236}">
                <a16:creationId xmlns:a16="http://schemas.microsoft.com/office/drawing/2014/main" id="{AC3A161C-D668-4625-BA35-8D15E4271354}"/>
              </a:ext>
            </a:extLst>
          </p:cNvPr>
          <p:cNvSpPr/>
          <p:nvPr/>
        </p:nvSpPr>
        <p:spPr>
          <a:xfrm>
            <a:off x="643147" y="3114285"/>
            <a:ext cx="10401962" cy="3077351"/>
          </a:xfrm>
          <a:prstGeom prst="rect">
            <a:avLst/>
          </a:prstGeom>
          <a:noFill/>
          <a:ln>
            <a:solidFill>
              <a:schemeClr val="tx1"/>
            </a:solid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endParaRPr lang="en-US" sz="1400"/>
          </a:p>
        </p:txBody>
      </p:sp>
      <p:sp>
        <p:nvSpPr>
          <p:cNvPr id="30" name="Rectangle 29">
            <a:extLst>
              <a:ext uri="{FF2B5EF4-FFF2-40B4-BE49-F238E27FC236}">
                <a16:creationId xmlns:a16="http://schemas.microsoft.com/office/drawing/2014/main" id="{2C9892AB-3218-4ED2-97FC-783F91A68893}"/>
              </a:ext>
            </a:extLst>
          </p:cNvPr>
          <p:cNvSpPr/>
          <p:nvPr/>
        </p:nvSpPr>
        <p:spPr>
          <a:xfrm>
            <a:off x="490938" y="5051394"/>
            <a:ext cx="10829123" cy="303464"/>
          </a:xfrm>
          <a:prstGeom prst="rect">
            <a:avLst/>
          </a:prstGeom>
          <a:noFill/>
          <a:ln w="19050">
            <a:solidFill>
              <a:schemeClr val="accent1"/>
            </a:solid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endParaRPr lang="en-US" sz="1400"/>
          </a:p>
        </p:txBody>
      </p:sp>
      <p:sp>
        <p:nvSpPr>
          <p:cNvPr id="31" name="TextBox 30">
            <a:extLst>
              <a:ext uri="{FF2B5EF4-FFF2-40B4-BE49-F238E27FC236}">
                <a16:creationId xmlns:a16="http://schemas.microsoft.com/office/drawing/2014/main" id="{A4042DCE-6BDF-4D77-8DB2-01D5EE1C2BD2}"/>
              </a:ext>
            </a:extLst>
          </p:cNvPr>
          <p:cNvSpPr txBox="1"/>
          <p:nvPr/>
        </p:nvSpPr>
        <p:spPr>
          <a:xfrm>
            <a:off x="901750" y="6248763"/>
            <a:ext cx="9651950" cy="358980"/>
          </a:xfrm>
          <a:prstGeom prst="rect">
            <a:avLst/>
          </a:prstGeom>
          <a:noFill/>
        </p:spPr>
        <p:txBody>
          <a:bodyPr wrap="square" lIns="0" tIns="0" rIns="0" bIns="0" rtlCol="0" anchor="t">
            <a:noAutofit/>
          </a:bodyPr>
          <a:lstStyle/>
          <a:p>
            <a:pPr>
              <a:buClr>
                <a:schemeClr val="tx1"/>
              </a:buClr>
              <a:buSzPct val="100000"/>
            </a:pPr>
            <a:r>
              <a:rPr lang="en-US" sz="1000" b="1" dirty="0">
                <a:latin typeface="Calibri"/>
                <a:ea typeface="+mn-lt"/>
                <a:cs typeface="Calibri"/>
              </a:rPr>
              <a:t>(*) Added inbound connectivity from the Virtual Network since 4096 rule blocks all inbound and RDP requires to connect to through Bastion Private Endpoint and WW PLS</a:t>
            </a:r>
            <a:br>
              <a:rPr lang="en-US" sz="1000" b="1" dirty="0">
                <a:latin typeface="Calibri"/>
                <a:ea typeface="+mn-lt"/>
                <a:cs typeface="Calibri"/>
              </a:rPr>
            </a:br>
            <a:r>
              <a:rPr lang="en-US" sz="1000" b="1" dirty="0">
                <a:latin typeface="Calibri"/>
                <a:ea typeface="+mn-lt"/>
                <a:cs typeface="Calibri"/>
              </a:rPr>
              <a:t>(**) Added outbound connectivity to WW Virtual Network since 4096 rule blocks all outbound and SHIR requires to connect to Data Factory through Private Endpoint</a:t>
            </a:r>
            <a:endParaRPr lang="en-US" b="1" dirty="0">
              <a:latin typeface="Calibri"/>
              <a:cs typeface="Calibri"/>
            </a:endParaRPr>
          </a:p>
          <a:p>
            <a:pPr>
              <a:buClr>
                <a:schemeClr val="tx1"/>
              </a:buClr>
              <a:buSzPct val="100000"/>
            </a:pPr>
            <a:endParaRPr lang="en-US" sz="1000" dirty="0">
              <a:latin typeface="Calibri"/>
              <a:cs typeface="Calibri"/>
            </a:endParaRPr>
          </a:p>
          <a:p>
            <a:pPr>
              <a:spcAft>
                <a:spcPts val="800"/>
              </a:spcAft>
              <a:buClr>
                <a:schemeClr val="tx1"/>
              </a:buClr>
              <a:buSzPct val="100000"/>
            </a:pPr>
            <a:endParaRPr lang="en-US" sz="1000" dirty="0">
              <a:latin typeface="Calibri"/>
              <a:cs typeface="Calibri"/>
            </a:endParaRPr>
          </a:p>
          <a:p>
            <a:pPr>
              <a:spcAft>
                <a:spcPts val="800"/>
              </a:spcAft>
              <a:buClr>
                <a:schemeClr val="tx1"/>
              </a:buClr>
              <a:buSzPct val="100000"/>
            </a:pPr>
            <a:endParaRPr lang="en-US" sz="1000" dirty="0">
              <a:latin typeface="Calibri"/>
              <a:cs typeface="Calibri"/>
            </a:endParaRPr>
          </a:p>
          <a:p>
            <a:pPr>
              <a:spcAft>
                <a:spcPts val="800"/>
              </a:spcAft>
              <a:buClr>
                <a:schemeClr val="tx1"/>
              </a:buClr>
              <a:buSzPct val="100000"/>
            </a:pPr>
            <a:endParaRPr lang="en-US" sz="1000" dirty="0">
              <a:latin typeface="Calibri"/>
              <a:cs typeface="Calibri"/>
            </a:endParaRPr>
          </a:p>
          <a:p>
            <a:pPr>
              <a:spcAft>
                <a:spcPts val="800"/>
              </a:spcAft>
              <a:buClr>
                <a:schemeClr val="tx1"/>
              </a:buClr>
              <a:buSzPct val="100000"/>
            </a:pPr>
            <a:endParaRPr lang="en-US" sz="1000" dirty="0">
              <a:latin typeface="Calibri"/>
              <a:cs typeface="Calibri"/>
            </a:endParaRPr>
          </a:p>
        </p:txBody>
      </p:sp>
      <p:pic>
        <p:nvPicPr>
          <p:cNvPr id="32" name="Picture 31">
            <a:extLst>
              <a:ext uri="{FF2B5EF4-FFF2-40B4-BE49-F238E27FC236}">
                <a16:creationId xmlns:a16="http://schemas.microsoft.com/office/drawing/2014/main" id="{D87F109D-19C4-40AD-9356-0D7B03E8DBF5}"/>
              </a:ext>
            </a:extLst>
          </p:cNvPr>
          <p:cNvPicPr>
            <a:picLocks noChangeAspect="1"/>
          </p:cNvPicPr>
          <p:nvPr/>
        </p:nvPicPr>
        <p:blipFill>
          <a:blip r:embed="rId3"/>
          <a:stretch>
            <a:fillRect/>
          </a:stretch>
        </p:blipFill>
        <p:spPr>
          <a:xfrm>
            <a:off x="1995336" y="926954"/>
            <a:ext cx="8966514" cy="1970444"/>
          </a:xfrm>
          <a:prstGeom prst="rect">
            <a:avLst/>
          </a:prstGeom>
        </p:spPr>
      </p:pic>
      <p:sp>
        <p:nvSpPr>
          <p:cNvPr id="33" name="Rectangle 32">
            <a:extLst>
              <a:ext uri="{FF2B5EF4-FFF2-40B4-BE49-F238E27FC236}">
                <a16:creationId xmlns:a16="http://schemas.microsoft.com/office/drawing/2014/main" id="{98C563B9-03CE-40DC-B3C0-62E81E55907F}"/>
              </a:ext>
            </a:extLst>
          </p:cNvPr>
          <p:cNvSpPr/>
          <p:nvPr/>
        </p:nvSpPr>
        <p:spPr>
          <a:xfrm>
            <a:off x="1866900" y="1688865"/>
            <a:ext cx="9453161" cy="303464"/>
          </a:xfrm>
          <a:prstGeom prst="rect">
            <a:avLst/>
          </a:prstGeom>
          <a:noFill/>
          <a:ln w="19050">
            <a:solidFill>
              <a:schemeClr val="accent1"/>
            </a:solid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endParaRPr lang="en-US" sz="1400"/>
          </a:p>
        </p:txBody>
      </p:sp>
      <p:sp>
        <p:nvSpPr>
          <p:cNvPr id="34" name="TextBox 33">
            <a:extLst>
              <a:ext uri="{FF2B5EF4-FFF2-40B4-BE49-F238E27FC236}">
                <a16:creationId xmlns:a16="http://schemas.microsoft.com/office/drawing/2014/main" id="{681C20F6-18D7-4829-89A2-75AACCA116A2}"/>
              </a:ext>
            </a:extLst>
          </p:cNvPr>
          <p:cNvSpPr txBox="1"/>
          <p:nvPr/>
        </p:nvSpPr>
        <p:spPr>
          <a:xfrm>
            <a:off x="880911" y="3177095"/>
            <a:ext cx="5514912" cy="314489"/>
          </a:xfrm>
          <a:prstGeom prst="rect">
            <a:avLst/>
          </a:prstGeom>
          <a:noFill/>
        </p:spPr>
        <p:txBody>
          <a:bodyPr wrap="square" lIns="0" tIns="0" rIns="0" bIns="0" rtlCol="0" anchor="t">
            <a:noAutofit/>
          </a:bodyPr>
          <a:lstStyle/>
          <a:p>
            <a:pPr>
              <a:buClr>
                <a:schemeClr val="tx1"/>
              </a:buClr>
              <a:buSzPct val="100000"/>
            </a:pPr>
            <a:r>
              <a:rPr lang="en-US" sz="1400" b="1" dirty="0">
                <a:latin typeface="Calibri"/>
                <a:ea typeface="+mn-lt"/>
                <a:cs typeface="Calibri"/>
              </a:rPr>
              <a:t>Outbound rules</a:t>
            </a:r>
            <a:endParaRPr lang="en-US" sz="1400" dirty="0">
              <a:latin typeface="Calibri"/>
              <a:cs typeface="Calibri"/>
            </a:endParaRPr>
          </a:p>
        </p:txBody>
      </p:sp>
    </p:spTree>
    <p:extLst>
      <p:ext uri="{BB962C8B-B14F-4D97-AF65-F5344CB8AC3E}">
        <p14:creationId xmlns:p14="http://schemas.microsoft.com/office/powerpoint/2010/main" val="411171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76FD8B7-63E9-4BF9-BA46-A3C6FB179760}"/>
              </a:ext>
            </a:extLst>
          </p:cNvPr>
          <p:cNvSpPr txBox="1">
            <a:spLocks/>
          </p:cNvSpPr>
          <p:nvPr/>
        </p:nvSpPr>
        <p:spPr>
          <a:xfrm>
            <a:off x="579316" y="234949"/>
            <a:ext cx="11201400" cy="5977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Role Bases Access Control (RBAC)</a:t>
            </a:r>
            <a:br>
              <a:rPr lang="en-US" sz="2800" b="1" dirty="0">
                <a:latin typeface="+mn-lt"/>
              </a:rPr>
            </a:br>
            <a:r>
              <a:rPr lang="en-US" sz="1400" dirty="0">
                <a:latin typeface="+mn-lt"/>
                <a:ea typeface="+mj-lt"/>
                <a:cs typeface="+mj-lt"/>
              </a:rPr>
              <a:t>Built-in roles</a:t>
            </a:r>
            <a:endParaRPr lang="en-US" b="1" dirty="0">
              <a:latin typeface="+mn-lt"/>
            </a:endParaRPr>
          </a:p>
        </p:txBody>
      </p:sp>
      <p:graphicFrame>
        <p:nvGraphicFramePr>
          <p:cNvPr id="3" name="Table 2">
            <a:extLst>
              <a:ext uri="{FF2B5EF4-FFF2-40B4-BE49-F238E27FC236}">
                <a16:creationId xmlns:a16="http://schemas.microsoft.com/office/drawing/2014/main" id="{436EBA70-4F00-4140-A1F5-0883FDF647A6}"/>
              </a:ext>
            </a:extLst>
          </p:cNvPr>
          <p:cNvGraphicFramePr>
            <a:graphicFrameLocks noGrp="1"/>
          </p:cNvGraphicFramePr>
          <p:nvPr>
            <p:extLst>
              <p:ext uri="{D42A27DB-BD31-4B8C-83A1-F6EECF244321}">
                <p14:modId xmlns:p14="http://schemas.microsoft.com/office/powerpoint/2010/main" val="2723243290"/>
              </p:ext>
            </p:extLst>
          </p:nvPr>
        </p:nvGraphicFramePr>
        <p:xfrm>
          <a:off x="212035" y="1499068"/>
          <a:ext cx="11815872" cy="3324723"/>
        </p:xfrm>
        <a:graphic>
          <a:graphicData uri="http://schemas.openxmlformats.org/drawingml/2006/table">
            <a:tbl>
              <a:tblPr>
                <a:tableStyleId>{BC89EF96-8CEA-46FF-86C4-4CE0E7609802}</a:tableStyleId>
              </a:tblPr>
              <a:tblGrid>
                <a:gridCol w="4842411">
                  <a:extLst>
                    <a:ext uri="{9D8B030D-6E8A-4147-A177-3AD203B41FA5}">
                      <a16:colId xmlns:a16="http://schemas.microsoft.com/office/drawing/2014/main" val="1874162476"/>
                    </a:ext>
                  </a:extLst>
                </a:gridCol>
                <a:gridCol w="6973461">
                  <a:extLst>
                    <a:ext uri="{9D8B030D-6E8A-4147-A177-3AD203B41FA5}">
                      <a16:colId xmlns:a16="http://schemas.microsoft.com/office/drawing/2014/main" val="4071842402"/>
                    </a:ext>
                  </a:extLst>
                </a:gridCol>
              </a:tblGrid>
              <a:tr h="311408">
                <a:tc>
                  <a:txBody>
                    <a:bodyPr/>
                    <a:lstStyle/>
                    <a:p>
                      <a:pPr algn="ctr" fontAlgn="b"/>
                      <a:r>
                        <a:rPr lang="en-US" sz="1800" b="1" dirty="0">
                          <a:solidFill>
                            <a:schemeClr val="tx1"/>
                          </a:solidFill>
                          <a:effectLst/>
                          <a:latin typeface="+mn-lt"/>
                        </a:rPr>
                        <a:t>Built-in role</a:t>
                      </a:r>
                    </a:p>
                  </a:txBody>
                  <a:tcPr marL="16874" marR="16874" marT="8437" marB="8437" anchor="ctr"/>
                </a:tc>
                <a:tc>
                  <a:txBody>
                    <a:bodyPr/>
                    <a:lstStyle/>
                    <a:p>
                      <a:pPr algn="ctr" fontAlgn="b"/>
                      <a:r>
                        <a:rPr lang="en-US" sz="1800" b="1">
                          <a:solidFill>
                            <a:schemeClr val="tx1"/>
                          </a:solidFill>
                          <a:effectLst/>
                          <a:latin typeface="+mn-lt"/>
                        </a:rPr>
                        <a:t>Description</a:t>
                      </a:r>
                    </a:p>
                  </a:txBody>
                  <a:tcPr marL="16874" marR="16874" marT="8437" marB="8437" anchor="ctr"/>
                </a:tc>
                <a:extLst>
                  <a:ext uri="{0D108BD9-81ED-4DB2-BD59-A6C34878D82A}">
                    <a16:rowId xmlns:a16="http://schemas.microsoft.com/office/drawing/2014/main" val="4137801654"/>
                  </a:ext>
                </a:extLst>
              </a:tr>
              <a:tr h="602663">
                <a:tc>
                  <a:txBody>
                    <a:bodyPr/>
                    <a:lstStyle/>
                    <a:p>
                      <a:pPr algn="ctr" fontAlgn="t"/>
                      <a:r>
                        <a:rPr lang="en-US" sz="1800" u="none" strike="noStrike" dirty="0">
                          <a:solidFill>
                            <a:schemeClr val="tx1"/>
                          </a:solidFill>
                          <a:effectLst/>
                          <a:latin typeface="+mn-lt"/>
                        </a:rPr>
                        <a:t>Contributor</a:t>
                      </a:r>
                      <a:endParaRPr lang="en-US" sz="1800" dirty="0">
                        <a:solidFill>
                          <a:schemeClr val="tx1"/>
                        </a:solidFill>
                        <a:effectLst/>
                        <a:latin typeface="+mn-lt"/>
                      </a:endParaRPr>
                    </a:p>
                  </a:txBody>
                  <a:tcPr marL="16874" marR="16874" marT="8437" marB="8437" anchor="ctr"/>
                </a:tc>
                <a:tc>
                  <a:txBody>
                    <a:bodyPr/>
                    <a:lstStyle/>
                    <a:p>
                      <a:pPr algn="ctr" fontAlgn="t"/>
                      <a:r>
                        <a:rPr lang="en-US" sz="1800" dirty="0">
                          <a:solidFill>
                            <a:schemeClr val="tx1"/>
                          </a:solidFill>
                          <a:effectLst/>
                          <a:latin typeface="+mn-lt"/>
                        </a:rPr>
                        <a:t>Lets you manage everything except granting access to resources.</a:t>
                      </a:r>
                    </a:p>
                  </a:txBody>
                  <a:tcPr marL="16874" marR="16874" marT="8437" marB="8437" anchor="ctr"/>
                </a:tc>
                <a:extLst>
                  <a:ext uri="{0D108BD9-81ED-4DB2-BD59-A6C34878D82A}">
                    <a16:rowId xmlns:a16="http://schemas.microsoft.com/office/drawing/2014/main" val="2241313907"/>
                  </a:ext>
                </a:extLst>
              </a:tr>
              <a:tr h="602663">
                <a:tc>
                  <a:txBody>
                    <a:bodyPr/>
                    <a:lstStyle/>
                    <a:p>
                      <a:pPr algn="ctr" fontAlgn="t"/>
                      <a:r>
                        <a:rPr lang="en-US" sz="1800" b="0" i="0" kern="1200" dirty="0">
                          <a:solidFill>
                            <a:schemeClr val="tx1"/>
                          </a:solidFill>
                          <a:effectLst/>
                          <a:latin typeface="+mn-lt"/>
                          <a:ea typeface="+mn-ea"/>
                          <a:cs typeface="+mn-cs"/>
                        </a:rPr>
                        <a:t>Data Factory Contributor</a:t>
                      </a:r>
                      <a:endParaRPr lang="en-US" sz="1800" b="0" dirty="0">
                        <a:solidFill>
                          <a:schemeClr val="tx1"/>
                        </a:solidFill>
                        <a:effectLst/>
                        <a:latin typeface="+mn-lt"/>
                      </a:endParaRPr>
                    </a:p>
                  </a:txBody>
                  <a:tcPr marL="16874" marR="16874" marT="8437" marB="8437" anchor="ctr"/>
                </a:tc>
                <a:tc>
                  <a:txBody>
                    <a:bodyPr/>
                    <a:lstStyle/>
                    <a:p>
                      <a:pPr algn="ctr" fontAlgn="t"/>
                      <a:r>
                        <a:rPr lang="en-US" sz="1800" b="0" i="0" kern="1200">
                          <a:solidFill>
                            <a:schemeClr val="tx1"/>
                          </a:solidFill>
                          <a:effectLst/>
                          <a:latin typeface="+mn-lt"/>
                          <a:ea typeface="+mn-ea"/>
                          <a:cs typeface="+mn-cs"/>
                        </a:rPr>
                        <a:t>Create and manage data factories, as well as child resources within them</a:t>
                      </a:r>
                      <a:endParaRPr lang="en-US" sz="1800">
                        <a:solidFill>
                          <a:schemeClr val="tx1"/>
                        </a:solidFill>
                        <a:effectLst/>
                        <a:latin typeface="+mn-lt"/>
                      </a:endParaRPr>
                    </a:p>
                  </a:txBody>
                  <a:tcPr marL="16874" marR="16874" marT="8437" marB="8437" anchor="ctr"/>
                </a:tc>
                <a:extLst>
                  <a:ext uri="{0D108BD9-81ED-4DB2-BD59-A6C34878D82A}">
                    <a16:rowId xmlns:a16="http://schemas.microsoft.com/office/drawing/2014/main" val="827631377"/>
                  </a:ext>
                </a:extLst>
              </a:tr>
              <a:tr h="602663">
                <a:tc>
                  <a:txBody>
                    <a:bodyPr/>
                    <a:lstStyle/>
                    <a:p>
                      <a:pPr algn="ctr" fontAlgn="t"/>
                      <a:r>
                        <a:rPr lang="en-US" sz="1800" u="none" strike="noStrike" dirty="0">
                          <a:solidFill>
                            <a:schemeClr val="tx1"/>
                          </a:solidFill>
                          <a:effectLst/>
                          <a:latin typeface="+mn-lt"/>
                        </a:rPr>
                        <a:t>Owner</a:t>
                      </a:r>
                      <a:endParaRPr lang="en-US" sz="1800" dirty="0">
                        <a:solidFill>
                          <a:schemeClr val="tx1"/>
                        </a:solidFill>
                        <a:effectLst/>
                        <a:latin typeface="+mn-lt"/>
                      </a:endParaRPr>
                    </a:p>
                  </a:txBody>
                  <a:tcPr marL="16874" marR="16874" marT="8437" marB="8437" anchor="ctr"/>
                </a:tc>
                <a:tc>
                  <a:txBody>
                    <a:bodyPr/>
                    <a:lstStyle/>
                    <a:p>
                      <a:pPr algn="ctr" fontAlgn="t"/>
                      <a:r>
                        <a:rPr lang="en-US" sz="1800">
                          <a:solidFill>
                            <a:schemeClr val="tx1"/>
                          </a:solidFill>
                          <a:effectLst/>
                          <a:latin typeface="+mn-lt"/>
                        </a:rPr>
                        <a:t>Lets you manage everything, including access to resources.</a:t>
                      </a:r>
                    </a:p>
                  </a:txBody>
                  <a:tcPr marL="16874" marR="16874" marT="8437" marB="8437" anchor="ctr"/>
                </a:tc>
                <a:extLst>
                  <a:ext uri="{0D108BD9-81ED-4DB2-BD59-A6C34878D82A}">
                    <a16:rowId xmlns:a16="http://schemas.microsoft.com/office/drawing/2014/main" val="3192313768"/>
                  </a:ext>
                </a:extLst>
              </a:tr>
              <a:tr h="602663">
                <a:tc>
                  <a:txBody>
                    <a:bodyPr/>
                    <a:lstStyle/>
                    <a:p>
                      <a:pPr algn="ctr" fontAlgn="t"/>
                      <a:r>
                        <a:rPr lang="en-US" sz="1800" u="none" strike="noStrike" dirty="0">
                          <a:solidFill>
                            <a:schemeClr val="tx1"/>
                          </a:solidFill>
                          <a:effectLst/>
                          <a:latin typeface="+mn-lt"/>
                        </a:rPr>
                        <a:t>Reader</a:t>
                      </a:r>
                      <a:endParaRPr lang="en-US" sz="1800" dirty="0">
                        <a:solidFill>
                          <a:schemeClr val="tx1"/>
                        </a:solidFill>
                        <a:effectLst/>
                        <a:latin typeface="+mn-lt"/>
                      </a:endParaRPr>
                    </a:p>
                  </a:txBody>
                  <a:tcPr marL="16874" marR="16874" marT="8437" marB="8437" anchor="ctr"/>
                </a:tc>
                <a:tc>
                  <a:txBody>
                    <a:bodyPr/>
                    <a:lstStyle/>
                    <a:p>
                      <a:pPr algn="ctr" fontAlgn="t"/>
                      <a:r>
                        <a:rPr lang="en-US" sz="1800" dirty="0">
                          <a:solidFill>
                            <a:schemeClr val="tx1"/>
                          </a:solidFill>
                          <a:effectLst/>
                          <a:latin typeface="+mn-lt"/>
                        </a:rPr>
                        <a:t>Lets you view everything, but not make any changes.</a:t>
                      </a:r>
                    </a:p>
                  </a:txBody>
                  <a:tcPr marL="16874" marR="16874" marT="8437" marB="8437" anchor="ctr"/>
                </a:tc>
                <a:extLst>
                  <a:ext uri="{0D108BD9-81ED-4DB2-BD59-A6C34878D82A}">
                    <a16:rowId xmlns:a16="http://schemas.microsoft.com/office/drawing/2014/main" val="577366376"/>
                  </a:ext>
                </a:extLst>
              </a:tr>
              <a:tr h="602663">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800" u="none" strike="noStrike" dirty="0">
                          <a:solidFill>
                            <a:schemeClr val="tx1"/>
                          </a:solidFill>
                          <a:effectLst/>
                          <a:latin typeface="+mn-lt"/>
                        </a:rPr>
                        <a:t>User Access Administrator</a:t>
                      </a:r>
                      <a:endParaRPr lang="en-US" sz="1800" dirty="0">
                        <a:solidFill>
                          <a:schemeClr val="tx1"/>
                        </a:solidFill>
                        <a:effectLst/>
                        <a:latin typeface="+mn-lt"/>
                      </a:endParaRPr>
                    </a:p>
                  </a:txBody>
                  <a:tcPr marL="16874" marR="16874" marT="8437" marB="8437" anchor="ctr"/>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800" dirty="0">
                          <a:solidFill>
                            <a:schemeClr val="tx1"/>
                          </a:solidFill>
                          <a:effectLst/>
                          <a:latin typeface="+mn-lt"/>
                        </a:rPr>
                        <a:t>Lets you manage user access to Azure resources.</a:t>
                      </a:r>
                    </a:p>
                  </a:txBody>
                  <a:tcPr marL="16874" marR="16874" marT="8437" marB="8437" anchor="ctr"/>
                </a:tc>
                <a:extLst>
                  <a:ext uri="{0D108BD9-81ED-4DB2-BD59-A6C34878D82A}">
                    <a16:rowId xmlns:a16="http://schemas.microsoft.com/office/drawing/2014/main" val="1745622756"/>
                  </a:ext>
                </a:extLst>
              </a:tr>
            </a:tbl>
          </a:graphicData>
        </a:graphic>
      </p:graphicFrame>
      <p:sp>
        <p:nvSpPr>
          <p:cNvPr id="10" name="Text Box 1">
            <a:extLst>
              <a:ext uri="{FF2B5EF4-FFF2-40B4-BE49-F238E27FC236}">
                <a16:creationId xmlns:a16="http://schemas.microsoft.com/office/drawing/2014/main" id="{14164EE5-1E3C-4A03-A61B-42983EC4D6E2}"/>
              </a:ext>
            </a:extLst>
          </p:cNvPr>
          <p:cNvSpPr txBox="1"/>
          <p:nvPr/>
        </p:nvSpPr>
        <p:spPr>
          <a:xfrm>
            <a:off x="212035" y="4975858"/>
            <a:ext cx="11815872" cy="10287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Roles and permissions for Azure Data Factory - Azure Data Factory | Microsoft Docs</a:t>
            </a:r>
          </a:p>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Azure resource provider operations | Microsoft Docs</a:t>
            </a:r>
          </a:p>
          <a:p>
            <a:pPr marL="0" marR="0">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https://www.keepsecure.ca/blog/azure-data-factory-custom-roles/</a:t>
            </a:r>
          </a:p>
        </p:txBody>
      </p:sp>
    </p:spTree>
    <p:extLst>
      <p:ext uri="{BB962C8B-B14F-4D97-AF65-F5344CB8AC3E}">
        <p14:creationId xmlns:p14="http://schemas.microsoft.com/office/powerpoint/2010/main" val="24863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A9F081E9-9C66-40E3-BB18-6F84BE0C4886}"/>
              </a:ext>
            </a:extLst>
          </p:cNvPr>
          <p:cNvSpPr txBox="1">
            <a:spLocks/>
          </p:cNvSpPr>
          <p:nvPr/>
        </p:nvSpPr>
        <p:spPr>
          <a:xfrm>
            <a:off x="579316" y="234949"/>
            <a:ext cx="11201400" cy="5977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Role Bases Access Control (RBAC) - Personas</a:t>
            </a:r>
            <a:br>
              <a:rPr lang="en-US" sz="2800" b="1" dirty="0">
                <a:latin typeface="+mn-lt"/>
              </a:rPr>
            </a:br>
            <a:r>
              <a:rPr lang="en-US" sz="1400" dirty="0">
                <a:latin typeface="+mn-lt"/>
                <a:ea typeface="+mj-lt"/>
                <a:cs typeface="+mj-lt"/>
              </a:rPr>
              <a:t>Custom roles</a:t>
            </a:r>
            <a:endParaRPr lang="en-US" b="1" dirty="0">
              <a:latin typeface="+mn-lt"/>
            </a:endParaRPr>
          </a:p>
        </p:txBody>
      </p:sp>
      <p:graphicFrame>
        <p:nvGraphicFramePr>
          <p:cNvPr id="3" name="Table 2">
            <a:extLst>
              <a:ext uri="{FF2B5EF4-FFF2-40B4-BE49-F238E27FC236}">
                <a16:creationId xmlns:a16="http://schemas.microsoft.com/office/drawing/2014/main" id="{A12188B2-4F87-4498-B8AA-955B34A6F5FF}"/>
              </a:ext>
            </a:extLst>
          </p:cNvPr>
          <p:cNvGraphicFramePr>
            <a:graphicFrameLocks noGrp="1"/>
          </p:cNvGraphicFramePr>
          <p:nvPr>
            <p:extLst>
              <p:ext uri="{D42A27DB-BD31-4B8C-83A1-F6EECF244321}">
                <p14:modId xmlns:p14="http://schemas.microsoft.com/office/powerpoint/2010/main" val="648223079"/>
              </p:ext>
            </p:extLst>
          </p:nvPr>
        </p:nvGraphicFramePr>
        <p:xfrm>
          <a:off x="140707" y="1499068"/>
          <a:ext cx="11887200" cy="4259419"/>
        </p:xfrm>
        <a:graphic>
          <a:graphicData uri="http://schemas.openxmlformats.org/drawingml/2006/table">
            <a:tbl>
              <a:tblPr>
                <a:tableStyleId>{BC89EF96-8CEA-46FF-86C4-4CE0E7609802}</a:tableStyleId>
              </a:tblPr>
              <a:tblGrid>
                <a:gridCol w="4871643">
                  <a:extLst>
                    <a:ext uri="{9D8B030D-6E8A-4147-A177-3AD203B41FA5}">
                      <a16:colId xmlns:a16="http://schemas.microsoft.com/office/drawing/2014/main" val="1874162476"/>
                    </a:ext>
                  </a:extLst>
                </a:gridCol>
                <a:gridCol w="7015557">
                  <a:extLst>
                    <a:ext uri="{9D8B030D-6E8A-4147-A177-3AD203B41FA5}">
                      <a16:colId xmlns:a16="http://schemas.microsoft.com/office/drawing/2014/main" val="4071842402"/>
                    </a:ext>
                  </a:extLst>
                </a:gridCol>
              </a:tblGrid>
              <a:tr h="351443">
                <a:tc>
                  <a:txBody>
                    <a:bodyPr/>
                    <a:lstStyle/>
                    <a:p>
                      <a:pPr algn="ctr" fontAlgn="b"/>
                      <a:r>
                        <a:rPr lang="en-US" sz="1800" b="1">
                          <a:effectLst/>
                        </a:rPr>
                        <a:t>Custom role</a:t>
                      </a:r>
                    </a:p>
                  </a:txBody>
                  <a:tcPr marL="16874" marR="16874" marT="8437" marB="8437" anchor="ctr"/>
                </a:tc>
                <a:tc>
                  <a:txBody>
                    <a:bodyPr/>
                    <a:lstStyle/>
                    <a:p>
                      <a:pPr algn="ctr" fontAlgn="b"/>
                      <a:r>
                        <a:rPr lang="en-US" sz="1800" b="1">
                          <a:effectLst/>
                        </a:rPr>
                        <a:t>Description</a:t>
                      </a:r>
                    </a:p>
                  </a:txBody>
                  <a:tcPr marL="16874" marR="16874" marT="8437" marB="8437" anchor="ctr"/>
                </a:tc>
                <a:extLst>
                  <a:ext uri="{0D108BD9-81ED-4DB2-BD59-A6C34878D82A}">
                    <a16:rowId xmlns:a16="http://schemas.microsoft.com/office/drawing/2014/main" val="4137801654"/>
                  </a:ext>
                </a:extLst>
              </a:tr>
              <a:tr h="680141">
                <a:tc>
                  <a:txBody>
                    <a:bodyPr/>
                    <a:lstStyle/>
                    <a:p>
                      <a:pPr algn="ctr" fontAlgn="t"/>
                      <a:r>
                        <a:rPr lang="en-US" sz="1800" u="none" strike="noStrike" dirty="0">
                          <a:solidFill>
                            <a:schemeClr val="tx1"/>
                          </a:solidFill>
                          <a:effectLst/>
                          <a:latin typeface="+mn-lt"/>
                        </a:rPr>
                        <a:t>Operator</a:t>
                      </a:r>
                      <a:endParaRPr lang="en-US" sz="1800" dirty="0">
                        <a:solidFill>
                          <a:schemeClr val="tx1"/>
                        </a:solidFill>
                        <a:effectLst/>
                        <a:latin typeface="+mn-lt"/>
                      </a:endParaRPr>
                    </a:p>
                  </a:txBody>
                  <a:tcPr marL="16874" marR="16874" marT="8437" marB="8437" anchor="ctr"/>
                </a:tc>
                <a:tc>
                  <a:txBody>
                    <a:bodyPr/>
                    <a:lstStyle/>
                    <a:p>
                      <a:pPr algn="ctr" fontAlgn="t"/>
                      <a:r>
                        <a:rPr lang="en-US" sz="1800">
                          <a:solidFill>
                            <a:schemeClr val="tx1"/>
                          </a:solidFill>
                          <a:effectLst/>
                          <a:latin typeface="+mn-lt"/>
                        </a:rPr>
                        <a:t>An ADF operator is someone who manages the health of an ADF instance. They could, for example, monitor job runs, queue lengths, etc. They would never make changes to the ADF itself in terms of data pipeline code</a:t>
                      </a:r>
                    </a:p>
                  </a:txBody>
                  <a:tcPr marL="16874" marR="16874" marT="8437" marB="8437" anchor="ctr"/>
                </a:tc>
                <a:extLst>
                  <a:ext uri="{0D108BD9-81ED-4DB2-BD59-A6C34878D82A}">
                    <a16:rowId xmlns:a16="http://schemas.microsoft.com/office/drawing/2014/main" val="2241313907"/>
                  </a:ext>
                </a:extLst>
              </a:tr>
              <a:tr h="680141">
                <a:tc>
                  <a:txBody>
                    <a:bodyPr/>
                    <a:lstStyle/>
                    <a:p>
                      <a:pPr algn="ctr" fontAlgn="t"/>
                      <a:r>
                        <a:rPr lang="en-US" sz="1800" b="0" i="0" kern="1200" dirty="0">
                          <a:solidFill>
                            <a:schemeClr val="tx1"/>
                          </a:solidFill>
                          <a:effectLst/>
                          <a:latin typeface="+mn-lt"/>
                          <a:ea typeface="+mn-ea"/>
                          <a:cs typeface="+mn-cs"/>
                        </a:rPr>
                        <a:t>Developer</a:t>
                      </a:r>
                      <a:endParaRPr lang="en-US" sz="1800" b="0" dirty="0">
                        <a:solidFill>
                          <a:schemeClr val="tx1"/>
                        </a:solidFill>
                        <a:effectLst/>
                        <a:latin typeface="+mn-lt"/>
                      </a:endParaRPr>
                    </a:p>
                  </a:txBody>
                  <a:tcPr marL="16874" marR="16874" marT="8437" marB="8437" anchor="ctr"/>
                </a:tc>
                <a:tc>
                  <a:txBody>
                    <a:bodyPr/>
                    <a:lstStyle/>
                    <a:p>
                      <a:pPr algn="ctr" fontAlgn="t"/>
                      <a:r>
                        <a:rPr lang="en-US" sz="1800" b="0" i="0" kern="1200" dirty="0">
                          <a:solidFill>
                            <a:schemeClr val="tx1"/>
                          </a:solidFill>
                          <a:effectLst/>
                          <a:latin typeface="+mn-lt"/>
                          <a:ea typeface="+mn-ea"/>
                          <a:cs typeface="+mn-cs"/>
                        </a:rPr>
                        <a:t>An ADF developer is someone who would have access to make changes to developer relates components such as pipelines, activities, and data sets. They wouldn’t create or modify linked services, and they wouldn’t schedule triggers or other runs.</a:t>
                      </a:r>
                      <a:endParaRPr lang="en-US" sz="1800" dirty="0">
                        <a:solidFill>
                          <a:schemeClr val="tx1"/>
                        </a:solidFill>
                        <a:effectLst/>
                        <a:latin typeface="+mn-lt"/>
                      </a:endParaRPr>
                    </a:p>
                  </a:txBody>
                  <a:tcPr marL="16874" marR="16874" marT="8437" marB="8437" anchor="ctr"/>
                </a:tc>
                <a:extLst>
                  <a:ext uri="{0D108BD9-81ED-4DB2-BD59-A6C34878D82A}">
                    <a16:rowId xmlns:a16="http://schemas.microsoft.com/office/drawing/2014/main" val="827631377"/>
                  </a:ext>
                </a:extLst>
              </a:tr>
              <a:tr h="680141">
                <a:tc>
                  <a:txBody>
                    <a:bodyPr/>
                    <a:lstStyle/>
                    <a:p>
                      <a:pPr algn="ctr" fontAlgn="t"/>
                      <a:r>
                        <a:rPr lang="en-US" sz="1800" u="none" strike="noStrike">
                          <a:solidFill>
                            <a:schemeClr val="tx1"/>
                          </a:solidFill>
                          <a:effectLst/>
                          <a:latin typeface="+mn-lt"/>
                        </a:rPr>
                        <a:t>Admin</a:t>
                      </a:r>
                      <a:endParaRPr lang="en-US" sz="1800">
                        <a:solidFill>
                          <a:schemeClr val="tx1"/>
                        </a:solidFill>
                        <a:effectLst/>
                        <a:latin typeface="+mn-lt"/>
                      </a:endParaRPr>
                    </a:p>
                  </a:txBody>
                  <a:tcPr marL="16874" marR="16874" marT="8437" marB="8437" anchor="ctr"/>
                </a:tc>
                <a:tc>
                  <a:txBody>
                    <a:bodyPr/>
                    <a:lstStyle/>
                    <a:p>
                      <a:pPr algn="ctr" fontAlgn="t"/>
                      <a:r>
                        <a:rPr lang="en-US" sz="1800" dirty="0">
                          <a:solidFill>
                            <a:schemeClr val="tx1"/>
                          </a:solidFill>
                          <a:effectLst/>
                          <a:latin typeface="+mn-lt"/>
                        </a:rPr>
                        <a:t>This is your infrastructure administrator who is responsible for the ADF itself. Typically, they would have full access to the ADF. Most importantly, they would be the ones creating/modifying security settings, repository settings, and linked services.</a:t>
                      </a:r>
                    </a:p>
                  </a:txBody>
                  <a:tcPr marL="16874" marR="16874" marT="8437" marB="8437" anchor="ctr"/>
                </a:tc>
                <a:extLst>
                  <a:ext uri="{0D108BD9-81ED-4DB2-BD59-A6C34878D82A}">
                    <a16:rowId xmlns:a16="http://schemas.microsoft.com/office/drawing/2014/main" val="3192313768"/>
                  </a:ext>
                </a:extLst>
              </a:tr>
              <a:tr h="680141">
                <a:tc>
                  <a:txBody>
                    <a:bodyPr/>
                    <a:lstStyle/>
                    <a:p>
                      <a:pPr algn="ctr" fontAlgn="t"/>
                      <a:r>
                        <a:rPr lang="en-US" sz="1800" u="none" strike="noStrike">
                          <a:solidFill>
                            <a:schemeClr val="tx1"/>
                          </a:solidFill>
                          <a:effectLst/>
                          <a:latin typeface="+mn-lt"/>
                        </a:rPr>
                        <a:t>Data</a:t>
                      </a:r>
                      <a:endParaRPr lang="en-US" sz="1800">
                        <a:solidFill>
                          <a:schemeClr val="tx1"/>
                        </a:solidFill>
                        <a:effectLst/>
                        <a:latin typeface="+mn-lt"/>
                      </a:endParaRPr>
                    </a:p>
                  </a:txBody>
                  <a:tcPr marL="16874" marR="16874" marT="8437" marB="8437" anchor="ctr"/>
                </a:tc>
                <a:tc>
                  <a:txBody>
                    <a:bodyPr/>
                    <a:lstStyle/>
                    <a:p>
                      <a:pPr algn="ctr" fontAlgn="t"/>
                      <a:r>
                        <a:rPr lang="en-US" sz="1800" dirty="0">
                          <a:solidFill>
                            <a:schemeClr val="tx1"/>
                          </a:solidFill>
                          <a:effectLst/>
                          <a:latin typeface="+mn-lt"/>
                        </a:rPr>
                        <a:t>This role might make sense for a subset of developers who are responsible for creating/maintaining datasets and the various configurations in that dataset. You could create a data role separate from your developer role.</a:t>
                      </a:r>
                    </a:p>
                  </a:txBody>
                  <a:tcPr marL="16874" marR="16874" marT="8437" marB="8437" anchor="ctr"/>
                </a:tc>
                <a:extLst>
                  <a:ext uri="{0D108BD9-81ED-4DB2-BD59-A6C34878D82A}">
                    <a16:rowId xmlns:a16="http://schemas.microsoft.com/office/drawing/2014/main" val="577366376"/>
                  </a:ext>
                </a:extLst>
              </a:tr>
            </a:tbl>
          </a:graphicData>
        </a:graphic>
      </p:graphicFrame>
    </p:spTree>
    <p:extLst>
      <p:ext uri="{BB962C8B-B14F-4D97-AF65-F5344CB8AC3E}">
        <p14:creationId xmlns:p14="http://schemas.microsoft.com/office/powerpoint/2010/main" val="382764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923A83D-44ED-46E3-9BE8-92913119E3D9}"/>
              </a:ext>
            </a:extLst>
          </p:cNvPr>
          <p:cNvSpPr txBox="1">
            <a:spLocks/>
          </p:cNvSpPr>
          <p:nvPr/>
        </p:nvSpPr>
        <p:spPr>
          <a:xfrm>
            <a:off x="650631" y="424206"/>
            <a:ext cx="10762688" cy="29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cs typeface="+mn-cs"/>
              </a:rPr>
              <a:t>DevOps Process </a:t>
            </a:r>
            <a:endParaRPr lang="en-US" sz="2800" b="1" dirty="0">
              <a:cs typeface="+mn-cs"/>
            </a:endParaRPr>
          </a:p>
        </p:txBody>
      </p:sp>
      <p:pic>
        <p:nvPicPr>
          <p:cNvPr id="19" name="Picture 7" descr="Diagram&#10;&#10;Description automatically generated">
            <a:extLst>
              <a:ext uri="{FF2B5EF4-FFF2-40B4-BE49-F238E27FC236}">
                <a16:creationId xmlns:a16="http://schemas.microsoft.com/office/drawing/2014/main" id="{BA5345C2-EA92-431D-88F4-A2848F291734}"/>
              </a:ext>
            </a:extLst>
          </p:cNvPr>
          <p:cNvPicPr>
            <a:picLocks noChangeAspect="1"/>
          </p:cNvPicPr>
          <p:nvPr/>
        </p:nvPicPr>
        <p:blipFill>
          <a:blip r:embed="rId2"/>
          <a:stretch>
            <a:fillRect/>
          </a:stretch>
        </p:blipFill>
        <p:spPr>
          <a:xfrm>
            <a:off x="509497" y="971701"/>
            <a:ext cx="4772606" cy="5278110"/>
          </a:xfrm>
          <a:prstGeom prst="rect">
            <a:avLst/>
          </a:prstGeom>
        </p:spPr>
      </p:pic>
      <p:sp>
        <p:nvSpPr>
          <p:cNvPr id="20" name="Oval 19">
            <a:extLst>
              <a:ext uri="{FF2B5EF4-FFF2-40B4-BE49-F238E27FC236}">
                <a16:creationId xmlns:a16="http://schemas.microsoft.com/office/drawing/2014/main" id="{79E4A779-393C-4391-8999-B158C438F8D0}"/>
              </a:ext>
            </a:extLst>
          </p:cNvPr>
          <p:cNvSpPr/>
          <p:nvPr/>
        </p:nvSpPr>
        <p:spPr>
          <a:xfrm>
            <a:off x="5718731" y="3607096"/>
            <a:ext cx="183768" cy="182880"/>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r>
              <a:rPr lang="en-US" sz="1000"/>
              <a:t>3</a:t>
            </a:r>
          </a:p>
        </p:txBody>
      </p:sp>
      <p:sp>
        <p:nvSpPr>
          <p:cNvPr id="21" name="Rectangle 20">
            <a:extLst>
              <a:ext uri="{FF2B5EF4-FFF2-40B4-BE49-F238E27FC236}">
                <a16:creationId xmlns:a16="http://schemas.microsoft.com/office/drawing/2014/main" id="{62CF0DB5-1C0E-4203-86C6-37842D7C2CA2}"/>
              </a:ext>
            </a:extLst>
          </p:cNvPr>
          <p:cNvSpPr/>
          <p:nvPr/>
        </p:nvSpPr>
        <p:spPr>
          <a:xfrm>
            <a:off x="5495172" y="1597353"/>
            <a:ext cx="6347296" cy="3789335"/>
          </a:xfrm>
          <a:prstGeom prst="rect">
            <a:avLst/>
          </a:prstGeom>
          <a:noFill/>
          <a:ln>
            <a:solidFill>
              <a:schemeClr val="tx1"/>
            </a:solid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endParaRPr lang="en-US" sz="1400"/>
          </a:p>
        </p:txBody>
      </p:sp>
      <p:sp>
        <p:nvSpPr>
          <p:cNvPr id="22" name="Oval 21">
            <a:extLst>
              <a:ext uri="{FF2B5EF4-FFF2-40B4-BE49-F238E27FC236}">
                <a16:creationId xmlns:a16="http://schemas.microsoft.com/office/drawing/2014/main" id="{352877C3-7335-43AE-B30E-6CA697D91C6B}"/>
              </a:ext>
            </a:extLst>
          </p:cNvPr>
          <p:cNvSpPr/>
          <p:nvPr/>
        </p:nvSpPr>
        <p:spPr>
          <a:xfrm>
            <a:off x="5718731" y="4044023"/>
            <a:ext cx="177955" cy="189562"/>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r>
              <a:rPr lang="en-US" sz="1000"/>
              <a:t>4</a:t>
            </a:r>
          </a:p>
        </p:txBody>
      </p:sp>
      <p:sp>
        <p:nvSpPr>
          <p:cNvPr id="23" name="Oval 22">
            <a:extLst>
              <a:ext uri="{FF2B5EF4-FFF2-40B4-BE49-F238E27FC236}">
                <a16:creationId xmlns:a16="http://schemas.microsoft.com/office/drawing/2014/main" id="{5C20DD6E-4C1D-437B-AABB-1FBD3F32A51B}"/>
              </a:ext>
            </a:extLst>
          </p:cNvPr>
          <p:cNvSpPr/>
          <p:nvPr/>
        </p:nvSpPr>
        <p:spPr>
          <a:xfrm>
            <a:off x="5718731" y="2242167"/>
            <a:ext cx="177955" cy="189562"/>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lIns="91440" tIns="45720" rIns="91440" bIns="45720" rtlCol="0" anchor="ctr"/>
          <a:lstStyle/>
          <a:p>
            <a:pPr algn="ctr">
              <a:lnSpc>
                <a:spcPct val="100000"/>
              </a:lnSpc>
            </a:pPr>
            <a:r>
              <a:rPr lang="en-US" sz="1000">
                <a:latin typeface="Calibri"/>
                <a:cs typeface="Calibri"/>
              </a:rPr>
              <a:t>1</a:t>
            </a:r>
          </a:p>
        </p:txBody>
      </p:sp>
      <p:sp>
        <p:nvSpPr>
          <p:cNvPr id="24" name="Oval 23">
            <a:extLst>
              <a:ext uri="{FF2B5EF4-FFF2-40B4-BE49-F238E27FC236}">
                <a16:creationId xmlns:a16="http://schemas.microsoft.com/office/drawing/2014/main" id="{7477BA5E-D4EA-42EB-B1C9-C259C8A67AE6}"/>
              </a:ext>
            </a:extLst>
          </p:cNvPr>
          <p:cNvSpPr/>
          <p:nvPr/>
        </p:nvSpPr>
        <p:spPr>
          <a:xfrm>
            <a:off x="5718731" y="3151013"/>
            <a:ext cx="177955" cy="189562"/>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r>
              <a:rPr lang="en-US" sz="1000"/>
              <a:t>2</a:t>
            </a:r>
          </a:p>
        </p:txBody>
      </p:sp>
      <p:sp>
        <p:nvSpPr>
          <p:cNvPr id="25" name="Oval 24">
            <a:extLst>
              <a:ext uri="{FF2B5EF4-FFF2-40B4-BE49-F238E27FC236}">
                <a16:creationId xmlns:a16="http://schemas.microsoft.com/office/drawing/2014/main" id="{8A67645E-2AD7-4ABF-99BC-897A19F8731A}"/>
              </a:ext>
            </a:extLst>
          </p:cNvPr>
          <p:cNvSpPr/>
          <p:nvPr/>
        </p:nvSpPr>
        <p:spPr>
          <a:xfrm>
            <a:off x="5719015" y="4789704"/>
            <a:ext cx="177955" cy="189562"/>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lIns="91440" tIns="45720" rIns="91440" bIns="45720" rtlCol="0" anchor="ctr"/>
          <a:lstStyle/>
          <a:p>
            <a:pPr algn="ctr">
              <a:lnSpc>
                <a:spcPct val="100000"/>
              </a:lnSpc>
            </a:pPr>
            <a:r>
              <a:rPr lang="en-US" sz="1000">
                <a:latin typeface="Calibri"/>
                <a:cs typeface="Calibri"/>
              </a:rPr>
              <a:t>5</a:t>
            </a:r>
          </a:p>
        </p:txBody>
      </p:sp>
      <p:sp>
        <p:nvSpPr>
          <p:cNvPr id="26" name="TextBox 25">
            <a:extLst>
              <a:ext uri="{FF2B5EF4-FFF2-40B4-BE49-F238E27FC236}">
                <a16:creationId xmlns:a16="http://schemas.microsoft.com/office/drawing/2014/main" id="{B0AED982-6245-401C-BBE2-17F470656976}"/>
              </a:ext>
            </a:extLst>
          </p:cNvPr>
          <p:cNvSpPr txBox="1"/>
          <p:nvPr/>
        </p:nvSpPr>
        <p:spPr>
          <a:xfrm>
            <a:off x="5966740" y="2138289"/>
            <a:ext cx="5446580" cy="3122358"/>
          </a:xfrm>
          <a:prstGeom prst="rect">
            <a:avLst/>
          </a:prstGeom>
          <a:noFill/>
        </p:spPr>
        <p:txBody>
          <a:bodyPr wrap="square" lIns="0" tIns="0" rIns="0" bIns="0" rtlCol="0" anchor="t">
            <a:noAutofit/>
          </a:bodyPr>
          <a:lstStyle/>
          <a:p>
            <a:pPr>
              <a:buClr>
                <a:schemeClr val="tx1"/>
              </a:buClr>
              <a:buSzPct val="100000"/>
            </a:pPr>
            <a:r>
              <a:rPr lang="en-US" sz="1000" dirty="0">
                <a:latin typeface="Calibri"/>
                <a:ea typeface="+mn-lt"/>
                <a:cs typeface="Calibri"/>
              </a:rPr>
              <a:t>A development data factory is created and configured with Azure Repos Git. All developers should have permission to author Data Factory resources like pipelines and datasets. A developer </a:t>
            </a:r>
            <a:r>
              <a:rPr lang="en-US" sz="1000" dirty="0">
                <a:latin typeface="Calibri"/>
                <a:ea typeface="+mn-lt"/>
                <a:cs typeface="Calibri"/>
                <a:hlinkClick r:id="rId3"/>
              </a:rPr>
              <a:t>creates a feature branch</a:t>
            </a:r>
            <a:r>
              <a:rPr lang="en-US" sz="1000" dirty="0">
                <a:latin typeface="Calibri"/>
                <a:ea typeface="+mn-lt"/>
                <a:cs typeface="Calibri"/>
              </a:rPr>
              <a:t> to make a change. They debug their pipeline runs with their most recent changes. For more information on how to debug a pipeline run, see </a:t>
            </a:r>
            <a:r>
              <a:rPr lang="en-US" sz="1000" dirty="0">
                <a:latin typeface="Calibri"/>
                <a:ea typeface="+mn-lt"/>
                <a:cs typeface="Calibri"/>
                <a:hlinkClick r:id="rId4"/>
              </a:rPr>
              <a:t>Iterative development and debugging with Azure Data Factory</a:t>
            </a:r>
            <a:r>
              <a:rPr lang="en-US" sz="1000" dirty="0">
                <a:latin typeface="Calibri"/>
                <a:ea typeface="+mn-lt"/>
                <a:cs typeface="Calibri"/>
              </a:rPr>
              <a:t>.</a:t>
            </a:r>
            <a:endParaRPr lang="en-US" dirty="0">
              <a:latin typeface="Calibri"/>
              <a:ea typeface="+mn-lt"/>
              <a:cs typeface="Calibri"/>
            </a:endParaRPr>
          </a:p>
          <a:p>
            <a:pPr>
              <a:buClr>
                <a:schemeClr val="tx1"/>
              </a:buClr>
              <a:buSzPct val="100000"/>
            </a:pPr>
            <a:endParaRPr lang="en-US" sz="1000" dirty="0">
              <a:latin typeface="Calibri"/>
              <a:ea typeface="+mn-lt"/>
              <a:cs typeface="Calibri"/>
            </a:endParaRPr>
          </a:p>
          <a:p>
            <a:pPr>
              <a:buClr>
                <a:schemeClr val="tx1"/>
              </a:buClr>
              <a:buSzPct val="100000"/>
            </a:pPr>
            <a:r>
              <a:rPr lang="en-US" sz="1000" dirty="0">
                <a:latin typeface="Calibri"/>
                <a:ea typeface="+mn-lt"/>
                <a:cs typeface="Calibri"/>
              </a:rPr>
              <a:t>After a developer is satisfied with their changes, they create a pull request from their feature branch to the master or collaboration branch to get their changes reviewed by peers.</a:t>
            </a:r>
            <a:endParaRPr lang="en-US" dirty="0">
              <a:latin typeface="Calibri"/>
              <a:ea typeface="+mn-lt"/>
              <a:cs typeface="Calibri"/>
            </a:endParaRPr>
          </a:p>
          <a:p>
            <a:pPr>
              <a:buClr>
                <a:schemeClr val="tx1"/>
              </a:buClr>
              <a:buSzPct val="100000"/>
            </a:pPr>
            <a:endParaRPr lang="en-US" sz="1000" dirty="0">
              <a:latin typeface="Calibri"/>
              <a:ea typeface="+mn-lt"/>
              <a:cs typeface="Calibri"/>
            </a:endParaRPr>
          </a:p>
          <a:p>
            <a:pPr>
              <a:buClr>
                <a:schemeClr val="tx1"/>
              </a:buClr>
              <a:buSzPct val="100000"/>
            </a:pPr>
            <a:r>
              <a:rPr lang="en-US" sz="1000" dirty="0">
                <a:latin typeface="Calibri"/>
                <a:ea typeface="+mn-lt"/>
                <a:cs typeface="Calibri"/>
              </a:rPr>
              <a:t>After a pull request is approved and changes are merged in the master branch, the changes get published to the development factory.</a:t>
            </a:r>
            <a:endParaRPr lang="en-US" dirty="0">
              <a:latin typeface="Calibri"/>
              <a:ea typeface="+mn-lt"/>
              <a:cs typeface="Calibri"/>
            </a:endParaRPr>
          </a:p>
          <a:p>
            <a:pPr>
              <a:buClr>
                <a:schemeClr val="tx1"/>
              </a:buClr>
              <a:buSzPct val="100000"/>
            </a:pPr>
            <a:endParaRPr lang="en-US" sz="1000" dirty="0">
              <a:latin typeface="Calibri"/>
              <a:ea typeface="+mn-lt"/>
              <a:cs typeface="Calibri"/>
            </a:endParaRPr>
          </a:p>
          <a:p>
            <a:pPr>
              <a:buClr>
                <a:schemeClr val="tx1"/>
              </a:buClr>
              <a:buSzPct val="100000"/>
            </a:pPr>
            <a:r>
              <a:rPr lang="en-US" sz="1000" dirty="0">
                <a:latin typeface="Calibri"/>
                <a:ea typeface="+mn-lt"/>
                <a:cs typeface="Calibri"/>
              </a:rPr>
              <a:t>When the team is ready to deploy the changes to a test or UAT (User Acceptance Testing) factory, the team goes to their Azure Pipelines release and deploys the desired version of the development factory to UAT. This deployment takes place as part of an Azure Pipelines task and uses Resource Manager template parameters to apply the appropriate configuration.</a:t>
            </a:r>
            <a:endParaRPr lang="en-US" dirty="0">
              <a:latin typeface="Calibri"/>
              <a:ea typeface="+mn-lt"/>
              <a:cs typeface="Calibri"/>
            </a:endParaRPr>
          </a:p>
          <a:p>
            <a:pPr>
              <a:buClr>
                <a:schemeClr val="tx1"/>
              </a:buClr>
              <a:buSzPct val="100000"/>
            </a:pPr>
            <a:endParaRPr lang="en-US" sz="1000" dirty="0">
              <a:latin typeface="Calibri"/>
              <a:ea typeface="+mn-lt"/>
              <a:cs typeface="Calibri"/>
            </a:endParaRPr>
          </a:p>
          <a:p>
            <a:pPr>
              <a:buClr>
                <a:schemeClr val="tx1"/>
              </a:buClr>
              <a:buSzPct val="100000"/>
            </a:pPr>
            <a:r>
              <a:rPr lang="en-US" sz="1000" dirty="0">
                <a:latin typeface="Calibri"/>
                <a:ea typeface="+mn-lt"/>
                <a:cs typeface="Calibri"/>
              </a:rPr>
              <a:t>After the changes have been verified in the test factory, deploy to the production factory by using the next task of the pipelines release.</a:t>
            </a:r>
            <a:endParaRPr lang="en-US" dirty="0">
              <a:latin typeface="Calibri"/>
              <a:ea typeface="+mn-lt"/>
              <a:cs typeface="Calibri"/>
            </a:endParaRPr>
          </a:p>
          <a:p>
            <a:pPr>
              <a:spcAft>
                <a:spcPts val="800"/>
              </a:spcAft>
              <a:buClr>
                <a:schemeClr val="tx1"/>
              </a:buClr>
              <a:buSzPct val="100000"/>
            </a:pPr>
            <a:endParaRPr lang="en-US" sz="1000" dirty="0">
              <a:latin typeface="Calibri"/>
              <a:cs typeface="Calibri"/>
            </a:endParaRPr>
          </a:p>
          <a:p>
            <a:pPr>
              <a:spcAft>
                <a:spcPts val="800"/>
              </a:spcAft>
              <a:buClr>
                <a:schemeClr val="tx1"/>
              </a:buClr>
              <a:buSzPct val="100000"/>
            </a:pPr>
            <a:endParaRPr lang="en-US" sz="1000" dirty="0">
              <a:latin typeface="Calibri"/>
              <a:cs typeface="Calibri"/>
            </a:endParaRPr>
          </a:p>
          <a:p>
            <a:pPr>
              <a:spcAft>
                <a:spcPts val="800"/>
              </a:spcAft>
              <a:buClr>
                <a:schemeClr val="tx1"/>
              </a:buClr>
              <a:buSzPct val="100000"/>
            </a:pPr>
            <a:endParaRPr lang="en-US" sz="1000" dirty="0">
              <a:latin typeface="Calibri"/>
              <a:cs typeface="Calibri"/>
            </a:endParaRPr>
          </a:p>
          <a:p>
            <a:pPr>
              <a:spcAft>
                <a:spcPts val="800"/>
              </a:spcAft>
              <a:buClr>
                <a:schemeClr val="tx1"/>
              </a:buClr>
              <a:buSzPct val="100000"/>
            </a:pPr>
            <a:endParaRPr lang="en-US" sz="1000" dirty="0">
              <a:latin typeface="Calibri"/>
              <a:cs typeface="Calibri"/>
            </a:endParaRPr>
          </a:p>
          <a:p>
            <a:pPr>
              <a:spcAft>
                <a:spcPts val="800"/>
              </a:spcAft>
              <a:buClr>
                <a:schemeClr val="tx1"/>
              </a:buClr>
              <a:buSzPct val="100000"/>
            </a:pPr>
            <a:endParaRPr lang="en-US" sz="1000" dirty="0">
              <a:latin typeface="Calibri"/>
              <a:cs typeface="Calibri"/>
            </a:endParaRPr>
          </a:p>
        </p:txBody>
      </p:sp>
      <p:sp>
        <p:nvSpPr>
          <p:cNvPr id="27" name="Oval 26">
            <a:extLst>
              <a:ext uri="{FF2B5EF4-FFF2-40B4-BE49-F238E27FC236}">
                <a16:creationId xmlns:a16="http://schemas.microsoft.com/office/drawing/2014/main" id="{8DF2C32A-5CCE-46CA-953D-C4EDE2FA9ACD}"/>
              </a:ext>
            </a:extLst>
          </p:cNvPr>
          <p:cNvSpPr/>
          <p:nvPr/>
        </p:nvSpPr>
        <p:spPr>
          <a:xfrm>
            <a:off x="3672612" y="4444060"/>
            <a:ext cx="183768" cy="182880"/>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lIns="91440" tIns="45720" rIns="91440" bIns="45720" rtlCol="0" anchor="ctr"/>
          <a:lstStyle/>
          <a:p>
            <a:pPr algn="ctr">
              <a:lnSpc>
                <a:spcPct val="100000"/>
              </a:lnSpc>
            </a:pPr>
            <a:r>
              <a:rPr lang="en-US" sz="1000">
                <a:latin typeface="Calibri"/>
                <a:cs typeface="Calibri"/>
              </a:rPr>
              <a:t>5</a:t>
            </a:r>
          </a:p>
        </p:txBody>
      </p:sp>
      <p:sp>
        <p:nvSpPr>
          <p:cNvPr id="28" name="Oval 27">
            <a:extLst>
              <a:ext uri="{FF2B5EF4-FFF2-40B4-BE49-F238E27FC236}">
                <a16:creationId xmlns:a16="http://schemas.microsoft.com/office/drawing/2014/main" id="{DA1C0A68-42BF-43B7-9793-C458D4A0DD64}"/>
              </a:ext>
            </a:extLst>
          </p:cNvPr>
          <p:cNvSpPr/>
          <p:nvPr/>
        </p:nvSpPr>
        <p:spPr>
          <a:xfrm>
            <a:off x="601049" y="3607892"/>
            <a:ext cx="183768" cy="182880"/>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r>
              <a:rPr lang="en-US" sz="1000" dirty="0"/>
              <a:t>4</a:t>
            </a:r>
          </a:p>
        </p:txBody>
      </p:sp>
      <p:sp>
        <p:nvSpPr>
          <p:cNvPr id="29" name="Oval 28">
            <a:extLst>
              <a:ext uri="{FF2B5EF4-FFF2-40B4-BE49-F238E27FC236}">
                <a16:creationId xmlns:a16="http://schemas.microsoft.com/office/drawing/2014/main" id="{74B6641F-EC73-4B3F-B679-7D3FA217D353}"/>
              </a:ext>
            </a:extLst>
          </p:cNvPr>
          <p:cNvSpPr/>
          <p:nvPr/>
        </p:nvSpPr>
        <p:spPr>
          <a:xfrm>
            <a:off x="3668012" y="3460353"/>
            <a:ext cx="183768" cy="182880"/>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r>
              <a:rPr lang="en-US" sz="1000"/>
              <a:t>4</a:t>
            </a:r>
          </a:p>
        </p:txBody>
      </p:sp>
      <p:sp>
        <p:nvSpPr>
          <p:cNvPr id="30" name="Oval 29">
            <a:extLst>
              <a:ext uri="{FF2B5EF4-FFF2-40B4-BE49-F238E27FC236}">
                <a16:creationId xmlns:a16="http://schemas.microsoft.com/office/drawing/2014/main" id="{E77B6A5A-55FE-4519-89A4-5991FDF660AB}"/>
              </a:ext>
            </a:extLst>
          </p:cNvPr>
          <p:cNvSpPr/>
          <p:nvPr/>
        </p:nvSpPr>
        <p:spPr>
          <a:xfrm>
            <a:off x="3672328" y="2626120"/>
            <a:ext cx="183768" cy="182880"/>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r>
              <a:rPr lang="en-US" sz="1000"/>
              <a:t>3</a:t>
            </a:r>
          </a:p>
        </p:txBody>
      </p:sp>
      <p:sp>
        <p:nvSpPr>
          <p:cNvPr id="31" name="Oval 30">
            <a:extLst>
              <a:ext uri="{FF2B5EF4-FFF2-40B4-BE49-F238E27FC236}">
                <a16:creationId xmlns:a16="http://schemas.microsoft.com/office/drawing/2014/main" id="{2346A325-F886-4384-B8E5-6F590FC7574C}"/>
              </a:ext>
            </a:extLst>
          </p:cNvPr>
          <p:cNvSpPr/>
          <p:nvPr/>
        </p:nvSpPr>
        <p:spPr>
          <a:xfrm>
            <a:off x="601049" y="2481519"/>
            <a:ext cx="183768" cy="182880"/>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r>
              <a:rPr lang="en-US" sz="1000"/>
              <a:t>2</a:t>
            </a:r>
          </a:p>
        </p:txBody>
      </p:sp>
      <p:sp>
        <p:nvSpPr>
          <p:cNvPr id="32" name="Oval 31">
            <a:extLst>
              <a:ext uri="{FF2B5EF4-FFF2-40B4-BE49-F238E27FC236}">
                <a16:creationId xmlns:a16="http://schemas.microsoft.com/office/drawing/2014/main" id="{2E97AD52-7143-47C0-875C-44A324E0A443}"/>
              </a:ext>
            </a:extLst>
          </p:cNvPr>
          <p:cNvSpPr/>
          <p:nvPr/>
        </p:nvSpPr>
        <p:spPr>
          <a:xfrm>
            <a:off x="601049" y="1363123"/>
            <a:ext cx="183768" cy="182880"/>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lIns="91440" tIns="45720" rIns="91440" bIns="45720" rtlCol="0" anchor="ctr"/>
          <a:lstStyle/>
          <a:p>
            <a:pPr algn="ctr">
              <a:lnSpc>
                <a:spcPct val="100000"/>
              </a:lnSpc>
            </a:pPr>
            <a:r>
              <a:rPr lang="en-US" sz="1000">
                <a:latin typeface="Calibri"/>
                <a:cs typeface="Calibri"/>
              </a:rPr>
              <a:t>1</a:t>
            </a:r>
          </a:p>
        </p:txBody>
      </p:sp>
      <p:sp>
        <p:nvSpPr>
          <p:cNvPr id="33" name="Oval 32">
            <a:extLst>
              <a:ext uri="{FF2B5EF4-FFF2-40B4-BE49-F238E27FC236}">
                <a16:creationId xmlns:a16="http://schemas.microsoft.com/office/drawing/2014/main" id="{D5616A0B-F416-438D-BF68-D8794880A09B}"/>
              </a:ext>
            </a:extLst>
          </p:cNvPr>
          <p:cNvSpPr/>
          <p:nvPr/>
        </p:nvSpPr>
        <p:spPr>
          <a:xfrm>
            <a:off x="2020255" y="3517504"/>
            <a:ext cx="183768" cy="182880"/>
          </a:xfrm>
          <a:prstGeom prst="ellipse">
            <a:avLst/>
          </a:prstGeom>
          <a:solidFill>
            <a:schemeClr val="tx1"/>
          </a:solidFill>
          <a:ln>
            <a:noFill/>
          </a:ln>
        </p:spPr>
        <p:style>
          <a:lnRef idx="0">
            <a:schemeClr val="dk1"/>
          </a:lnRef>
          <a:fillRef idx="1">
            <a:schemeClr val="accent1"/>
          </a:fillRef>
          <a:effectRef idx="0">
            <a:schemeClr val="dk1"/>
          </a:effectRef>
          <a:fontRef idx="minor">
            <a:schemeClr val="lt1"/>
          </a:fontRef>
        </p:style>
        <p:txBody>
          <a:bodyPr rtlCol="0" anchor="ctr"/>
          <a:lstStyle/>
          <a:p>
            <a:pPr algn="ctr">
              <a:lnSpc>
                <a:spcPct val="100000"/>
              </a:lnSpc>
            </a:pPr>
            <a:r>
              <a:rPr lang="en-US" sz="1000"/>
              <a:t>4</a:t>
            </a:r>
          </a:p>
        </p:txBody>
      </p:sp>
      <p:sp>
        <p:nvSpPr>
          <p:cNvPr id="50" name="TextBox 49">
            <a:extLst>
              <a:ext uri="{FF2B5EF4-FFF2-40B4-BE49-F238E27FC236}">
                <a16:creationId xmlns:a16="http://schemas.microsoft.com/office/drawing/2014/main" id="{798EF23E-4118-46B7-8D0D-49C726F02E7F}"/>
              </a:ext>
            </a:extLst>
          </p:cNvPr>
          <p:cNvSpPr txBox="1"/>
          <p:nvPr/>
        </p:nvSpPr>
        <p:spPr>
          <a:xfrm>
            <a:off x="5495172" y="5851503"/>
            <a:ext cx="6497283" cy="398308"/>
          </a:xfrm>
          <a:prstGeom prst="rect">
            <a:avLst/>
          </a:prstGeom>
          <a:noFill/>
        </p:spPr>
        <p:txBody>
          <a:bodyPr wrap="square" lIns="0" tIns="0" rIns="0" bIns="0" rtlCol="0">
            <a:noAutofit/>
          </a:bodyPr>
          <a:lstStyle/>
          <a:p>
            <a:pPr algn="r">
              <a:spcAft>
                <a:spcPts val="800"/>
              </a:spcAft>
              <a:buClr>
                <a:schemeClr val="tx1"/>
              </a:buClr>
              <a:buSzPct val="100000"/>
            </a:pPr>
            <a:r>
              <a:rPr lang="en-US" sz="1400" b="1" dirty="0">
                <a:solidFill>
                  <a:srgbClr val="009FDB"/>
                </a:solidFill>
              </a:rPr>
              <a:t>Reference: </a:t>
            </a:r>
            <a:r>
              <a:rPr lang="en-US" sz="1400" dirty="0">
                <a:hlinkClick r:id="rId5"/>
              </a:rPr>
              <a:t>Continuous integration and delivery in Azure Data Factory - Azure Data Factory | Microsoft Docs</a:t>
            </a:r>
            <a:endParaRPr lang="en-US" sz="1400" b="1" dirty="0">
              <a:solidFill>
                <a:srgbClr val="009FDB"/>
              </a:solidFill>
            </a:endParaRPr>
          </a:p>
          <a:p>
            <a:pPr algn="r">
              <a:spcAft>
                <a:spcPts val="800"/>
              </a:spcAft>
              <a:buClr>
                <a:schemeClr val="tx1"/>
              </a:buClr>
              <a:buSzPct val="100000"/>
            </a:pPr>
            <a:endParaRPr lang="en-US" sz="1400" b="1" dirty="0">
              <a:solidFill>
                <a:srgbClr val="009FDB"/>
              </a:solidFill>
            </a:endParaRPr>
          </a:p>
        </p:txBody>
      </p:sp>
    </p:spTree>
    <p:extLst>
      <p:ext uri="{BB962C8B-B14F-4D97-AF65-F5344CB8AC3E}">
        <p14:creationId xmlns:p14="http://schemas.microsoft.com/office/powerpoint/2010/main" val="208946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BB4F02-6574-43EB-B14B-7A2E6E684F27}"/>
              </a:ext>
            </a:extLst>
          </p:cNvPr>
          <p:cNvSpPr txBox="1"/>
          <p:nvPr/>
        </p:nvSpPr>
        <p:spPr>
          <a:xfrm>
            <a:off x="0" y="1012874"/>
            <a:ext cx="12191999" cy="624587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orbel" panose="020B0503020204020204" pitchFamily="34" charset="0"/>
                <a:ea typeface="Calibri" panose="020F0502020204030204" pitchFamily="34" charset="0"/>
                <a:cs typeface="Calibri" panose="020F0502020204030204" pitchFamily="34" charset="0"/>
              </a:rPr>
              <a:t>1. A proof of concept that a single ADF instance can accommodate multiple projects securely with incorporated DevOps and has the ability to be released to selected target environment on different cadence/timing.</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rbel" panose="020B0503020204020204" pitchFamily="34" charset="0"/>
                <a:ea typeface="Calibri" panose="020F0502020204030204" pitchFamily="34" charset="0"/>
                <a:cs typeface="Calibri" panose="020F0502020204030204" pitchFamily="34" charset="0"/>
              </a:rPr>
              <a:t>A Single Azure Repos Git organization can have multiple repositories, but an Azure Repos Git repository can be associated with only one data factory. </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rbel" panose="020B0503020204020204" pitchFamily="34" charset="0"/>
                <a:ea typeface="Calibri" panose="020F0502020204030204" pitchFamily="34" charset="0"/>
                <a:cs typeface="Calibri" panose="020F0502020204030204" pitchFamily="34" charset="0"/>
              </a:rPr>
              <a:t>Single ADF can configure multiple pipeline pipelines, data sets, triggers, linked services, Private Endpoints, and integration runtimes.</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effectLst/>
                <a:latin typeface="Corbel" panose="020B050302020402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https://docs.microsoft.com/en-us/azure/data-factory/source-control</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rbel" panose="020B0503020204020204" pitchFamily="34" charset="0"/>
                <a:ea typeface="Calibri" panose="020F0502020204030204" pitchFamily="34" charset="0"/>
                <a:cs typeface="Calibri" panose="020F0502020204030204" pitchFamily="34" charset="0"/>
              </a:rPr>
              <a:t>2. Recommendation</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rbel" panose="020B0503020204020204" pitchFamily="34" charset="0"/>
                <a:ea typeface="Calibri" panose="020F0502020204030204" pitchFamily="34" charset="0"/>
                <a:cs typeface="Calibri" panose="020F0502020204030204" pitchFamily="34" charset="0"/>
              </a:rPr>
              <a:t>Recommendation will be target environment on different data factory to leverage the performance, low latencies and less complicity. Please refer the slide 10 </a:t>
            </a:r>
            <a:r>
              <a:rPr lang="en-US" dirty="0">
                <a:latin typeface="Corbel" panose="020B0503020204020204" pitchFamily="34" charset="0"/>
                <a:ea typeface="Calibri" panose="020F0502020204030204" pitchFamily="34" charset="0"/>
                <a:cs typeface="Calibri" panose="020F0502020204030204" pitchFamily="34" charset="0"/>
              </a:rPr>
              <a:t>to</a:t>
            </a:r>
            <a:r>
              <a:rPr lang="en-US" sz="1800" dirty="0">
                <a:effectLst/>
                <a:latin typeface="Corbel" panose="020B0503020204020204" pitchFamily="34" charset="0"/>
                <a:ea typeface="Calibri" panose="020F0502020204030204" pitchFamily="34" charset="0"/>
                <a:cs typeface="Calibri" panose="020F0502020204030204" pitchFamily="34" charset="0"/>
              </a:rPr>
              <a:t> target environment deployment using ADF.</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orbel" panose="020B0503020204020204" pitchFamily="34" charset="0"/>
                <a:ea typeface="Calibri" panose="020F0502020204030204" pitchFamily="34" charset="0"/>
                <a:cs typeface="Calibri" panose="020F0502020204030204" pitchFamily="34" charset="0"/>
              </a:rPr>
              <a:t>3</a:t>
            </a:r>
            <a:r>
              <a:rPr lang="en-US" sz="1800" dirty="0">
                <a:effectLst/>
                <a:latin typeface="Corbel" panose="020B0503020204020204" pitchFamily="34" charset="0"/>
                <a:ea typeface="Calibri" panose="020F0502020204030204" pitchFamily="34" charset="0"/>
                <a:cs typeface="Calibri" panose="020F0502020204030204" pitchFamily="34" charset="0"/>
              </a:rPr>
              <a:t>. Can ADF be shared among projects without impacting each other</a:t>
            </a:r>
            <a:r>
              <a:rPr lang="en-US" sz="1600" dirty="0">
                <a:effectLst/>
                <a:latin typeface="Corbel" panose="020B0503020204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orbel" panose="020B0503020204020204" pitchFamily="34" charset="0"/>
                <a:ea typeface="Calibri" panose="020F0502020204030204" pitchFamily="34" charset="0"/>
                <a:cs typeface="Calibri" panose="020F0502020204030204" pitchFamily="34" charset="0"/>
              </a:rPr>
              <a:t>Recommendation will be according to Microsoft Single Azure project  </a:t>
            </a:r>
            <a:r>
              <a:rPr lang="en-US" dirty="0">
                <a:latin typeface="Corbel" panose="020B0503020204020204" pitchFamily="34" charset="0"/>
                <a:ea typeface="Calibri" panose="020F0502020204030204" pitchFamily="34" charset="0"/>
                <a:cs typeface="Calibri" panose="020F0502020204030204" pitchFamily="34" charset="0"/>
              </a:rPr>
              <a:t>can have multiple </a:t>
            </a:r>
            <a:r>
              <a:rPr lang="en-US" sz="1800" dirty="0">
                <a:effectLst/>
                <a:latin typeface="Corbel" panose="020B0503020204020204" pitchFamily="34" charset="0"/>
                <a:ea typeface="Calibri" panose="020F0502020204030204" pitchFamily="34" charset="0"/>
                <a:cs typeface="Calibri" panose="020F0502020204030204" pitchFamily="34" charset="0"/>
              </a:rPr>
              <a:t>Repo however advisable is to connect each repo to  </a:t>
            </a:r>
            <a:r>
              <a:rPr lang="en-US" dirty="0">
                <a:latin typeface="Corbel" panose="020B0503020204020204" pitchFamily="34" charset="0"/>
                <a:ea typeface="Calibri" panose="020F0502020204030204" pitchFamily="34" charset="0"/>
                <a:cs typeface="Calibri" panose="020F0502020204030204" pitchFamily="34" charset="0"/>
              </a:rPr>
              <a:t>each </a:t>
            </a:r>
            <a:r>
              <a:rPr lang="en-US" sz="1800" dirty="0">
                <a:effectLst/>
                <a:latin typeface="Corbel" panose="020B0503020204020204" pitchFamily="34" charset="0"/>
                <a:ea typeface="Calibri" panose="020F0502020204030204" pitchFamily="34" charset="0"/>
                <a:cs typeface="Calibri" panose="020F0502020204030204" pitchFamily="34" charset="0"/>
              </a:rPr>
              <a:t>ADF implementation. </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orbel" panose="020B0503020204020204" pitchFamily="34" charset="0"/>
                <a:ea typeface="Times New Roman" panose="02020603050405020304" pitchFamily="18" charset="0"/>
                <a:cs typeface="Calibri" panose="020F0502020204030204" pitchFamily="34" charset="0"/>
              </a:rPr>
              <a:t>4</a:t>
            </a:r>
            <a:r>
              <a:rPr lang="en-US" sz="1800" dirty="0">
                <a:effectLst/>
                <a:latin typeface="Corbel" panose="020B0503020204020204" pitchFamily="34" charset="0"/>
                <a:ea typeface="Times New Roman" panose="02020603050405020304" pitchFamily="18" charset="0"/>
                <a:cs typeface="Calibri" panose="020F0502020204030204" pitchFamily="34" charset="0"/>
              </a:rPr>
              <a:t>. Can ADF be connected to multiple Azure git repo? If not, can a code be organized by folder and be deployed by folder?</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rbel" panose="020B0503020204020204" pitchFamily="34" charset="0"/>
                <a:ea typeface="Times New Roman" panose="02020603050405020304" pitchFamily="18" charset="0"/>
                <a:cs typeface="Calibri" panose="020F0502020204030204" pitchFamily="34" charset="0"/>
              </a:rPr>
              <a:t> Recommendation will be a</a:t>
            </a:r>
            <a:r>
              <a:rPr lang="en-CA" sz="1800" dirty="0">
                <a:effectLst/>
                <a:latin typeface="Corbel" panose="020B0503020204020204" pitchFamily="34" charset="0"/>
                <a:ea typeface="Calibri" panose="020F0502020204030204" pitchFamily="34" charset="0"/>
                <a:cs typeface="Calibri" panose="020F0502020204030204" pitchFamily="34" charset="0"/>
              </a:rPr>
              <a:t> single Repository can be associated with only one Azure Data Factory  </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rbel" panose="020B0503020204020204" pitchFamily="34" charset="0"/>
                <a:ea typeface="Times New Roman" panose="02020603050405020304" pitchFamily="18" charset="0"/>
                <a:cs typeface="Calibri" panose="020F0502020204030204" pitchFamily="34" charset="0"/>
              </a:rPr>
              <a:t>3.Can we release project features in different cadence to different target environment? </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rbel" panose="020B0503020204020204" pitchFamily="34" charset="0"/>
                <a:ea typeface="Times New Roman" panose="02020603050405020304" pitchFamily="18" charset="0"/>
                <a:cs typeface="Calibri" panose="020F0502020204030204" pitchFamily="34" charset="0"/>
              </a:rPr>
              <a:t>Please reference slide 10</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p:txBody>
      </p:sp>
      <p:sp>
        <p:nvSpPr>
          <p:cNvPr id="5" name="Text Box 1">
            <a:extLst>
              <a:ext uri="{FF2B5EF4-FFF2-40B4-BE49-F238E27FC236}">
                <a16:creationId xmlns:a16="http://schemas.microsoft.com/office/drawing/2014/main" id="{95601BEB-33C8-4D67-A42B-18959AA4E04F}"/>
              </a:ext>
            </a:extLst>
          </p:cNvPr>
          <p:cNvSpPr txBox="1"/>
          <p:nvPr/>
        </p:nvSpPr>
        <p:spPr>
          <a:xfrm>
            <a:off x="0" y="98475"/>
            <a:ext cx="11999742"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Azure Data Factory instance for multiple projects: POC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3987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E99-991F-4B0A-8098-5C88DD20751D}"/>
              </a:ext>
            </a:extLst>
          </p:cNvPr>
          <p:cNvSpPr txBox="1">
            <a:spLocks/>
          </p:cNvSpPr>
          <p:nvPr/>
        </p:nvSpPr>
        <p:spPr>
          <a:xfrm>
            <a:off x="581327" y="156921"/>
            <a:ext cx="10512862" cy="625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Corbel" panose="020B0503020204020204" pitchFamily="34" charset="0"/>
                <a:cs typeface="Calibri"/>
              </a:rPr>
              <a:t>URL</a:t>
            </a:r>
            <a:endParaRPr lang="en-US" dirty="0">
              <a:latin typeface="Corbel" panose="020B0503020204020204" pitchFamily="34" charset="0"/>
              <a:cs typeface="+mn-cs"/>
            </a:endParaRPr>
          </a:p>
        </p:txBody>
      </p:sp>
      <p:sp>
        <p:nvSpPr>
          <p:cNvPr id="3" name="Content Placeholder 2">
            <a:extLst>
              <a:ext uri="{FF2B5EF4-FFF2-40B4-BE49-F238E27FC236}">
                <a16:creationId xmlns:a16="http://schemas.microsoft.com/office/drawing/2014/main" id="{52D006A8-AD92-4259-806C-7A2B77D7AB58}"/>
              </a:ext>
            </a:extLst>
          </p:cNvPr>
          <p:cNvSpPr txBox="1">
            <a:spLocks/>
          </p:cNvSpPr>
          <p:nvPr/>
        </p:nvSpPr>
        <p:spPr>
          <a:xfrm>
            <a:off x="490938" y="1098174"/>
            <a:ext cx="11575555" cy="5114366"/>
          </a:xfrm>
          <a:prstGeom prst="rect">
            <a:avLst/>
          </a:prstGeom>
        </p:spPr>
        <p:txBody>
          <a:bodyPr lIns="91440" tIns="45720" rIns="91440" bIns="45720" anchor="t"/>
          <a:lstStyle>
            <a:lvl1pPr marL="0" indent="0" algn="l" defTabSz="457200" rtl="0" eaLnBrk="1" latinLnBrk="0" hangingPunct="1">
              <a:lnSpc>
                <a:spcPct val="90000"/>
              </a:lnSpc>
              <a:spcBef>
                <a:spcPts val="0"/>
              </a:spcBef>
              <a:spcAft>
                <a:spcPts val="800"/>
              </a:spcAft>
              <a:buClr>
                <a:schemeClr val="tx1"/>
              </a:buClr>
              <a:buFontTx/>
              <a:buNone/>
              <a:defRPr sz="2400" kern="1200">
                <a:solidFill>
                  <a:schemeClr val="tx2"/>
                </a:solidFill>
                <a:latin typeface="+mn-lt"/>
                <a:ea typeface="+mn-ea"/>
              </a:defRPr>
            </a:lvl1pPr>
            <a:lvl2pPr marL="228600" indent="-228600" algn="l" defTabSz="457200" rtl="0" eaLnBrk="1" latinLnBrk="0" hangingPunct="1">
              <a:lnSpc>
                <a:spcPct val="100000"/>
              </a:lnSpc>
              <a:spcBef>
                <a:spcPts val="0"/>
              </a:spcBef>
              <a:spcAft>
                <a:spcPts val="800"/>
              </a:spcAft>
              <a:buClrTx/>
              <a:buFont typeface="Calibri" panose="020F0502020204030204" pitchFamily="34" charset="0"/>
              <a:buChar char="•"/>
              <a:defRPr sz="1400" kern="1200" baseline="0">
                <a:solidFill>
                  <a:schemeClr val="tx1"/>
                </a:solidFill>
                <a:latin typeface="+mn-lt"/>
                <a:ea typeface="+mn-ea"/>
              </a:defRPr>
            </a:lvl2pPr>
            <a:lvl3pPr marL="457200" indent="-228600" algn="l" defTabSz="457200" rtl="0" eaLnBrk="1" latinLnBrk="0" hangingPunct="1">
              <a:lnSpc>
                <a:spcPct val="100000"/>
              </a:lnSpc>
              <a:spcBef>
                <a:spcPts val="0"/>
              </a:spcBef>
              <a:spcAft>
                <a:spcPts val="800"/>
              </a:spcAft>
              <a:buClrTx/>
              <a:buFont typeface="Calibri" panose="020F0502020204030204" pitchFamily="34" charset="0"/>
              <a:buChar char="‒"/>
              <a:defRPr sz="1400" kern="1200" baseline="0">
                <a:solidFill>
                  <a:schemeClr val="tx1"/>
                </a:solidFill>
                <a:latin typeface="+mn-lt"/>
                <a:ea typeface="+mn-ea"/>
              </a:defRPr>
            </a:lvl3pPr>
            <a:lvl4pPr marL="685800" indent="-228600" algn="l" defTabSz="457200" rtl="0" eaLnBrk="1" latinLnBrk="0" hangingPunct="1">
              <a:lnSpc>
                <a:spcPct val="100000"/>
              </a:lnSpc>
              <a:spcBef>
                <a:spcPts val="0"/>
              </a:spcBef>
              <a:spcAft>
                <a:spcPts val="800"/>
              </a:spcAft>
              <a:buClrTx/>
              <a:buFont typeface="Calibri" panose="020F0502020204030204" pitchFamily="34" charset="0"/>
              <a:buChar char="»"/>
              <a:defRPr sz="1400" kern="1200">
                <a:solidFill>
                  <a:schemeClr val="tx1"/>
                </a:solidFill>
                <a:latin typeface="+mn-lt"/>
                <a:ea typeface="+mn-ea"/>
              </a:defRPr>
            </a:lvl4pPr>
            <a:lvl5pPr marL="914400" indent="-228600" algn="l" defTabSz="457200" rtl="0" eaLnBrk="1" latinLnBrk="0" hangingPunct="1">
              <a:lnSpc>
                <a:spcPct val="100000"/>
              </a:lnSpc>
              <a:spcBef>
                <a:spcPts val="0"/>
              </a:spcBef>
              <a:spcAft>
                <a:spcPts val="800"/>
              </a:spcAft>
              <a:buClrTx/>
              <a:buFont typeface="Calibri" panose="020F0502020204030204" pitchFamily="34" charset="0"/>
              <a:buChar char="▪"/>
              <a:defRPr sz="1400" kern="1200">
                <a:solidFill>
                  <a:schemeClr val="tx1"/>
                </a:solidFill>
                <a:latin typeface="+mn-lt"/>
                <a:ea typeface="+mn-ea"/>
              </a:defRPr>
            </a:lvl5pPr>
            <a:lvl6pPr marL="1143000" indent="-228600" algn="l" defTabSz="457200" rtl="0" eaLnBrk="1" latinLnBrk="0" hangingPunct="1">
              <a:lnSpc>
                <a:spcPct val="100000"/>
              </a:lnSpc>
              <a:spcBef>
                <a:spcPts val="0"/>
              </a:spcBef>
              <a:spcAft>
                <a:spcPts val="800"/>
              </a:spcAft>
              <a:buClrTx/>
              <a:buFont typeface="Calibri" panose="020F0502020204030204" pitchFamily="34" charset="0"/>
              <a:buChar char="◦"/>
              <a:defRPr sz="1400" kern="1200" baseline="0">
                <a:solidFill>
                  <a:schemeClr val="tx1"/>
                </a:solidFill>
                <a:latin typeface="+mn-lt"/>
                <a:ea typeface="+mn-ea"/>
              </a:defRPr>
            </a:lvl6pPr>
            <a:lvl7pPr marL="1371600" indent="-228600" algn="l" defTabSz="457200" rtl="0" eaLnBrk="1" latinLnBrk="0" hangingPunct="1">
              <a:lnSpc>
                <a:spcPct val="100000"/>
              </a:lnSpc>
              <a:spcBef>
                <a:spcPts val="0"/>
              </a:spcBef>
              <a:spcAft>
                <a:spcPts val="800"/>
              </a:spcAft>
              <a:buClrTx/>
              <a:buFont typeface="Calibri" panose="020F0502020204030204" pitchFamily="34" charset="0"/>
              <a:buChar char="›"/>
              <a:defRPr sz="1400" kern="1200">
                <a:solidFill>
                  <a:schemeClr val="tx1"/>
                </a:solidFill>
                <a:latin typeface="+mn-lt"/>
                <a:ea typeface="+mn-ea"/>
              </a:defRPr>
            </a:lvl7pPr>
            <a:lvl8pPr marL="1600200" indent="-228600" algn="l" defTabSz="457200" rtl="0" eaLnBrk="1" latinLnBrk="0" hangingPunct="1">
              <a:lnSpc>
                <a:spcPct val="100000"/>
              </a:lnSpc>
              <a:spcBef>
                <a:spcPts val="0"/>
              </a:spcBef>
              <a:spcAft>
                <a:spcPts val="800"/>
              </a:spcAft>
              <a:buClrTx/>
              <a:buFont typeface="Calibri" panose="020F0502020204030204" pitchFamily="34" charset="0"/>
              <a:buChar char="▫"/>
              <a:defRPr sz="1400" kern="1200">
                <a:solidFill>
                  <a:schemeClr val="tx1"/>
                </a:solidFill>
                <a:latin typeface="+mn-lt"/>
                <a:ea typeface="+mn-ea"/>
                <a:cs typeface="+mn-cs"/>
              </a:defRPr>
            </a:lvl8pPr>
            <a:lvl9pPr marL="1828800" indent="-228600" algn="l" defTabSz="457200" rtl="0" eaLnBrk="1" latinLnBrk="0" hangingPunct="1">
              <a:lnSpc>
                <a:spcPct val="100000"/>
              </a:lnSpc>
              <a:spcBef>
                <a:spcPts val="0"/>
              </a:spcBef>
              <a:spcAft>
                <a:spcPts val="800"/>
              </a:spcAft>
              <a:buClrTx/>
              <a:buFont typeface="Calibri" panose="020F0502020204030204" pitchFamily="34" charset="0"/>
              <a:buChar char="†"/>
              <a:defRPr sz="1400" kern="1200">
                <a:solidFill>
                  <a:schemeClr val="tx1"/>
                </a:solidFill>
                <a:latin typeface="+mn-lt"/>
                <a:ea typeface="+mn-ea"/>
                <a:cs typeface="+mn-cs"/>
              </a:defRPr>
            </a:lvl9pPr>
          </a:lstStyle>
          <a:p>
            <a:pPr marL="571500" lvl="1" indent="-342900">
              <a:buFont typeface="Arial" panose="020B0604020202020204" pitchFamily="34" charset="0"/>
              <a:buChar char="•"/>
            </a:pPr>
            <a:r>
              <a:rPr lang="en-US" sz="2000" dirty="0">
                <a:cs typeface="Calibri"/>
              </a:rPr>
              <a:t>Source control in Azure Data Factory: https://docs.microsoft.com/en-us/azure/data-factory/source-control</a:t>
            </a:r>
          </a:p>
          <a:p>
            <a:pPr marL="571500" lvl="1" indent="-342900">
              <a:buFont typeface="Arial" panose="020B0604020202020204" pitchFamily="34" charset="0"/>
              <a:buChar char="•"/>
            </a:pPr>
            <a:r>
              <a:rPr lang="en-US" sz="2000" dirty="0">
                <a:cs typeface="Calibri"/>
              </a:rPr>
              <a:t>Continuous integration and delivery in Azure Data Factory: https://docs.microsoft.com/en-us/azure/data-factory/continuous-integration-delivery</a:t>
            </a:r>
          </a:p>
          <a:p>
            <a:pPr marL="571500" lvl="1" indent="-342900">
              <a:buFont typeface="Arial" panose="020B0604020202020204" pitchFamily="34" charset="0"/>
              <a:buChar char="•"/>
            </a:pPr>
            <a:r>
              <a:rPr lang="en-US" sz="2000" dirty="0">
                <a:cs typeface="Calibri"/>
              </a:rPr>
              <a:t>Install Azure Data Factory Integration Runtime: </a:t>
            </a:r>
            <a:r>
              <a:rPr lang="en-US" sz="2000" dirty="0">
                <a:cs typeface="Calibri"/>
                <a:hlinkClick r:id="rId2">
                  <a:extLst>
                    <a:ext uri="{A12FA001-AC4F-418D-AE19-62706E023703}">
                      <ahyp:hlinkClr xmlns:ahyp="http://schemas.microsoft.com/office/drawing/2018/hyperlinkcolor" val="tx"/>
                    </a:ext>
                  </a:extLst>
                </a:hlinkClick>
              </a:rPr>
              <a:t>https://docs.microsoft.com/en-us/azure/data-factory/create-self-hosted-integration-runtime</a:t>
            </a:r>
            <a:r>
              <a:rPr lang="en-US" sz="2000" dirty="0">
                <a:cs typeface="Calibri"/>
              </a:rPr>
              <a:t> </a:t>
            </a:r>
          </a:p>
          <a:p>
            <a:pPr marL="571500" lvl="1" indent="-342900">
              <a:buFont typeface="Arial" panose="020B0604020202020204" pitchFamily="34" charset="0"/>
              <a:buChar char="•"/>
            </a:pPr>
            <a:r>
              <a:rPr lang="en-US" sz="1800" dirty="0">
                <a:effectLst/>
                <a:ea typeface="Times New Roman" panose="02020603050405020304" pitchFamily="18" charset="0"/>
              </a:rPr>
              <a:t>Azure Data Factory Limitation: </a:t>
            </a:r>
            <a:r>
              <a:rPr lang="en-US" sz="1800" dirty="0">
                <a:effectLst/>
                <a:ea typeface="Times New Roman" panose="02020603050405020304" pitchFamily="18" charset="0"/>
                <a:hlinkClick r:id="rId3">
                  <a:extLst>
                    <a:ext uri="{A12FA001-AC4F-418D-AE19-62706E023703}">
                      <ahyp:hlinkClr xmlns:ahyp="http://schemas.microsoft.com/office/drawing/2018/hyperlinkcolor" val="tx"/>
                    </a:ext>
                  </a:extLst>
                </a:hlinkClick>
              </a:rPr>
              <a:t>https://github.com/MicrosoftDocs/azure-docs/blob/master/includes/azure-data-factory-limits.md</a:t>
            </a:r>
            <a:endParaRPr lang="en-US" sz="1800" dirty="0">
              <a:effectLst/>
              <a:ea typeface="Times New Roman" panose="02020603050405020304" pitchFamily="18" charset="0"/>
            </a:endParaRPr>
          </a:p>
          <a:p>
            <a:pPr marL="571500" lvl="1" indent="-342900">
              <a:buFont typeface="Arial" panose="020B0604020202020204" pitchFamily="34" charset="0"/>
              <a:buChar char="•"/>
            </a:pPr>
            <a:r>
              <a:rPr lang="en-US" sz="1800" dirty="0">
                <a:cs typeface="Calibri"/>
              </a:rPr>
              <a:t>ADF Pricing plan : https://azure.microsoft.com/en-us/pricing/details/data-factory/data-pipeline/</a:t>
            </a:r>
            <a:endParaRPr lang="en-US" sz="2000" dirty="0">
              <a:cs typeface="Calibri"/>
            </a:endParaRPr>
          </a:p>
          <a:p>
            <a:pPr marL="571500" lvl="1" indent="-342900">
              <a:buFont typeface="Arial" panose="020B0604020202020204" pitchFamily="34" charset="0"/>
              <a:buChar char="•"/>
            </a:pPr>
            <a:endParaRPr lang="en-US" sz="2000" dirty="0">
              <a:solidFill>
                <a:schemeClr val="tx2"/>
              </a:solidFill>
              <a:latin typeface="Calibri"/>
              <a:cs typeface="Calibri"/>
            </a:endParaRPr>
          </a:p>
          <a:p>
            <a:pPr lvl="1" indent="0">
              <a:buNone/>
            </a:pPr>
            <a:endParaRPr lang="en-US" sz="2000" dirty="0">
              <a:solidFill>
                <a:schemeClr val="tx2"/>
              </a:solidFill>
              <a:latin typeface="Calibri"/>
              <a:cs typeface="Calibri"/>
            </a:endParaRPr>
          </a:p>
          <a:p>
            <a:pPr marL="571500" lvl="1" indent="-342900">
              <a:buFont typeface="Arial" panose="020B0604020202020204" pitchFamily="34" charset="0"/>
              <a:buChar char="•"/>
            </a:pPr>
            <a:endParaRPr lang="en-US" sz="2000" dirty="0">
              <a:solidFill>
                <a:schemeClr val="tx2"/>
              </a:solidFill>
              <a:latin typeface="Calibri"/>
              <a:cs typeface="Calibri"/>
            </a:endParaRPr>
          </a:p>
        </p:txBody>
      </p:sp>
    </p:spTree>
    <p:extLst>
      <p:ext uri="{BB962C8B-B14F-4D97-AF65-F5344CB8AC3E}">
        <p14:creationId xmlns:p14="http://schemas.microsoft.com/office/powerpoint/2010/main" val="25701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1087</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Abadi</vt:lpstr>
      <vt:lpstr>Arial</vt:lpstr>
      <vt:lpstr>Calibri</vt:lpstr>
      <vt:lpstr>Calibri Light</vt:lpstr>
      <vt:lpstr>Corbel</vt:lpstr>
      <vt:lpstr>Courier New</vt:lpstr>
      <vt:lpstr>Wingdings</vt:lpstr>
      <vt:lpstr>Office Theme</vt:lpstr>
      <vt:lpstr>Azure Data Factory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Factory</dc:title>
  <dc:creator>Gurusamy, Baskaran</dc:creator>
  <cp:lastModifiedBy>Gurusamy, Baskaran</cp:lastModifiedBy>
  <cp:revision>2</cp:revision>
  <dcterms:created xsi:type="dcterms:W3CDTF">2021-11-22T20:30:05Z</dcterms:created>
  <dcterms:modified xsi:type="dcterms:W3CDTF">2021-11-24T09:39:48Z</dcterms:modified>
</cp:coreProperties>
</file>