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65090-9FE7-4F83-BBB7-D51A1D556333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</dgm:pt>
    <dgm:pt modelId="{4121872F-B7FD-4BF1-99CB-19005CBFD774}">
      <dgm:prSet phldrT="[Text]"/>
      <dgm:spPr/>
      <dgm:t>
        <a:bodyPr/>
        <a:lstStyle/>
        <a:p>
          <a:r>
            <a:rPr lang="en-US" dirty="0" smtClean="0"/>
            <a:t>New Application</a:t>
          </a:r>
          <a:endParaRPr lang="en-US" dirty="0"/>
        </a:p>
      </dgm:t>
    </dgm:pt>
    <dgm:pt modelId="{43D6A513-D788-4E71-A941-45F425AA62F8}" type="parTrans" cxnId="{C42A391D-62DB-4942-852D-959B34BD5F5D}">
      <dgm:prSet/>
      <dgm:spPr/>
      <dgm:t>
        <a:bodyPr/>
        <a:lstStyle/>
        <a:p>
          <a:endParaRPr lang="en-US"/>
        </a:p>
      </dgm:t>
    </dgm:pt>
    <dgm:pt modelId="{17C547B2-F414-4AD0-A864-8DC2C22D7DBD}" type="sibTrans" cxnId="{C42A391D-62DB-4942-852D-959B34BD5F5D}">
      <dgm:prSet/>
      <dgm:spPr/>
      <dgm:t>
        <a:bodyPr/>
        <a:lstStyle/>
        <a:p>
          <a:endParaRPr lang="en-US"/>
        </a:p>
      </dgm:t>
    </dgm:pt>
    <dgm:pt modelId="{79AD5DC5-BD00-4DC3-9A0A-12AB6620B876}">
      <dgm:prSet phldrT="[Text]"/>
      <dgm:spPr/>
      <dgm:t>
        <a:bodyPr/>
        <a:lstStyle/>
        <a:p>
          <a:r>
            <a:rPr lang="en-US" dirty="0" smtClean="0"/>
            <a:t>Add VCS Provider</a:t>
          </a:r>
          <a:endParaRPr lang="en-US" dirty="0"/>
        </a:p>
      </dgm:t>
    </dgm:pt>
    <dgm:pt modelId="{A68E4B3F-9816-485A-A916-0213839D1EEC}" type="parTrans" cxnId="{67AE266A-33EA-4C3D-B0E8-892A25E88052}">
      <dgm:prSet/>
      <dgm:spPr/>
      <dgm:t>
        <a:bodyPr/>
        <a:lstStyle/>
        <a:p>
          <a:endParaRPr lang="en-US"/>
        </a:p>
      </dgm:t>
    </dgm:pt>
    <dgm:pt modelId="{612A2E39-D5A1-4C43-9E2B-42D0DA16007B}" type="sibTrans" cxnId="{67AE266A-33EA-4C3D-B0E8-892A25E88052}">
      <dgm:prSet/>
      <dgm:spPr/>
      <dgm:t>
        <a:bodyPr/>
        <a:lstStyle/>
        <a:p>
          <a:endParaRPr lang="en-US"/>
        </a:p>
      </dgm:t>
    </dgm:pt>
    <dgm:pt modelId="{98F354C9-85FC-4C5A-9226-3C85496BDE39}">
      <dgm:prSet phldrT="[Text]"/>
      <dgm:spPr/>
      <dgm:t>
        <a:bodyPr/>
        <a:lstStyle/>
        <a:p>
          <a:r>
            <a:rPr lang="en-US" dirty="0" smtClean="0"/>
            <a:t>Authorization</a:t>
          </a:r>
          <a:endParaRPr lang="en-US" dirty="0"/>
        </a:p>
      </dgm:t>
    </dgm:pt>
    <dgm:pt modelId="{4268AB82-3D39-4519-A7C7-0F970B303206}" type="parTrans" cxnId="{10317BEC-0487-4BC6-A945-7344925E4780}">
      <dgm:prSet/>
      <dgm:spPr/>
      <dgm:t>
        <a:bodyPr/>
        <a:lstStyle/>
        <a:p>
          <a:endParaRPr lang="en-US"/>
        </a:p>
      </dgm:t>
    </dgm:pt>
    <dgm:pt modelId="{415D402A-CAC1-443C-B6E9-04CB25ED8395}" type="sibTrans" cxnId="{10317BEC-0487-4BC6-A945-7344925E4780}">
      <dgm:prSet/>
      <dgm:spPr/>
      <dgm:t>
        <a:bodyPr/>
        <a:lstStyle/>
        <a:p>
          <a:endParaRPr lang="en-US"/>
        </a:p>
      </dgm:t>
    </dgm:pt>
    <dgm:pt modelId="{663329C4-082D-4BB5-85E5-B0B19A55602B}">
      <dgm:prSet phldrT="[Text]" custT="1"/>
      <dgm:spPr/>
      <dgm:t>
        <a:bodyPr/>
        <a:lstStyle/>
        <a:p>
          <a:r>
            <a:rPr lang="en-US" sz="1400" dirty="0" smtClean="0"/>
            <a:t>Create one in Azure Devops services</a:t>
          </a:r>
          <a:endParaRPr lang="en-US" sz="1400" dirty="0"/>
        </a:p>
      </dgm:t>
    </dgm:pt>
    <dgm:pt modelId="{86765376-3950-4626-963B-DDD0BC9E0A42}" type="parTrans" cxnId="{577CECAA-A7FD-4491-B56C-13C6E4763237}">
      <dgm:prSet/>
      <dgm:spPr/>
      <dgm:t>
        <a:bodyPr/>
        <a:lstStyle/>
        <a:p>
          <a:endParaRPr lang="en-US"/>
        </a:p>
      </dgm:t>
    </dgm:pt>
    <dgm:pt modelId="{E5F752D5-FCC9-43CE-918E-FDC8081A1CFB}" type="sibTrans" cxnId="{577CECAA-A7FD-4491-B56C-13C6E4763237}">
      <dgm:prSet/>
      <dgm:spPr/>
      <dgm:t>
        <a:bodyPr/>
        <a:lstStyle/>
        <a:p>
          <a:endParaRPr lang="en-US"/>
        </a:p>
      </dgm:t>
    </dgm:pt>
    <dgm:pt modelId="{2189A505-BB31-4B21-A340-590779B61E90}">
      <dgm:prSet phldrT="[Text]" custT="1"/>
      <dgm:spPr/>
      <dgm:t>
        <a:bodyPr/>
        <a:lstStyle/>
        <a:p>
          <a:r>
            <a:rPr lang="en-US" sz="1400" dirty="0" smtClean="0"/>
            <a:t>Save the AppID and ClientSecret for next step</a:t>
          </a:r>
          <a:endParaRPr lang="en-US" sz="1400" dirty="0"/>
        </a:p>
      </dgm:t>
    </dgm:pt>
    <dgm:pt modelId="{36692E6C-ACFE-40F1-86B0-B8118DEE96AB}" type="parTrans" cxnId="{63410390-797F-48D2-A520-4A6439F2E339}">
      <dgm:prSet/>
      <dgm:spPr/>
      <dgm:t>
        <a:bodyPr/>
        <a:lstStyle/>
        <a:p>
          <a:endParaRPr lang="en-US"/>
        </a:p>
      </dgm:t>
    </dgm:pt>
    <dgm:pt modelId="{4B9D9A9B-8515-40D0-B31A-7939823FFEA9}" type="sibTrans" cxnId="{63410390-797F-48D2-A520-4A6439F2E339}">
      <dgm:prSet/>
      <dgm:spPr/>
      <dgm:t>
        <a:bodyPr/>
        <a:lstStyle/>
        <a:p>
          <a:endParaRPr lang="en-US"/>
        </a:p>
      </dgm:t>
    </dgm:pt>
    <dgm:pt modelId="{1333FA4C-D6C0-49EB-B2DE-3CE2FA6AA40B}">
      <dgm:prSet phldrT="[Text]" custT="1"/>
      <dgm:spPr/>
      <dgm:t>
        <a:bodyPr/>
        <a:lstStyle/>
        <a:p>
          <a:r>
            <a:rPr lang="en-US" sz="1400" dirty="0" smtClean="0"/>
            <a:t>Provide the Application details of Step-1</a:t>
          </a:r>
          <a:endParaRPr lang="en-US" sz="1400" dirty="0"/>
        </a:p>
      </dgm:t>
    </dgm:pt>
    <dgm:pt modelId="{7859D174-FC0B-4170-9F40-8430819C0694}" type="parTrans" cxnId="{A6A16B6E-F984-425C-A4ED-4617B699A534}">
      <dgm:prSet/>
      <dgm:spPr/>
      <dgm:t>
        <a:bodyPr/>
        <a:lstStyle/>
        <a:p>
          <a:endParaRPr lang="en-US"/>
        </a:p>
      </dgm:t>
    </dgm:pt>
    <dgm:pt modelId="{AF4D89CC-6275-43E1-BA33-E6ADE879D3DF}" type="sibTrans" cxnId="{A6A16B6E-F984-425C-A4ED-4617B699A534}">
      <dgm:prSet/>
      <dgm:spPr/>
      <dgm:t>
        <a:bodyPr/>
        <a:lstStyle/>
        <a:p>
          <a:endParaRPr lang="en-US"/>
        </a:p>
      </dgm:t>
    </dgm:pt>
    <dgm:pt modelId="{878D0C6F-E3C9-46F8-A35C-C9FD9AD327E2}">
      <dgm:prSet phldrT="[Text]" custT="1"/>
      <dgm:spPr/>
      <dgm:t>
        <a:bodyPr/>
        <a:lstStyle/>
        <a:p>
          <a:r>
            <a:rPr lang="en-US" sz="1400" dirty="0" smtClean="0"/>
            <a:t>In TFC, Add Azure Devops as provider</a:t>
          </a:r>
          <a:endParaRPr lang="en-US" sz="1400" dirty="0"/>
        </a:p>
      </dgm:t>
    </dgm:pt>
    <dgm:pt modelId="{E74A9A7C-22EA-4FD6-9A25-6995B4C5E8E0}" type="parTrans" cxnId="{C2322D0B-CB7E-47DD-B0D2-36B6691D02EF}">
      <dgm:prSet/>
      <dgm:spPr/>
      <dgm:t>
        <a:bodyPr/>
        <a:lstStyle/>
        <a:p>
          <a:endParaRPr lang="en-US"/>
        </a:p>
      </dgm:t>
    </dgm:pt>
    <dgm:pt modelId="{BAB65318-7A13-4F0F-AC37-97864E78BA06}" type="sibTrans" cxnId="{C2322D0B-CB7E-47DD-B0D2-36B6691D02EF}">
      <dgm:prSet/>
      <dgm:spPr/>
      <dgm:t>
        <a:bodyPr/>
        <a:lstStyle/>
        <a:p>
          <a:endParaRPr lang="en-US"/>
        </a:p>
      </dgm:t>
    </dgm:pt>
    <dgm:pt modelId="{9185BA3B-E075-4F08-BE74-51F78FEE407D}">
      <dgm:prSet phldrT="[Text]" custT="1"/>
      <dgm:spPr/>
      <dgm:t>
        <a:bodyPr/>
        <a:lstStyle/>
        <a:p>
          <a:r>
            <a:rPr lang="en-US" sz="1400" dirty="0" smtClean="0"/>
            <a:t>Step-2 will route to Azure Devops services for authorization</a:t>
          </a:r>
          <a:endParaRPr lang="en-US" sz="1400" dirty="0"/>
        </a:p>
      </dgm:t>
    </dgm:pt>
    <dgm:pt modelId="{BD02D1DB-3A47-4489-83B9-65DF72B7F49A}" type="parTrans" cxnId="{AD99C505-1156-4451-8EFE-AA776FC68505}">
      <dgm:prSet/>
      <dgm:spPr/>
      <dgm:t>
        <a:bodyPr/>
        <a:lstStyle/>
        <a:p>
          <a:endParaRPr lang="en-US"/>
        </a:p>
      </dgm:t>
    </dgm:pt>
    <dgm:pt modelId="{5A039F3A-976F-4DBD-BF58-AE964D50CC59}" type="sibTrans" cxnId="{AD99C505-1156-4451-8EFE-AA776FC68505}">
      <dgm:prSet/>
      <dgm:spPr/>
      <dgm:t>
        <a:bodyPr/>
        <a:lstStyle/>
        <a:p>
          <a:endParaRPr lang="en-US"/>
        </a:p>
      </dgm:t>
    </dgm:pt>
    <dgm:pt modelId="{3AAFA0A6-E75C-48A6-A501-2089D4B39417}">
      <dgm:prSet phldrT="[Text]" custT="1"/>
      <dgm:spPr/>
      <dgm:t>
        <a:bodyPr/>
        <a:lstStyle/>
        <a:p>
          <a:r>
            <a:rPr lang="en-US" sz="1400" dirty="0" smtClean="0"/>
            <a:t>Once approved, Azure Repos will sync with TFC. </a:t>
          </a:r>
          <a:endParaRPr lang="en-US" sz="1400" dirty="0"/>
        </a:p>
      </dgm:t>
    </dgm:pt>
    <dgm:pt modelId="{22CBD613-FA20-4475-BBAC-C5AEA8199F05}" type="parTrans" cxnId="{905C58C6-3554-4DB2-BD1A-AF88B3A77675}">
      <dgm:prSet/>
      <dgm:spPr/>
      <dgm:t>
        <a:bodyPr/>
        <a:lstStyle/>
        <a:p>
          <a:endParaRPr lang="en-US"/>
        </a:p>
      </dgm:t>
    </dgm:pt>
    <dgm:pt modelId="{C9C2930C-E961-4692-83CA-0C705126F063}" type="sibTrans" cxnId="{905C58C6-3554-4DB2-BD1A-AF88B3A77675}">
      <dgm:prSet/>
      <dgm:spPr/>
      <dgm:t>
        <a:bodyPr/>
        <a:lstStyle/>
        <a:p>
          <a:endParaRPr lang="en-US"/>
        </a:p>
      </dgm:t>
    </dgm:pt>
    <dgm:pt modelId="{ABEF727D-F9C3-4BC8-8C0F-3FD938780A35}" type="pres">
      <dgm:prSet presAssocID="{4FD65090-9FE7-4F83-BBB7-D51A1D5563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1E8997-7DBA-495E-843F-5325D758F7E8}" type="pres">
      <dgm:prSet presAssocID="{4121872F-B7FD-4BF1-99CB-19005CBFD774}" presName="Accent1" presStyleCnt="0"/>
      <dgm:spPr/>
    </dgm:pt>
    <dgm:pt modelId="{09342B87-125F-4291-B4F5-345D1771A30E}" type="pres">
      <dgm:prSet presAssocID="{4121872F-B7FD-4BF1-99CB-19005CBFD774}" presName="Accent" presStyleLbl="node1" presStyleIdx="0" presStyleCnt="3"/>
      <dgm:spPr/>
    </dgm:pt>
    <dgm:pt modelId="{5976F1B0-9F2C-4997-9CDC-C50F4E84BA3F}" type="pres">
      <dgm:prSet presAssocID="{4121872F-B7FD-4BF1-99CB-19005CBFD774}" presName="Child1" presStyleLbl="revTx" presStyleIdx="0" presStyleCnt="6" custScaleX="305252" custLinFactX="2670" custLinFactNeighborX="100000" custLinFactNeighborY="-13594">
        <dgm:presLayoutVars>
          <dgm:chMax val="0"/>
          <dgm:chPref val="0"/>
          <dgm:bulletEnabled val="1"/>
        </dgm:presLayoutVars>
      </dgm:prSet>
      <dgm:spPr/>
    </dgm:pt>
    <dgm:pt modelId="{67700516-B7C6-4A6D-92DD-5DC437A822EB}" type="pres">
      <dgm:prSet presAssocID="{4121872F-B7FD-4BF1-99CB-19005CBFD774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05F8C21-ABDB-43D4-9624-ACB2A391E77B}" type="pres">
      <dgm:prSet presAssocID="{79AD5DC5-BD00-4DC3-9A0A-12AB6620B876}" presName="Accent2" presStyleCnt="0"/>
      <dgm:spPr/>
    </dgm:pt>
    <dgm:pt modelId="{FA325BE0-8E68-4965-B88F-A92EC7CB61E5}" type="pres">
      <dgm:prSet presAssocID="{79AD5DC5-BD00-4DC3-9A0A-12AB6620B876}" presName="Accent" presStyleLbl="node1" presStyleIdx="1" presStyleCnt="3"/>
      <dgm:spPr/>
    </dgm:pt>
    <dgm:pt modelId="{BB59C07B-08C4-4CD0-B924-F34C8E9331FB}" type="pres">
      <dgm:prSet presAssocID="{79AD5DC5-BD00-4DC3-9A0A-12AB6620B876}" presName="Child2" presStyleLbl="revTx" presStyleIdx="2" presStyleCnt="6" custScaleX="313072" custLinFactX="9316" custLinFactNeighborX="100000" custLinFactNeighborY="15999">
        <dgm:presLayoutVars>
          <dgm:chMax val="0"/>
          <dgm:chPref val="0"/>
          <dgm:bulletEnabled val="1"/>
        </dgm:presLayoutVars>
      </dgm:prSet>
      <dgm:spPr/>
    </dgm:pt>
    <dgm:pt modelId="{8C877B4D-C755-48B3-8029-596207D64338}" type="pres">
      <dgm:prSet presAssocID="{79AD5DC5-BD00-4DC3-9A0A-12AB6620B876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24009E3-5C76-4E64-AF69-26819CBDCCF2}" type="pres">
      <dgm:prSet presAssocID="{98F354C9-85FC-4C5A-9226-3C85496BDE39}" presName="Accent3" presStyleCnt="0"/>
      <dgm:spPr/>
    </dgm:pt>
    <dgm:pt modelId="{285A8384-A90B-481F-ABA9-06446A0B38CF}" type="pres">
      <dgm:prSet presAssocID="{98F354C9-85FC-4C5A-9226-3C85496BDE39}" presName="Accent" presStyleLbl="node1" presStyleIdx="2" presStyleCnt="3"/>
      <dgm:spPr/>
    </dgm:pt>
    <dgm:pt modelId="{D7319916-61F9-44F2-A993-67AFC0AB12D8}" type="pres">
      <dgm:prSet presAssocID="{98F354C9-85FC-4C5A-9226-3C85496BDE39}" presName="Child3" presStyleLbl="revTx" presStyleIdx="4" presStyleCnt="6" custScaleX="336285" custLinFactX="9113" custLinFactNeighborX="100000" custLinFactNeighborY="195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EAB14-CA53-48B6-A0CC-19EFA3BE8B55}" type="pres">
      <dgm:prSet presAssocID="{98F354C9-85FC-4C5A-9226-3C85496BDE39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86DE6F79-AD32-463D-92B8-DDA7CC401A02}" type="presOf" srcId="{2189A505-BB31-4B21-A340-590779B61E90}" destId="{5976F1B0-9F2C-4997-9CDC-C50F4E84BA3F}" srcOrd="0" destOrd="1" presId="urn:microsoft.com/office/officeart/2009/layout/CircleArrowProcess"/>
    <dgm:cxn modelId="{900E1226-DDDD-486B-A966-DC33A32C6C44}" type="presOf" srcId="{1333FA4C-D6C0-49EB-B2DE-3CE2FA6AA40B}" destId="{BB59C07B-08C4-4CD0-B924-F34C8E9331FB}" srcOrd="0" destOrd="1" presId="urn:microsoft.com/office/officeart/2009/layout/CircleArrowProcess"/>
    <dgm:cxn modelId="{AD99C505-1156-4451-8EFE-AA776FC68505}" srcId="{98F354C9-85FC-4C5A-9226-3C85496BDE39}" destId="{9185BA3B-E075-4F08-BE74-51F78FEE407D}" srcOrd="0" destOrd="0" parTransId="{BD02D1DB-3A47-4489-83B9-65DF72B7F49A}" sibTransId="{5A039F3A-976F-4DBD-BF58-AE964D50CC59}"/>
    <dgm:cxn modelId="{A6A16B6E-F984-425C-A4ED-4617B699A534}" srcId="{79AD5DC5-BD00-4DC3-9A0A-12AB6620B876}" destId="{1333FA4C-D6C0-49EB-B2DE-3CE2FA6AA40B}" srcOrd="1" destOrd="0" parTransId="{7859D174-FC0B-4170-9F40-8430819C0694}" sibTransId="{AF4D89CC-6275-43E1-BA33-E6ADE879D3DF}"/>
    <dgm:cxn modelId="{36FB3247-92DA-440B-8373-3086A55F6FEE}" type="presOf" srcId="{878D0C6F-E3C9-46F8-A35C-C9FD9AD327E2}" destId="{BB59C07B-08C4-4CD0-B924-F34C8E9331FB}" srcOrd="0" destOrd="0" presId="urn:microsoft.com/office/officeart/2009/layout/CircleArrowProcess"/>
    <dgm:cxn modelId="{89FF4B17-D81F-4FEB-B88E-3EE330A2577B}" type="presOf" srcId="{9185BA3B-E075-4F08-BE74-51F78FEE407D}" destId="{D7319916-61F9-44F2-A993-67AFC0AB12D8}" srcOrd="0" destOrd="0" presId="urn:microsoft.com/office/officeart/2009/layout/CircleArrowProcess"/>
    <dgm:cxn modelId="{577CECAA-A7FD-4491-B56C-13C6E4763237}" srcId="{4121872F-B7FD-4BF1-99CB-19005CBFD774}" destId="{663329C4-082D-4BB5-85E5-B0B19A55602B}" srcOrd="0" destOrd="0" parTransId="{86765376-3950-4626-963B-DDD0BC9E0A42}" sibTransId="{E5F752D5-FCC9-43CE-918E-FDC8081A1CFB}"/>
    <dgm:cxn modelId="{C2322D0B-CB7E-47DD-B0D2-36B6691D02EF}" srcId="{79AD5DC5-BD00-4DC3-9A0A-12AB6620B876}" destId="{878D0C6F-E3C9-46F8-A35C-C9FD9AD327E2}" srcOrd="0" destOrd="0" parTransId="{E74A9A7C-22EA-4FD6-9A25-6995B4C5E8E0}" sibTransId="{BAB65318-7A13-4F0F-AC37-97864E78BA06}"/>
    <dgm:cxn modelId="{905C58C6-3554-4DB2-BD1A-AF88B3A77675}" srcId="{98F354C9-85FC-4C5A-9226-3C85496BDE39}" destId="{3AAFA0A6-E75C-48A6-A501-2089D4B39417}" srcOrd="1" destOrd="0" parTransId="{22CBD613-FA20-4475-BBAC-C5AEA8199F05}" sibTransId="{C9C2930C-E961-4692-83CA-0C705126F063}"/>
    <dgm:cxn modelId="{6FA59028-70BE-423E-9E06-37E3460F5651}" type="presOf" srcId="{79AD5DC5-BD00-4DC3-9A0A-12AB6620B876}" destId="{8C877B4D-C755-48B3-8029-596207D64338}" srcOrd="0" destOrd="0" presId="urn:microsoft.com/office/officeart/2009/layout/CircleArrowProcess"/>
    <dgm:cxn modelId="{48E2710F-D892-4F34-8D9F-88EECFA71ECB}" type="presOf" srcId="{4FD65090-9FE7-4F83-BBB7-D51A1D556333}" destId="{ABEF727D-F9C3-4BC8-8C0F-3FD938780A35}" srcOrd="0" destOrd="0" presId="urn:microsoft.com/office/officeart/2009/layout/CircleArrowProcess"/>
    <dgm:cxn modelId="{C42A391D-62DB-4942-852D-959B34BD5F5D}" srcId="{4FD65090-9FE7-4F83-BBB7-D51A1D556333}" destId="{4121872F-B7FD-4BF1-99CB-19005CBFD774}" srcOrd="0" destOrd="0" parTransId="{43D6A513-D788-4E71-A941-45F425AA62F8}" sibTransId="{17C547B2-F414-4AD0-A864-8DC2C22D7DBD}"/>
    <dgm:cxn modelId="{67AE266A-33EA-4C3D-B0E8-892A25E88052}" srcId="{4FD65090-9FE7-4F83-BBB7-D51A1D556333}" destId="{79AD5DC5-BD00-4DC3-9A0A-12AB6620B876}" srcOrd="1" destOrd="0" parTransId="{A68E4B3F-9816-485A-A916-0213839D1EEC}" sibTransId="{612A2E39-D5A1-4C43-9E2B-42D0DA16007B}"/>
    <dgm:cxn modelId="{E5E6E3F9-BF8C-4DC3-9B69-C7FE24EDF5C7}" type="presOf" srcId="{3AAFA0A6-E75C-48A6-A501-2089D4B39417}" destId="{D7319916-61F9-44F2-A993-67AFC0AB12D8}" srcOrd="0" destOrd="1" presId="urn:microsoft.com/office/officeart/2009/layout/CircleArrowProcess"/>
    <dgm:cxn modelId="{63410390-797F-48D2-A520-4A6439F2E339}" srcId="{4121872F-B7FD-4BF1-99CB-19005CBFD774}" destId="{2189A505-BB31-4B21-A340-590779B61E90}" srcOrd="1" destOrd="0" parTransId="{36692E6C-ACFE-40F1-86B0-B8118DEE96AB}" sibTransId="{4B9D9A9B-8515-40D0-B31A-7939823FFEA9}"/>
    <dgm:cxn modelId="{17D06397-F0F2-4478-8147-86BAC3F606BE}" type="presOf" srcId="{98F354C9-85FC-4C5A-9226-3C85496BDE39}" destId="{ED9EAB14-CA53-48B6-A0CC-19EFA3BE8B55}" srcOrd="0" destOrd="0" presId="urn:microsoft.com/office/officeart/2009/layout/CircleArrowProcess"/>
    <dgm:cxn modelId="{10317BEC-0487-4BC6-A945-7344925E4780}" srcId="{4FD65090-9FE7-4F83-BBB7-D51A1D556333}" destId="{98F354C9-85FC-4C5A-9226-3C85496BDE39}" srcOrd="2" destOrd="0" parTransId="{4268AB82-3D39-4519-A7C7-0F970B303206}" sibTransId="{415D402A-CAC1-443C-B6E9-04CB25ED8395}"/>
    <dgm:cxn modelId="{EBF9FC0F-0EC8-4D81-97DA-E40C57613842}" type="presOf" srcId="{663329C4-082D-4BB5-85E5-B0B19A55602B}" destId="{5976F1B0-9F2C-4997-9CDC-C50F4E84BA3F}" srcOrd="0" destOrd="0" presId="urn:microsoft.com/office/officeart/2009/layout/CircleArrowProcess"/>
    <dgm:cxn modelId="{10903517-5A52-48E9-A3AF-ADDEEE207F3F}" type="presOf" srcId="{4121872F-B7FD-4BF1-99CB-19005CBFD774}" destId="{67700516-B7C6-4A6D-92DD-5DC437A822EB}" srcOrd="0" destOrd="0" presId="urn:microsoft.com/office/officeart/2009/layout/CircleArrowProcess"/>
    <dgm:cxn modelId="{8C7E8552-4B45-4E34-8D6A-5679E1858674}" type="presParOf" srcId="{ABEF727D-F9C3-4BC8-8C0F-3FD938780A35}" destId="{471E8997-7DBA-495E-843F-5325D758F7E8}" srcOrd="0" destOrd="0" presId="urn:microsoft.com/office/officeart/2009/layout/CircleArrowProcess"/>
    <dgm:cxn modelId="{0A354AC3-495C-4ECB-85D8-A3166475D500}" type="presParOf" srcId="{471E8997-7DBA-495E-843F-5325D758F7E8}" destId="{09342B87-125F-4291-B4F5-345D1771A30E}" srcOrd="0" destOrd="0" presId="urn:microsoft.com/office/officeart/2009/layout/CircleArrowProcess"/>
    <dgm:cxn modelId="{8836CA63-7D33-477D-BD8C-E42ACA785358}" type="presParOf" srcId="{ABEF727D-F9C3-4BC8-8C0F-3FD938780A35}" destId="{5976F1B0-9F2C-4997-9CDC-C50F4E84BA3F}" srcOrd="1" destOrd="0" presId="urn:microsoft.com/office/officeart/2009/layout/CircleArrowProcess"/>
    <dgm:cxn modelId="{9C3EA368-684F-472D-A4CD-249D8AD0435E}" type="presParOf" srcId="{ABEF727D-F9C3-4BC8-8C0F-3FD938780A35}" destId="{67700516-B7C6-4A6D-92DD-5DC437A822EB}" srcOrd="2" destOrd="0" presId="urn:microsoft.com/office/officeart/2009/layout/CircleArrowProcess"/>
    <dgm:cxn modelId="{AE613A79-0E30-475D-8FB3-1762D3F1EF81}" type="presParOf" srcId="{ABEF727D-F9C3-4BC8-8C0F-3FD938780A35}" destId="{605F8C21-ABDB-43D4-9624-ACB2A391E77B}" srcOrd="3" destOrd="0" presId="urn:microsoft.com/office/officeart/2009/layout/CircleArrowProcess"/>
    <dgm:cxn modelId="{72A84A9D-0C3B-4346-AAF3-D2C196CA71FA}" type="presParOf" srcId="{605F8C21-ABDB-43D4-9624-ACB2A391E77B}" destId="{FA325BE0-8E68-4965-B88F-A92EC7CB61E5}" srcOrd="0" destOrd="0" presId="urn:microsoft.com/office/officeart/2009/layout/CircleArrowProcess"/>
    <dgm:cxn modelId="{EB0B745B-604B-47B9-816F-639E2FEB0100}" type="presParOf" srcId="{ABEF727D-F9C3-4BC8-8C0F-3FD938780A35}" destId="{BB59C07B-08C4-4CD0-B924-F34C8E9331FB}" srcOrd="4" destOrd="0" presId="urn:microsoft.com/office/officeart/2009/layout/CircleArrowProcess"/>
    <dgm:cxn modelId="{4EC3FF4B-F86C-4513-B869-AD4CF27EC56C}" type="presParOf" srcId="{ABEF727D-F9C3-4BC8-8C0F-3FD938780A35}" destId="{8C877B4D-C755-48B3-8029-596207D64338}" srcOrd="5" destOrd="0" presId="urn:microsoft.com/office/officeart/2009/layout/CircleArrowProcess"/>
    <dgm:cxn modelId="{B80A4351-3635-4207-96E1-54CD2706FC80}" type="presParOf" srcId="{ABEF727D-F9C3-4BC8-8C0F-3FD938780A35}" destId="{B24009E3-5C76-4E64-AF69-26819CBDCCF2}" srcOrd="6" destOrd="0" presId="urn:microsoft.com/office/officeart/2009/layout/CircleArrowProcess"/>
    <dgm:cxn modelId="{C5D5E061-413A-4CA8-BA6E-58AE51AC55DB}" type="presParOf" srcId="{B24009E3-5C76-4E64-AF69-26819CBDCCF2}" destId="{285A8384-A90B-481F-ABA9-06446A0B38CF}" srcOrd="0" destOrd="0" presId="urn:microsoft.com/office/officeart/2009/layout/CircleArrowProcess"/>
    <dgm:cxn modelId="{9DB21D30-8EE9-49DA-B99A-30B8616C4CFD}" type="presParOf" srcId="{ABEF727D-F9C3-4BC8-8C0F-3FD938780A35}" destId="{D7319916-61F9-44F2-A993-67AFC0AB12D8}" srcOrd="7" destOrd="0" presId="urn:microsoft.com/office/officeart/2009/layout/CircleArrowProcess"/>
    <dgm:cxn modelId="{C48EF2DB-59CD-469E-9412-3C448780F895}" type="presParOf" srcId="{ABEF727D-F9C3-4BC8-8C0F-3FD938780A35}" destId="{ED9EAB14-CA53-48B6-A0CC-19EFA3BE8B55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75EBA-F205-4ABE-A7C3-DCFF8257702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84A39-FFED-46C3-BEF5-1AF3FD2E7613}">
      <dgm:prSet phldrT="[Text]"/>
      <dgm:spPr/>
      <dgm:t>
        <a:bodyPr/>
        <a:lstStyle/>
        <a:p>
          <a:r>
            <a:rPr lang="en-US" dirty="0" smtClean="0"/>
            <a:t>Azure Repo</a:t>
          </a:r>
          <a:endParaRPr lang="en-US" dirty="0"/>
        </a:p>
      </dgm:t>
    </dgm:pt>
    <dgm:pt modelId="{05D8BAEB-8D24-4EBC-A878-867F92C43BB2}" type="parTrans" cxnId="{F477FA0F-D1FF-4E50-80F6-72ABCB8531A9}">
      <dgm:prSet/>
      <dgm:spPr/>
      <dgm:t>
        <a:bodyPr/>
        <a:lstStyle/>
        <a:p>
          <a:endParaRPr lang="en-US"/>
        </a:p>
      </dgm:t>
    </dgm:pt>
    <dgm:pt modelId="{0725CA1B-6993-41B2-9A82-9FE6EBBDBA93}" type="sibTrans" cxnId="{F477FA0F-D1FF-4E50-80F6-72ABCB8531A9}">
      <dgm:prSet/>
      <dgm:spPr/>
      <dgm:t>
        <a:bodyPr/>
        <a:lstStyle/>
        <a:p>
          <a:endParaRPr lang="en-US"/>
        </a:p>
      </dgm:t>
    </dgm:pt>
    <dgm:pt modelId="{527F7E7C-B4C1-4A57-9E26-3DB5E7DEB7CC}">
      <dgm:prSet phldrT="[Text]"/>
      <dgm:spPr/>
      <dgm:t>
        <a:bodyPr/>
        <a:lstStyle/>
        <a:p>
          <a:r>
            <a:rPr lang="en-US" dirty="0" smtClean="0"/>
            <a:t>In Azure Devops, create a project and Create Repos with name “</a:t>
          </a:r>
          <a:r>
            <a:rPr lang="en-US" dirty="0" err="1" smtClean="0"/>
            <a:t>terraform-azurerm</a:t>
          </a:r>
          <a:r>
            <a:rPr lang="en-US" dirty="0" smtClean="0"/>
            <a:t>-&lt;</a:t>
          </a:r>
          <a:r>
            <a:rPr lang="en-US" dirty="0" err="1" smtClean="0"/>
            <a:t>modulename</a:t>
          </a:r>
          <a:r>
            <a:rPr lang="en-US" dirty="0" smtClean="0"/>
            <a:t>&gt;” to create modules.</a:t>
          </a:r>
          <a:endParaRPr lang="en-US" dirty="0"/>
        </a:p>
      </dgm:t>
    </dgm:pt>
    <dgm:pt modelId="{2DF72474-ED1F-45BF-B53A-C2F5B172DF58}" type="parTrans" cxnId="{444AC2C9-770D-4C0A-93D0-5AF1960BFFB8}">
      <dgm:prSet/>
      <dgm:spPr/>
      <dgm:t>
        <a:bodyPr/>
        <a:lstStyle/>
        <a:p>
          <a:endParaRPr lang="en-US"/>
        </a:p>
      </dgm:t>
    </dgm:pt>
    <dgm:pt modelId="{E9CF1D1C-C5A7-418A-A58B-360A7F0A14D7}" type="sibTrans" cxnId="{444AC2C9-770D-4C0A-93D0-5AF1960BFFB8}">
      <dgm:prSet/>
      <dgm:spPr/>
      <dgm:t>
        <a:bodyPr/>
        <a:lstStyle/>
        <a:p>
          <a:endParaRPr lang="en-US"/>
        </a:p>
      </dgm:t>
    </dgm:pt>
    <dgm:pt modelId="{076FC705-3F5B-455A-B5C8-EBEC0572B1F0}">
      <dgm:prSet phldrT="[Text]"/>
      <dgm:spPr/>
      <dgm:t>
        <a:bodyPr/>
        <a:lstStyle/>
        <a:p>
          <a:r>
            <a:rPr lang="en-US" dirty="0" smtClean="0"/>
            <a:t>Upload or create </a:t>
          </a:r>
          <a:r>
            <a:rPr lang="en-US" dirty="0" err="1" smtClean="0"/>
            <a:t>terraform</a:t>
          </a:r>
          <a:r>
            <a:rPr lang="en-US" dirty="0" smtClean="0"/>
            <a:t> files and add tags e.g. ‘v0.0.1’</a:t>
          </a:r>
          <a:endParaRPr lang="en-US" dirty="0"/>
        </a:p>
      </dgm:t>
    </dgm:pt>
    <dgm:pt modelId="{1B09B536-CA4B-4ECE-B623-D3FD1D21C112}" type="parTrans" cxnId="{A4E1CC68-0388-4A10-B8A0-0B7E51896615}">
      <dgm:prSet/>
      <dgm:spPr/>
      <dgm:t>
        <a:bodyPr/>
        <a:lstStyle/>
        <a:p>
          <a:endParaRPr lang="en-US"/>
        </a:p>
      </dgm:t>
    </dgm:pt>
    <dgm:pt modelId="{0A0EFEB1-55A3-486D-8CA1-B6D8D4806C8B}" type="sibTrans" cxnId="{A4E1CC68-0388-4A10-B8A0-0B7E51896615}">
      <dgm:prSet/>
      <dgm:spPr/>
      <dgm:t>
        <a:bodyPr/>
        <a:lstStyle/>
        <a:p>
          <a:endParaRPr lang="en-US"/>
        </a:p>
      </dgm:t>
    </dgm:pt>
    <dgm:pt modelId="{A6D6E52D-B2A0-4B40-B38A-0417B6B420FA}">
      <dgm:prSet phldrT="[Text]"/>
      <dgm:spPr/>
      <dgm:t>
        <a:bodyPr/>
        <a:lstStyle/>
        <a:p>
          <a:r>
            <a:rPr lang="en-US" dirty="0" smtClean="0"/>
            <a:t>TFC Modules</a:t>
          </a:r>
          <a:endParaRPr lang="en-US" dirty="0"/>
        </a:p>
      </dgm:t>
    </dgm:pt>
    <dgm:pt modelId="{439356D6-8D0A-44D2-9CC4-89A1D11691DB}" type="parTrans" cxnId="{819340AC-1311-4FE8-A32E-1C04B9BAB3CF}">
      <dgm:prSet/>
      <dgm:spPr/>
      <dgm:t>
        <a:bodyPr/>
        <a:lstStyle/>
        <a:p>
          <a:endParaRPr lang="en-US"/>
        </a:p>
      </dgm:t>
    </dgm:pt>
    <dgm:pt modelId="{A77212F0-E188-4986-AC11-5DE58E795806}" type="sibTrans" cxnId="{819340AC-1311-4FE8-A32E-1C04B9BAB3CF}">
      <dgm:prSet/>
      <dgm:spPr/>
      <dgm:t>
        <a:bodyPr/>
        <a:lstStyle/>
        <a:p>
          <a:endParaRPr lang="en-US"/>
        </a:p>
      </dgm:t>
    </dgm:pt>
    <dgm:pt modelId="{F87FDF8D-4FA7-4537-A133-57DA70FA6EA7}">
      <dgm:prSet phldrT="[Text]"/>
      <dgm:spPr/>
      <dgm:t>
        <a:bodyPr/>
        <a:lstStyle/>
        <a:p>
          <a:r>
            <a:rPr lang="en-US" dirty="0" smtClean="0"/>
            <a:t>Connect the VCS provider</a:t>
          </a:r>
          <a:endParaRPr lang="en-US" dirty="0"/>
        </a:p>
      </dgm:t>
    </dgm:pt>
    <dgm:pt modelId="{ADB9FDD3-C756-48D0-8B0C-D6B2881CDE94}" type="parTrans" cxnId="{12C10739-F4CA-4843-BFE4-CA72E03C0130}">
      <dgm:prSet/>
      <dgm:spPr/>
      <dgm:t>
        <a:bodyPr/>
        <a:lstStyle/>
        <a:p>
          <a:endParaRPr lang="en-US"/>
        </a:p>
      </dgm:t>
    </dgm:pt>
    <dgm:pt modelId="{9DDB65A8-BE3C-4852-9E9B-6BBFEC2FEFE3}" type="sibTrans" cxnId="{12C10739-F4CA-4843-BFE4-CA72E03C0130}">
      <dgm:prSet/>
      <dgm:spPr/>
      <dgm:t>
        <a:bodyPr/>
        <a:lstStyle/>
        <a:p>
          <a:endParaRPr lang="en-US"/>
        </a:p>
      </dgm:t>
    </dgm:pt>
    <dgm:pt modelId="{49869F2A-4888-410C-8F5F-1A679143C78D}">
      <dgm:prSet phldrT="[Text]"/>
      <dgm:spPr/>
      <dgm:t>
        <a:bodyPr/>
        <a:lstStyle/>
        <a:p>
          <a:r>
            <a:rPr lang="en-US" dirty="0" smtClean="0"/>
            <a:t>Select the module repos</a:t>
          </a:r>
          <a:endParaRPr lang="en-US" dirty="0"/>
        </a:p>
      </dgm:t>
    </dgm:pt>
    <dgm:pt modelId="{D7DD1DCD-4685-4ED5-A496-41BDB77B37A4}" type="parTrans" cxnId="{E2190325-BCC4-4E12-AFD2-DE0BDCD6C3D7}">
      <dgm:prSet/>
      <dgm:spPr/>
      <dgm:t>
        <a:bodyPr/>
        <a:lstStyle/>
        <a:p>
          <a:endParaRPr lang="en-US"/>
        </a:p>
      </dgm:t>
    </dgm:pt>
    <dgm:pt modelId="{71F76B80-F0D6-4F20-B443-475A659C7AA9}" type="sibTrans" cxnId="{E2190325-BCC4-4E12-AFD2-DE0BDCD6C3D7}">
      <dgm:prSet/>
      <dgm:spPr/>
      <dgm:t>
        <a:bodyPr/>
        <a:lstStyle/>
        <a:p>
          <a:endParaRPr lang="en-US"/>
        </a:p>
      </dgm:t>
    </dgm:pt>
    <dgm:pt modelId="{D5E8E4B7-C9ED-4DF9-BC9C-1B113F95441C}">
      <dgm:prSet phldrT="[Text]"/>
      <dgm:spPr/>
      <dgm:t>
        <a:bodyPr/>
        <a:lstStyle/>
        <a:p>
          <a:r>
            <a:rPr lang="en-US" dirty="0" smtClean="0"/>
            <a:t>TFC Workspace</a:t>
          </a:r>
          <a:endParaRPr lang="en-US" dirty="0"/>
        </a:p>
      </dgm:t>
    </dgm:pt>
    <dgm:pt modelId="{76259C73-4FE4-4277-B220-EA2112EE1874}" type="parTrans" cxnId="{B578C4AF-287E-4B3D-A1E4-16D5DDB2615F}">
      <dgm:prSet/>
      <dgm:spPr/>
      <dgm:t>
        <a:bodyPr/>
        <a:lstStyle/>
        <a:p>
          <a:endParaRPr lang="en-US"/>
        </a:p>
      </dgm:t>
    </dgm:pt>
    <dgm:pt modelId="{FCFCF031-46D8-4597-9CFB-7CF4207AFBCA}" type="sibTrans" cxnId="{B578C4AF-287E-4B3D-A1E4-16D5DDB2615F}">
      <dgm:prSet/>
      <dgm:spPr/>
      <dgm:t>
        <a:bodyPr/>
        <a:lstStyle/>
        <a:p>
          <a:endParaRPr lang="en-US"/>
        </a:p>
      </dgm:t>
    </dgm:pt>
    <dgm:pt modelId="{793082CF-958C-4698-85B5-7EBF1C8C1D0C}">
      <dgm:prSet phldrT="[Text]"/>
      <dgm:spPr/>
      <dgm:t>
        <a:bodyPr/>
        <a:lstStyle/>
        <a:p>
          <a:r>
            <a:rPr lang="en-US" dirty="0" smtClean="0"/>
            <a:t>Connect the VCS provider</a:t>
          </a:r>
          <a:endParaRPr lang="en-US" dirty="0"/>
        </a:p>
      </dgm:t>
    </dgm:pt>
    <dgm:pt modelId="{4480053D-7C8C-4CED-8FC2-E2C70253876B}" type="parTrans" cxnId="{76388ADB-8EE0-466B-BB23-EC620F8590D2}">
      <dgm:prSet/>
      <dgm:spPr/>
      <dgm:t>
        <a:bodyPr/>
        <a:lstStyle/>
        <a:p>
          <a:endParaRPr lang="en-US"/>
        </a:p>
      </dgm:t>
    </dgm:pt>
    <dgm:pt modelId="{EAECECAB-6561-4C22-8F46-F6E6A1413817}" type="sibTrans" cxnId="{76388ADB-8EE0-466B-BB23-EC620F8590D2}">
      <dgm:prSet/>
      <dgm:spPr/>
      <dgm:t>
        <a:bodyPr/>
        <a:lstStyle/>
        <a:p>
          <a:endParaRPr lang="en-US"/>
        </a:p>
      </dgm:t>
    </dgm:pt>
    <dgm:pt modelId="{EB6F9562-5B8A-47C1-A4D0-23CFD74B65E3}">
      <dgm:prSet phldrT="[Text]"/>
      <dgm:spPr/>
      <dgm:t>
        <a:bodyPr/>
        <a:lstStyle/>
        <a:p>
          <a:r>
            <a:rPr lang="en-US" dirty="0" smtClean="0"/>
            <a:t>Select the main repo to create resources and run Plan and Apply stages.</a:t>
          </a:r>
          <a:endParaRPr lang="en-US" dirty="0"/>
        </a:p>
      </dgm:t>
    </dgm:pt>
    <dgm:pt modelId="{1C2D2B65-FF58-40AF-9CD4-094281E59830}" type="parTrans" cxnId="{D35F7F80-4335-4273-98A7-8DC642DF39AE}">
      <dgm:prSet/>
      <dgm:spPr/>
      <dgm:t>
        <a:bodyPr/>
        <a:lstStyle/>
        <a:p>
          <a:endParaRPr lang="en-US"/>
        </a:p>
      </dgm:t>
    </dgm:pt>
    <dgm:pt modelId="{11F6BDC6-42DF-43C3-837B-C685D655BCD2}" type="sibTrans" cxnId="{D35F7F80-4335-4273-98A7-8DC642DF39AE}">
      <dgm:prSet/>
      <dgm:spPr/>
      <dgm:t>
        <a:bodyPr/>
        <a:lstStyle/>
        <a:p>
          <a:endParaRPr lang="en-US"/>
        </a:p>
      </dgm:t>
    </dgm:pt>
    <dgm:pt modelId="{3AC99990-F41F-4A64-A879-61ECFDC77682}">
      <dgm:prSet/>
      <dgm:spPr/>
      <dgm:t>
        <a:bodyPr/>
        <a:lstStyle/>
        <a:p>
          <a:r>
            <a:rPr lang="en-US" dirty="0" smtClean="0"/>
            <a:t>Azure Resources</a:t>
          </a:r>
          <a:endParaRPr lang="en-US" dirty="0"/>
        </a:p>
      </dgm:t>
    </dgm:pt>
    <dgm:pt modelId="{7C1859BA-12E8-4011-9223-74492A11B0C9}" type="parTrans" cxnId="{8FF2CB73-62EF-49E0-A8E6-E190B660A12A}">
      <dgm:prSet/>
      <dgm:spPr/>
      <dgm:t>
        <a:bodyPr/>
        <a:lstStyle/>
        <a:p>
          <a:endParaRPr lang="en-US"/>
        </a:p>
      </dgm:t>
    </dgm:pt>
    <dgm:pt modelId="{9D3333A8-40A1-4F9C-84B4-BC9FB2BFD2B6}" type="sibTrans" cxnId="{8FF2CB73-62EF-49E0-A8E6-E190B660A12A}">
      <dgm:prSet/>
      <dgm:spPr/>
      <dgm:t>
        <a:bodyPr/>
        <a:lstStyle/>
        <a:p>
          <a:endParaRPr lang="en-US"/>
        </a:p>
      </dgm:t>
    </dgm:pt>
    <dgm:pt modelId="{F9513B8B-1D44-4A42-A3D9-A75B62105267}">
      <dgm:prSet phldrT="[Text]"/>
      <dgm:spPr/>
      <dgm:t>
        <a:bodyPr/>
        <a:lstStyle/>
        <a:p>
          <a:r>
            <a:rPr lang="en-US" dirty="0" smtClean="0"/>
            <a:t>Create Repo to call the modules (main).</a:t>
          </a:r>
          <a:endParaRPr lang="en-US" dirty="0"/>
        </a:p>
      </dgm:t>
    </dgm:pt>
    <dgm:pt modelId="{3DFC3BA9-3C3F-4969-B681-5E4DAC68E547}" type="parTrans" cxnId="{2F666239-7025-40F2-BF2D-098648F7CE6F}">
      <dgm:prSet/>
      <dgm:spPr/>
      <dgm:t>
        <a:bodyPr/>
        <a:lstStyle/>
        <a:p>
          <a:endParaRPr lang="en-US"/>
        </a:p>
      </dgm:t>
    </dgm:pt>
    <dgm:pt modelId="{12F93788-231C-41C0-BA93-4C7684052487}" type="sibTrans" cxnId="{2F666239-7025-40F2-BF2D-098648F7CE6F}">
      <dgm:prSet/>
      <dgm:spPr/>
      <dgm:t>
        <a:bodyPr/>
        <a:lstStyle/>
        <a:p>
          <a:endParaRPr lang="en-US"/>
        </a:p>
      </dgm:t>
    </dgm:pt>
    <dgm:pt modelId="{8091FC17-712C-4004-B596-37CC54920169}">
      <dgm:prSet phldrT="[Text]"/>
      <dgm:spPr/>
      <dgm:t>
        <a:bodyPr/>
        <a:lstStyle/>
        <a:p>
          <a:r>
            <a:rPr lang="en-US" dirty="0" smtClean="0"/>
            <a:t>Add sentinel policies in Organization settings</a:t>
          </a:r>
          <a:endParaRPr lang="en-US" dirty="0"/>
        </a:p>
      </dgm:t>
    </dgm:pt>
    <dgm:pt modelId="{FD743B2A-011A-49BD-84C4-2F6417FF83D9}" type="parTrans" cxnId="{459B5710-5C53-4E9E-A838-8171530E969B}">
      <dgm:prSet/>
      <dgm:spPr/>
      <dgm:t>
        <a:bodyPr/>
        <a:lstStyle/>
        <a:p>
          <a:endParaRPr lang="en-US"/>
        </a:p>
      </dgm:t>
    </dgm:pt>
    <dgm:pt modelId="{A742E2FC-A086-48F5-BC0A-3CB2377AB7C2}" type="sibTrans" cxnId="{459B5710-5C53-4E9E-A838-8171530E969B}">
      <dgm:prSet/>
      <dgm:spPr/>
      <dgm:t>
        <a:bodyPr/>
        <a:lstStyle/>
        <a:p>
          <a:endParaRPr lang="en-US"/>
        </a:p>
      </dgm:t>
    </dgm:pt>
    <dgm:pt modelId="{0AFDCA9D-A554-4B6F-946E-17212CF6DEBE}">
      <dgm:prSet phldrT="[Text]"/>
      <dgm:spPr/>
      <dgm:t>
        <a:bodyPr/>
        <a:lstStyle/>
        <a:p>
          <a:r>
            <a:rPr lang="en-US" dirty="0" smtClean="0"/>
            <a:t>Choose the Version/Tags and publish</a:t>
          </a:r>
          <a:endParaRPr lang="en-US" dirty="0"/>
        </a:p>
      </dgm:t>
    </dgm:pt>
    <dgm:pt modelId="{D604A508-1CCB-4114-A711-B3C5902C115C}" type="parTrans" cxnId="{6F457321-BDE0-4848-B3DF-DF6D159BB519}">
      <dgm:prSet/>
      <dgm:spPr/>
      <dgm:t>
        <a:bodyPr/>
        <a:lstStyle/>
        <a:p>
          <a:endParaRPr lang="en-US"/>
        </a:p>
      </dgm:t>
    </dgm:pt>
    <dgm:pt modelId="{543BF194-577C-4EBC-8B42-41115D27BE9F}" type="sibTrans" cxnId="{6F457321-BDE0-4848-B3DF-DF6D159BB519}">
      <dgm:prSet/>
      <dgm:spPr/>
      <dgm:t>
        <a:bodyPr/>
        <a:lstStyle/>
        <a:p>
          <a:endParaRPr lang="en-US"/>
        </a:p>
      </dgm:t>
    </dgm:pt>
    <dgm:pt modelId="{BBB74C22-FC05-4E9F-9634-6F4685529F0C}" type="pres">
      <dgm:prSet presAssocID="{AD175EBA-F205-4ABE-A7C3-DCFF8257702C}" presName="Name0" presStyleCnt="0">
        <dgm:presLayoutVars>
          <dgm:dir/>
          <dgm:resizeHandles val="exact"/>
        </dgm:presLayoutVars>
      </dgm:prSet>
      <dgm:spPr/>
    </dgm:pt>
    <dgm:pt modelId="{00AA81CE-4A01-4374-ABE0-B6766EA80B91}" type="pres">
      <dgm:prSet presAssocID="{20284A39-FFED-46C3-BEF5-1AF3FD2E7613}" presName="composite" presStyleCnt="0"/>
      <dgm:spPr/>
    </dgm:pt>
    <dgm:pt modelId="{1768CCCE-4FE3-4564-9CB8-E269278263A5}" type="pres">
      <dgm:prSet presAssocID="{20284A39-FFED-46C3-BEF5-1AF3FD2E7613}" presName="imagSh" presStyleLbl="bgImgPlace1" presStyleIdx="0" presStyleCnt="4"/>
      <dgm:spPr/>
    </dgm:pt>
    <dgm:pt modelId="{977B1066-8087-4D1E-A7D4-8373659B5B7A}" type="pres">
      <dgm:prSet presAssocID="{20284A39-FFED-46C3-BEF5-1AF3FD2E7613}" presName="tx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85FCB-1593-4A74-8E50-A98B21C1DC2A}" type="pres">
      <dgm:prSet presAssocID="{0725CA1B-6993-41B2-9A82-9FE6EBBDBA93}" presName="sibTrans" presStyleLbl="sibTrans2D1" presStyleIdx="0" presStyleCnt="3"/>
      <dgm:spPr/>
    </dgm:pt>
    <dgm:pt modelId="{2D78C92E-C6B9-43A5-A038-86AD9B9AD854}" type="pres">
      <dgm:prSet presAssocID="{0725CA1B-6993-41B2-9A82-9FE6EBBDBA93}" presName="connTx" presStyleLbl="sibTrans2D1" presStyleIdx="0" presStyleCnt="3"/>
      <dgm:spPr/>
    </dgm:pt>
    <dgm:pt modelId="{27E585F3-0436-44F9-AC55-C2E8C8784CC1}" type="pres">
      <dgm:prSet presAssocID="{A6D6E52D-B2A0-4B40-B38A-0417B6B420FA}" presName="composite" presStyleCnt="0"/>
      <dgm:spPr/>
    </dgm:pt>
    <dgm:pt modelId="{AF86F73A-DE13-42D2-A8CA-EE4D4DCD8F4F}" type="pres">
      <dgm:prSet presAssocID="{A6D6E52D-B2A0-4B40-B38A-0417B6B420FA}" presName="imagSh" presStyleLbl="bgImgPlace1" presStyleIdx="1" presStyleCnt="4"/>
      <dgm:spPr/>
    </dgm:pt>
    <dgm:pt modelId="{0D775BD5-44CB-4BFD-BFB9-27BA0525A514}" type="pres">
      <dgm:prSet presAssocID="{A6D6E52D-B2A0-4B40-B38A-0417B6B420FA}" presName="tx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1D76F-3AC5-4D77-A329-420D7AB65F21}" type="pres">
      <dgm:prSet presAssocID="{A77212F0-E188-4986-AC11-5DE58E795806}" presName="sibTrans" presStyleLbl="sibTrans2D1" presStyleIdx="1" presStyleCnt="3"/>
      <dgm:spPr/>
    </dgm:pt>
    <dgm:pt modelId="{3A739BE6-FCE1-4CEB-B3D5-96615C5583D7}" type="pres">
      <dgm:prSet presAssocID="{A77212F0-E188-4986-AC11-5DE58E795806}" presName="connTx" presStyleLbl="sibTrans2D1" presStyleIdx="1" presStyleCnt="3"/>
      <dgm:spPr/>
    </dgm:pt>
    <dgm:pt modelId="{FF3C80BB-D9FD-4811-8225-503CA9004DEA}" type="pres">
      <dgm:prSet presAssocID="{D5E8E4B7-C9ED-4DF9-BC9C-1B113F95441C}" presName="composite" presStyleCnt="0"/>
      <dgm:spPr/>
    </dgm:pt>
    <dgm:pt modelId="{FDB0FF0B-3F5A-4023-B678-1B8E429483EA}" type="pres">
      <dgm:prSet presAssocID="{D5E8E4B7-C9ED-4DF9-BC9C-1B113F95441C}" presName="imagSh" presStyleLbl="bgImgPlace1" presStyleIdx="2" presStyleCnt="4"/>
      <dgm:spPr/>
    </dgm:pt>
    <dgm:pt modelId="{B5E6B254-50CC-45A9-8EB1-3890FE198CBF}" type="pres">
      <dgm:prSet presAssocID="{D5E8E4B7-C9ED-4DF9-BC9C-1B113F95441C}" presName="tx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553CC-2FCA-425E-9498-FB0F82FF9458}" type="pres">
      <dgm:prSet presAssocID="{FCFCF031-46D8-4597-9CFB-7CF4207AFBCA}" presName="sibTrans" presStyleLbl="sibTrans2D1" presStyleIdx="2" presStyleCnt="3"/>
      <dgm:spPr/>
    </dgm:pt>
    <dgm:pt modelId="{82C5F3FF-4E58-459A-AC8E-E134DA8A9B97}" type="pres">
      <dgm:prSet presAssocID="{FCFCF031-46D8-4597-9CFB-7CF4207AFBCA}" presName="connTx" presStyleLbl="sibTrans2D1" presStyleIdx="2" presStyleCnt="3"/>
      <dgm:spPr/>
    </dgm:pt>
    <dgm:pt modelId="{1E1DBA3B-9CDE-46D0-8BE7-1AA9140BC41D}" type="pres">
      <dgm:prSet presAssocID="{3AC99990-F41F-4A64-A879-61ECFDC77682}" presName="composite" presStyleCnt="0"/>
      <dgm:spPr/>
    </dgm:pt>
    <dgm:pt modelId="{27DEA329-4460-4C69-B171-1A7041B50095}" type="pres">
      <dgm:prSet presAssocID="{3AC99990-F41F-4A64-A879-61ECFDC77682}" presName="imagSh" presStyleLbl="bgImgPlace1" presStyleIdx="3" presStyleCnt="4"/>
      <dgm:spPr/>
    </dgm:pt>
    <dgm:pt modelId="{D92DCB2C-61AF-46EB-98DF-6B1A3123A4C4}" type="pres">
      <dgm:prSet presAssocID="{3AC99990-F41F-4A64-A879-61ECFDC77682}" presName="tx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5A2025-F3F5-4ED0-AA19-E56A88E85E71}" type="presOf" srcId="{20284A39-FFED-46C3-BEF5-1AF3FD2E7613}" destId="{977B1066-8087-4D1E-A7D4-8373659B5B7A}" srcOrd="0" destOrd="0" presId="urn:microsoft.com/office/officeart/2005/8/layout/hProcess10"/>
    <dgm:cxn modelId="{1E6B9AF0-DB7A-4202-AC8D-9600CE73192A}" type="presOf" srcId="{527F7E7C-B4C1-4A57-9E26-3DB5E7DEB7CC}" destId="{977B1066-8087-4D1E-A7D4-8373659B5B7A}" srcOrd="0" destOrd="1" presId="urn:microsoft.com/office/officeart/2005/8/layout/hProcess10"/>
    <dgm:cxn modelId="{442858A4-10A7-49C2-B700-82887820527F}" type="presOf" srcId="{0725CA1B-6993-41B2-9A82-9FE6EBBDBA93}" destId="{D3585FCB-1593-4A74-8E50-A98B21C1DC2A}" srcOrd="0" destOrd="0" presId="urn:microsoft.com/office/officeart/2005/8/layout/hProcess10"/>
    <dgm:cxn modelId="{A4E1CC68-0388-4A10-B8A0-0B7E51896615}" srcId="{20284A39-FFED-46C3-BEF5-1AF3FD2E7613}" destId="{076FC705-3F5B-455A-B5C8-EBEC0572B1F0}" srcOrd="1" destOrd="0" parTransId="{1B09B536-CA4B-4ECE-B623-D3FD1D21C112}" sibTransId="{0A0EFEB1-55A3-486D-8CA1-B6D8D4806C8B}"/>
    <dgm:cxn modelId="{A550E96C-B1D0-4495-BF0A-4F8C89470D38}" type="presOf" srcId="{AD175EBA-F205-4ABE-A7C3-DCFF8257702C}" destId="{BBB74C22-FC05-4E9F-9634-6F4685529F0C}" srcOrd="0" destOrd="0" presId="urn:microsoft.com/office/officeart/2005/8/layout/hProcess10"/>
    <dgm:cxn modelId="{D8F43E61-E9DF-4DDC-944A-90FBA86AF741}" type="presOf" srcId="{3AC99990-F41F-4A64-A879-61ECFDC77682}" destId="{D92DCB2C-61AF-46EB-98DF-6B1A3123A4C4}" srcOrd="0" destOrd="0" presId="urn:microsoft.com/office/officeart/2005/8/layout/hProcess10"/>
    <dgm:cxn modelId="{3C30AACD-1F40-4484-AC48-3AB48F842DD6}" type="presOf" srcId="{D5E8E4B7-C9ED-4DF9-BC9C-1B113F95441C}" destId="{B5E6B254-50CC-45A9-8EB1-3890FE198CBF}" srcOrd="0" destOrd="0" presId="urn:microsoft.com/office/officeart/2005/8/layout/hProcess10"/>
    <dgm:cxn modelId="{1C916B93-E754-4279-9CC1-5DE624B60ED1}" type="presOf" srcId="{FCFCF031-46D8-4597-9CFB-7CF4207AFBCA}" destId="{82C5F3FF-4E58-459A-AC8E-E134DA8A9B97}" srcOrd="1" destOrd="0" presId="urn:microsoft.com/office/officeart/2005/8/layout/hProcess10"/>
    <dgm:cxn modelId="{7B597D91-C1FD-46E6-B5AD-963B09D6647F}" type="presOf" srcId="{0AFDCA9D-A554-4B6F-946E-17212CF6DEBE}" destId="{0D775BD5-44CB-4BFD-BFB9-27BA0525A514}" srcOrd="0" destOrd="3" presId="urn:microsoft.com/office/officeart/2005/8/layout/hProcess10"/>
    <dgm:cxn modelId="{459B5710-5C53-4E9E-A838-8171530E969B}" srcId="{D5E8E4B7-C9ED-4DF9-BC9C-1B113F95441C}" destId="{8091FC17-712C-4004-B596-37CC54920169}" srcOrd="0" destOrd="0" parTransId="{FD743B2A-011A-49BD-84C4-2F6417FF83D9}" sibTransId="{A742E2FC-A086-48F5-BC0A-3CB2377AB7C2}"/>
    <dgm:cxn modelId="{BE9A938F-551C-4FB8-A5D4-23F8B37B41C2}" type="presOf" srcId="{F9513B8B-1D44-4A42-A3D9-A75B62105267}" destId="{977B1066-8087-4D1E-A7D4-8373659B5B7A}" srcOrd="0" destOrd="3" presId="urn:microsoft.com/office/officeart/2005/8/layout/hProcess10"/>
    <dgm:cxn modelId="{9519B866-141B-444A-AFC2-E3257E91745B}" type="presOf" srcId="{8091FC17-712C-4004-B596-37CC54920169}" destId="{B5E6B254-50CC-45A9-8EB1-3890FE198CBF}" srcOrd="0" destOrd="1" presId="urn:microsoft.com/office/officeart/2005/8/layout/hProcess10"/>
    <dgm:cxn modelId="{D35F7F80-4335-4273-98A7-8DC642DF39AE}" srcId="{D5E8E4B7-C9ED-4DF9-BC9C-1B113F95441C}" destId="{EB6F9562-5B8A-47C1-A4D0-23CFD74B65E3}" srcOrd="2" destOrd="0" parTransId="{1C2D2B65-FF58-40AF-9CD4-094281E59830}" sibTransId="{11F6BDC6-42DF-43C3-837B-C685D655BCD2}"/>
    <dgm:cxn modelId="{8FF2CB73-62EF-49E0-A8E6-E190B660A12A}" srcId="{AD175EBA-F205-4ABE-A7C3-DCFF8257702C}" destId="{3AC99990-F41F-4A64-A879-61ECFDC77682}" srcOrd="3" destOrd="0" parTransId="{7C1859BA-12E8-4011-9223-74492A11B0C9}" sibTransId="{9D3333A8-40A1-4F9C-84B4-BC9FB2BFD2B6}"/>
    <dgm:cxn modelId="{819340AC-1311-4FE8-A32E-1C04B9BAB3CF}" srcId="{AD175EBA-F205-4ABE-A7C3-DCFF8257702C}" destId="{A6D6E52D-B2A0-4B40-B38A-0417B6B420FA}" srcOrd="1" destOrd="0" parTransId="{439356D6-8D0A-44D2-9CC4-89A1D11691DB}" sibTransId="{A77212F0-E188-4986-AC11-5DE58E795806}"/>
    <dgm:cxn modelId="{2F666239-7025-40F2-BF2D-098648F7CE6F}" srcId="{20284A39-FFED-46C3-BEF5-1AF3FD2E7613}" destId="{F9513B8B-1D44-4A42-A3D9-A75B62105267}" srcOrd="2" destOrd="0" parTransId="{3DFC3BA9-3C3F-4969-B681-5E4DAC68E547}" sibTransId="{12F93788-231C-41C0-BA93-4C7684052487}"/>
    <dgm:cxn modelId="{E2190325-BCC4-4E12-AFD2-DE0BDCD6C3D7}" srcId="{A6D6E52D-B2A0-4B40-B38A-0417B6B420FA}" destId="{49869F2A-4888-410C-8F5F-1A679143C78D}" srcOrd="1" destOrd="0" parTransId="{D7DD1DCD-4685-4ED5-A496-41BDB77B37A4}" sibTransId="{71F76B80-F0D6-4F20-B443-475A659C7AA9}"/>
    <dgm:cxn modelId="{27C231DA-BE0E-4BF3-8983-F1214E6F1217}" type="presOf" srcId="{076FC705-3F5B-455A-B5C8-EBEC0572B1F0}" destId="{977B1066-8087-4D1E-A7D4-8373659B5B7A}" srcOrd="0" destOrd="2" presId="urn:microsoft.com/office/officeart/2005/8/layout/hProcess10"/>
    <dgm:cxn modelId="{B578C4AF-287E-4B3D-A1E4-16D5DDB2615F}" srcId="{AD175EBA-F205-4ABE-A7C3-DCFF8257702C}" destId="{D5E8E4B7-C9ED-4DF9-BC9C-1B113F95441C}" srcOrd="2" destOrd="0" parTransId="{76259C73-4FE4-4277-B220-EA2112EE1874}" sibTransId="{FCFCF031-46D8-4597-9CFB-7CF4207AFBCA}"/>
    <dgm:cxn modelId="{444AC2C9-770D-4C0A-93D0-5AF1960BFFB8}" srcId="{20284A39-FFED-46C3-BEF5-1AF3FD2E7613}" destId="{527F7E7C-B4C1-4A57-9E26-3DB5E7DEB7CC}" srcOrd="0" destOrd="0" parTransId="{2DF72474-ED1F-45BF-B53A-C2F5B172DF58}" sibTransId="{E9CF1D1C-C5A7-418A-A58B-360A7F0A14D7}"/>
    <dgm:cxn modelId="{6F457321-BDE0-4848-B3DF-DF6D159BB519}" srcId="{A6D6E52D-B2A0-4B40-B38A-0417B6B420FA}" destId="{0AFDCA9D-A554-4B6F-946E-17212CF6DEBE}" srcOrd="2" destOrd="0" parTransId="{D604A508-1CCB-4114-A711-B3C5902C115C}" sibTransId="{543BF194-577C-4EBC-8B42-41115D27BE9F}"/>
    <dgm:cxn modelId="{761D7263-97BB-4BB6-A3AB-65D4B495FB6C}" type="presOf" srcId="{49869F2A-4888-410C-8F5F-1A679143C78D}" destId="{0D775BD5-44CB-4BFD-BFB9-27BA0525A514}" srcOrd="0" destOrd="2" presId="urn:microsoft.com/office/officeart/2005/8/layout/hProcess10"/>
    <dgm:cxn modelId="{12C10739-F4CA-4843-BFE4-CA72E03C0130}" srcId="{A6D6E52D-B2A0-4B40-B38A-0417B6B420FA}" destId="{F87FDF8D-4FA7-4537-A133-57DA70FA6EA7}" srcOrd="0" destOrd="0" parTransId="{ADB9FDD3-C756-48D0-8B0C-D6B2881CDE94}" sibTransId="{9DDB65A8-BE3C-4852-9E9B-6BBFEC2FEFE3}"/>
    <dgm:cxn modelId="{33E8D792-D069-4A46-8A8A-62ACF9BEFD18}" type="presOf" srcId="{F87FDF8D-4FA7-4537-A133-57DA70FA6EA7}" destId="{0D775BD5-44CB-4BFD-BFB9-27BA0525A514}" srcOrd="0" destOrd="1" presId="urn:microsoft.com/office/officeart/2005/8/layout/hProcess10"/>
    <dgm:cxn modelId="{2F83AA91-F495-464E-8504-895798AA1794}" type="presOf" srcId="{A6D6E52D-B2A0-4B40-B38A-0417B6B420FA}" destId="{0D775BD5-44CB-4BFD-BFB9-27BA0525A514}" srcOrd="0" destOrd="0" presId="urn:microsoft.com/office/officeart/2005/8/layout/hProcess10"/>
    <dgm:cxn modelId="{283AB16B-96BC-420F-92C8-76C7534B86CB}" type="presOf" srcId="{EB6F9562-5B8A-47C1-A4D0-23CFD74B65E3}" destId="{B5E6B254-50CC-45A9-8EB1-3890FE198CBF}" srcOrd="0" destOrd="3" presId="urn:microsoft.com/office/officeart/2005/8/layout/hProcess10"/>
    <dgm:cxn modelId="{23F5F25F-768E-4080-8493-AC019CB76AB9}" type="presOf" srcId="{A77212F0-E188-4986-AC11-5DE58E795806}" destId="{3D91D76F-3AC5-4D77-A329-420D7AB65F21}" srcOrd="0" destOrd="0" presId="urn:microsoft.com/office/officeart/2005/8/layout/hProcess10"/>
    <dgm:cxn modelId="{2A309DE0-4A7E-474C-ABBA-660E1C96B559}" type="presOf" srcId="{793082CF-958C-4698-85B5-7EBF1C8C1D0C}" destId="{B5E6B254-50CC-45A9-8EB1-3890FE198CBF}" srcOrd="0" destOrd="2" presId="urn:microsoft.com/office/officeart/2005/8/layout/hProcess10"/>
    <dgm:cxn modelId="{3E14EB00-0285-4CEC-BA1F-64787A2142AE}" type="presOf" srcId="{0725CA1B-6993-41B2-9A82-9FE6EBBDBA93}" destId="{2D78C92E-C6B9-43A5-A038-86AD9B9AD854}" srcOrd="1" destOrd="0" presId="urn:microsoft.com/office/officeart/2005/8/layout/hProcess10"/>
    <dgm:cxn modelId="{F477FA0F-D1FF-4E50-80F6-72ABCB8531A9}" srcId="{AD175EBA-F205-4ABE-A7C3-DCFF8257702C}" destId="{20284A39-FFED-46C3-BEF5-1AF3FD2E7613}" srcOrd="0" destOrd="0" parTransId="{05D8BAEB-8D24-4EBC-A878-867F92C43BB2}" sibTransId="{0725CA1B-6993-41B2-9A82-9FE6EBBDBA93}"/>
    <dgm:cxn modelId="{9CD8AA23-1869-4B94-BC75-D0A9FB40F6E4}" type="presOf" srcId="{FCFCF031-46D8-4597-9CFB-7CF4207AFBCA}" destId="{ACF553CC-2FCA-425E-9498-FB0F82FF9458}" srcOrd="0" destOrd="0" presId="urn:microsoft.com/office/officeart/2005/8/layout/hProcess10"/>
    <dgm:cxn modelId="{076445B4-9D73-4FC2-B895-FE7507B6521B}" type="presOf" srcId="{A77212F0-E188-4986-AC11-5DE58E795806}" destId="{3A739BE6-FCE1-4CEB-B3D5-96615C5583D7}" srcOrd="1" destOrd="0" presId="urn:microsoft.com/office/officeart/2005/8/layout/hProcess10"/>
    <dgm:cxn modelId="{76388ADB-8EE0-466B-BB23-EC620F8590D2}" srcId="{D5E8E4B7-C9ED-4DF9-BC9C-1B113F95441C}" destId="{793082CF-958C-4698-85B5-7EBF1C8C1D0C}" srcOrd="1" destOrd="0" parTransId="{4480053D-7C8C-4CED-8FC2-E2C70253876B}" sibTransId="{EAECECAB-6561-4C22-8F46-F6E6A1413817}"/>
    <dgm:cxn modelId="{1BD69F6F-6963-4B63-BA74-F92AE7556A15}" type="presParOf" srcId="{BBB74C22-FC05-4E9F-9634-6F4685529F0C}" destId="{00AA81CE-4A01-4374-ABE0-B6766EA80B91}" srcOrd="0" destOrd="0" presId="urn:microsoft.com/office/officeart/2005/8/layout/hProcess10"/>
    <dgm:cxn modelId="{2B2C312A-306D-4EBB-A5E0-77824B48DC0A}" type="presParOf" srcId="{00AA81CE-4A01-4374-ABE0-B6766EA80B91}" destId="{1768CCCE-4FE3-4564-9CB8-E269278263A5}" srcOrd="0" destOrd="0" presId="urn:microsoft.com/office/officeart/2005/8/layout/hProcess10"/>
    <dgm:cxn modelId="{1B38B7E8-300F-4982-ABEB-2FFC7CFFB235}" type="presParOf" srcId="{00AA81CE-4A01-4374-ABE0-B6766EA80B91}" destId="{977B1066-8087-4D1E-A7D4-8373659B5B7A}" srcOrd="1" destOrd="0" presId="urn:microsoft.com/office/officeart/2005/8/layout/hProcess10"/>
    <dgm:cxn modelId="{C8464192-CD6A-4DFB-AFE4-B2608AE4CB64}" type="presParOf" srcId="{BBB74C22-FC05-4E9F-9634-6F4685529F0C}" destId="{D3585FCB-1593-4A74-8E50-A98B21C1DC2A}" srcOrd="1" destOrd="0" presId="urn:microsoft.com/office/officeart/2005/8/layout/hProcess10"/>
    <dgm:cxn modelId="{EB10A7A7-2D64-42E8-B718-FD7888910AAF}" type="presParOf" srcId="{D3585FCB-1593-4A74-8E50-A98B21C1DC2A}" destId="{2D78C92E-C6B9-43A5-A038-86AD9B9AD854}" srcOrd="0" destOrd="0" presId="urn:microsoft.com/office/officeart/2005/8/layout/hProcess10"/>
    <dgm:cxn modelId="{25CBE489-8B07-4D84-85BA-FF255F4D5994}" type="presParOf" srcId="{BBB74C22-FC05-4E9F-9634-6F4685529F0C}" destId="{27E585F3-0436-44F9-AC55-C2E8C8784CC1}" srcOrd="2" destOrd="0" presId="urn:microsoft.com/office/officeart/2005/8/layout/hProcess10"/>
    <dgm:cxn modelId="{0E9B4E8F-970C-4E64-A9A8-28A6F14466B2}" type="presParOf" srcId="{27E585F3-0436-44F9-AC55-C2E8C8784CC1}" destId="{AF86F73A-DE13-42D2-A8CA-EE4D4DCD8F4F}" srcOrd="0" destOrd="0" presId="urn:microsoft.com/office/officeart/2005/8/layout/hProcess10"/>
    <dgm:cxn modelId="{85A0ED78-0F3A-4153-A513-57ED721362FB}" type="presParOf" srcId="{27E585F3-0436-44F9-AC55-C2E8C8784CC1}" destId="{0D775BD5-44CB-4BFD-BFB9-27BA0525A514}" srcOrd="1" destOrd="0" presId="urn:microsoft.com/office/officeart/2005/8/layout/hProcess10"/>
    <dgm:cxn modelId="{E0E86D72-9E9E-42A3-B813-BF020158AF76}" type="presParOf" srcId="{BBB74C22-FC05-4E9F-9634-6F4685529F0C}" destId="{3D91D76F-3AC5-4D77-A329-420D7AB65F21}" srcOrd="3" destOrd="0" presId="urn:microsoft.com/office/officeart/2005/8/layout/hProcess10"/>
    <dgm:cxn modelId="{AACBFDB1-5B57-486F-8B2B-6D4775BC85C0}" type="presParOf" srcId="{3D91D76F-3AC5-4D77-A329-420D7AB65F21}" destId="{3A739BE6-FCE1-4CEB-B3D5-96615C5583D7}" srcOrd="0" destOrd="0" presId="urn:microsoft.com/office/officeart/2005/8/layout/hProcess10"/>
    <dgm:cxn modelId="{CC69A1D1-7687-467F-8E37-57BC32DA601F}" type="presParOf" srcId="{BBB74C22-FC05-4E9F-9634-6F4685529F0C}" destId="{FF3C80BB-D9FD-4811-8225-503CA9004DEA}" srcOrd="4" destOrd="0" presId="urn:microsoft.com/office/officeart/2005/8/layout/hProcess10"/>
    <dgm:cxn modelId="{D9892F54-8F58-46F8-85F5-3DCF2E0D0EF6}" type="presParOf" srcId="{FF3C80BB-D9FD-4811-8225-503CA9004DEA}" destId="{FDB0FF0B-3F5A-4023-B678-1B8E429483EA}" srcOrd="0" destOrd="0" presId="urn:microsoft.com/office/officeart/2005/8/layout/hProcess10"/>
    <dgm:cxn modelId="{CD5E3075-925E-40C7-9963-E1C319AF44BE}" type="presParOf" srcId="{FF3C80BB-D9FD-4811-8225-503CA9004DEA}" destId="{B5E6B254-50CC-45A9-8EB1-3890FE198CBF}" srcOrd="1" destOrd="0" presId="urn:microsoft.com/office/officeart/2005/8/layout/hProcess10"/>
    <dgm:cxn modelId="{DF605C71-1FFA-48D3-BDFF-1F8DE8E3BF96}" type="presParOf" srcId="{BBB74C22-FC05-4E9F-9634-6F4685529F0C}" destId="{ACF553CC-2FCA-425E-9498-FB0F82FF9458}" srcOrd="5" destOrd="0" presId="urn:microsoft.com/office/officeart/2005/8/layout/hProcess10"/>
    <dgm:cxn modelId="{82F4BA41-9CB0-4689-AEF3-B40AAB026FAF}" type="presParOf" srcId="{ACF553CC-2FCA-425E-9498-FB0F82FF9458}" destId="{82C5F3FF-4E58-459A-AC8E-E134DA8A9B97}" srcOrd="0" destOrd="0" presId="urn:microsoft.com/office/officeart/2005/8/layout/hProcess10"/>
    <dgm:cxn modelId="{2F47441A-6F52-4699-9B17-F1CD52D55A24}" type="presParOf" srcId="{BBB74C22-FC05-4E9F-9634-6F4685529F0C}" destId="{1E1DBA3B-9CDE-46D0-8BE7-1AA9140BC41D}" srcOrd="6" destOrd="0" presId="urn:microsoft.com/office/officeart/2005/8/layout/hProcess10"/>
    <dgm:cxn modelId="{B53C9309-AF64-4729-A6A7-AF24FF2D7A95}" type="presParOf" srcId="{1E1DBA3B-9CDE-46D0-8BE7-1AA9140BC41D}" destId="{27DEA329-4460-4C69-B171-1A7041B50095}" srcOrd="0" destOrd="0" presId="urn:microsoft.com/office/officeart/2005/8/layout/hProcess10"/>
    <dgm:cxn modelId="{064D1175-9DB0-4F88-AC65-8AB71F3BA6BB}" type="presParOf" srcId="{1E1DBA3B-9CDE-46D0-8BE7-1AA9140BC41D}" destId="{D92DCB2C-61AF-46EB-98DF-6B1A3123A4C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2B87-125F-4291-B4F5-345D1771A30E}">
      <dsp:nvSpPr>
        <dsp:cNvPr id="0" name=""/>
        <dsp:cNvSpPr/>
      </dsp:nvSpPr>
      <dsp:spPr>
        <a:xfrm>
          <a:off x="2425555" y="0"/>
          <a:ext cx="2188400" cy="21887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6F1B0-9F2C-4997-9CDC-C50F4E84BA3F}">
      <dsp:nvSpPr>
        <dsp:cNvPr id="0" name=""/>
        <dsp:cNvSpPr/>
      </dsp:nvSpPr>
      <dsp:spPr>
        <a:xfrm>
          <a:off x="4614944" y="533397"/>
          <a:ext cx="4008081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one in Azure Devops services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Save the AppID and ClientSecret for next step</a:t>
          </a:r>
          <a:endParaRPr lang="en-US" sz="1400" kern="1200" dirty="0"/>
        </a:p>
      </dsp:txBody>
      <dsp:txXfrm>
        <a:off x="4614944" y="533397"/>
        <a:ext cx="4008081" cy="875675"/>
      </dsp:txXfrm>
    </dsp:sp>
    <dsp:sp modelId="{67700516-B7C6-4A6D-92DD-5DC437A822EB}">
      <dsp:nvSpPr>
        <dsp:cNvPr id="0" name=""/>
        <dsp:cNvSpPr/>
      </dsp:nvSpPr>
      <dsp:spPr>
        <a:xfrm>
          <a:off x="2909263" y="790199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Application</a:t>
          </a:r>
          <a:endParaRPr lang="en-US" sz="1600" kern="1200" dirty="0"/>
        </a:p>
      </dsp:txBody>
      <dsp:txXfrm>
        <a:off x="2909263" y="790199"/>
        <a:ext cx="1216051" cy="607880"/>
      </dsp:txXfrm>
    </dsp:sp>
    <dsp:sp modelId="{FA325BE0-8E68-4965-B88F-A92EC7CB61E5}">
      <dsp:nvSpPr>
        <dsp:cNvPr id="0" name=""/>
        <dsp:cNvSpPr/>
      </dsp:nvSpPr>
      <dsp:spPr>
        <a:xfrm>
          <a:off x="1817734" y="1257589"/>
          <a:ext cx="2188400" cy="21887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9C07B-08C4-4CD0-B924-F34C8E9331FB}">
      <dsp:nvSpPr>
        <dsp:cNvPr id="0" name=""/>
        <dsp:cNvSpPr/>
      </dsp:nvSpPr>
      <dsp:spPr>
        <a:xfrm>
          <a:off x="4042637" y="2057400"/>
          <a:ext cx="4110760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 TFC, Add Azure Devops as provider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 the Application details of Step-1</a:t>
          </a:r>
          <a:endParaRPr lang="en-US" sz="1400" kern="1200" dirty="0"/>
        </a:p>
      </dsp:txBody>
      <dsp:txXfrm>
        <a:off x="4042637" y="2057400"/>
        <a:ext cx="4110760" cy="875675"/>
      </dsp:txXfrm>
    </dsp:sp>
    <dsp:sp modelId="{8C877B4D-C755-48B3-8029-596207D64338}">
      <dsp:nvSpPr>
        <dsp:cNvPr id="0" name=""/>
        <dsp:cNvSpPr/>
      </dsp:nvSpPr>
      <dsp:spPr>
        <a:xfrm>
          <a:off x="2303909" y="2055063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VCS Provider</a:t>
          </a:r>
          <a:endParaRPr lang="en-US" sz="1600" kern="1200" dirty="0"/>
        </a:p>
      </dsp:txBody>
      <dsp:txXfrm>
        <a:off x="2303909" y="2055063"/>
        <a:ext cx="1216051" cy="607880"/>
      </dsp:txXfrm>
    </dsp:sp>
    <dsp:sp modelId="{285A8384-A90B-481F-ABA9-06446A0B38CF}">
      <dsp:nvSpPr>
        <dsp:cNvPr id="0" name=""/>
        <dsp:cNvSpPr/>
      </dsp:nvSpPr>
      <dsp:spPr>
        <a:xfrm>
          <a:off x="2581311" y="2665671"/>
          <a:ext cx="1880174" cy="188092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19916-61F9-44F2-A993-67AFC0AB12D8}">
      <dsp:nvSpPr>
        <dsp:cNvPr id="0" name=""/>
        <dsp:cNvSpPr/>
      </dsp:nvSpPr>
      <dsp:spPr>
        <a:xfrm>
          <a:off x="4495805" y="3352791"/>
          <a:ext cx="4415556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Step-2 will route to Azure Devops services for authorization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Once approved, Azure Repos will sync with TFC. </a:t>
          </a:r>
          <a:endParaRPr lang="en-US" sz="1400" kern="1200" dirty="0"/>
        </a:p>
      </dsp:txBody>
      <dsp:txXfrm>
        <a:off x="4495805" y="3352791"/>
        <a:ext cx="4415556" cy="875675"/>
      </dsp:txXfrm>
    </dsp:sp>
    <dsp:sp modelId="{ED9EAB14-CA53-48B6-A0CC-19EFA3BE8B55}">
      <dsp:nvSpPr>
        <dsp:cNvPr id="0" name=""/>
        <dsp:cNvSpPr/>
      </dsp:nvSpPr>
      <dsp:spPr>
        <a:xfrm>
          <a:off x="2912140" y="3321745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Authorization</a:t>
          </a:r>
          <a:endParaRPr lang="en-US" sz="1600" kern="1200" dirty="0"/>
        </a:p>
      </dsp:txBody>
      <dsp:txXfrm>
        <a:off x="2912140" y="3321745"/>
        <a:ext cx="1216051" cy="60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8CCCE-4FE3-4564-9CB8-E269278263A5}">
      <dsp:nvSpPr>
        <dsp:cNvPr id="0" name=""/>
        <dsp:cNvSpPr/>
      </dsp:nvSpPr>
      <dsp:spPr>
        <a:xfrm>
          <a:off x="108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1066-8087-4D1E-A7D4-8373659B5B7A}">
      <dsp:nvSpPr>
        <dsp:cNvPr id="0" name=""/>
        <dsp:cNvSpPr/>
      </dsp:nvSpPr>
      <dsp:spPr>
        <a:xfrm>
          <a:off x="231459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Azure Repo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In Azure Devops, create a project and Create Repos with name “</a:t>
          </a:r>
          <a:r>
            <a:rPr lang="en-US" sz="700" kern="1200" dirty="0" err="1" smtClean="0"/>
            <a:t>terraform-azurerm</a:t>
          </a:r>
          <a:r>
            <a:rPr lang="en-US" sz="700" kern="1200" dirty="0" smtClean="0"/>
            <a:t>-&lt;</a:t>
          </a:r>
          <a:r>
            <a:rPr lang="en-US" sz="700" kern="1200" dirty="0" err="1" smtClean="0"/>
            <a:t>modulename</a:t>
          </a:r>
          <a:r>
            <a:rPr lang="en-US" sz="700" kern="1200" dirty="0" smtClean="0"/>
            <a:t>&gt;” to create modules.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Upload or create </a:t>
          </a:r>
          <a:r>
            <a:rPr lang="en-US" sz="700" kern="1200" dirty="0" err="1" smtClean="0"/>
            <a:t>terraform</a:t>
          </a:r>
          <a:r>
            <a:rPr lang="en-US" sz="700" kern="1200" dirty="0" smtClean="0"/>
            <a:t> files and add tags e.g. ‘v0.0.1’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Create Repo to call the modules (main).</a:t>
          </a:r>
          <a:endParaRPr lang="en-US" sz="700" kern="1200" dirty="0"/>
        </a:p>
      </dsp:txBody>
      <dsp:txXfrm>
        <a:off x="272907" y="2222218"/>
        <a:ext cx="1332249" cy="1332249"/>
      </dsp:txXfrm>
    </dsp:sp>
    <dsp:sp modelId="{D3585FCB-1593-4A74-8E50-A98B21C1DC2A}">
      <dsp:nvSpPr>
        <dsp:cNvPr id="0" name=""/>
        <dsp:cNvSpPr/>
      </dsp:nvSpPr>
      <dsp:spPr>
        <a:xfrm>
          <a:off x="168882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88820" y="1937244"/>
        <a:ext cx="190812" cy="204023"/>
      </dsp:txXfrm>
    </dsp:sp>
    <dsp:sp modelId="{AF86F73A-DE13-42D2-A8CA-EE4D4DCD8F4F}">
      <dsp:nvSpPr>
        <dsp:cNvPr id="0" name=""/>
        <dsp:cNvSpPr/>
      </dsp:nvSpPr>
      <dsp:spPr>
        <a:xfrm>
          <a:off x="219505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75BD5-44CB-4BFD-BFB9-27BA0525A514}">
      <dsp:nvSpPr>
        <dsp:cNvPr id="0" name=""/>
        <dsp:cNvSpPr/>
      </dsp:nvSpPr>
      <dsp:spPr>
        <a:xfrm>
          <a:off x="242542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TFC Modules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Connect the VCS provider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Select the module repos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Choose the Version/Tags and publish</a:t>
          </a:r>
          <a:endParaRPr lang="en-US" sz="700" kern="1200" dirty="0"/>
        </a:p>
      </dsp:txBody>
      <dsp:txXfrm>
        <a:off x="2466876" y="2222218"/>
        <a:ext cx="1332249" cy="1332249"/>
      </dsp:txXfrm>
    </dsp:sp>
    <dsp:sp modelId="{3D91D76F-3AC5-4D77-A329-420D7AB65F21}">
      <dsp:nvSpPr>
        <dsp:cNvPr id="0" name=""/>
        <dsp:cNvSpPr/>
      </dsp:nvSpPr>
      <dsp:spPr>
        <a:xfrm>
          <a:off x="388279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82790" y="1937244"/>
        <a:ext cx="190812" cy="204023"/>
      </dsp:txXfrm>
    </dsp:sp>
    <dsp:sp modelId="{FDB0FF0B-3F5A-4023-B678-1B8E429483EA}">
      <dsp:nvSpPr>
        <dsp:cNvPr id="0" name=""/>
        <dsp:cNvSpPr/>
      </dsp:nvSpPr>
      <dsp:spPr>
        <a:xfrm>
          <a:off x="4389025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B254-50CC-45A9-8EB1-3890FE198CBF}">
      <dsp:nvSpPr>
        <dsp:cNvPr id="0" name=""/>
        <dsp:cNvSpPr/>
      </dsp:nvSpPr>
      <dsp:spPr>
        <a:xfrm>
          <a:off x="461939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TFC Workspace</a:t>
          </a:r>
          <a:endParaRPr lang="en-US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Add sentinel policies in Organization settings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Connect the VCS provider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dirty="0" smtClean="0"/>
            <a:t>Select the main repo to create resources and run Plan and Apply stages.</a:t>
          </a:r>
          <a:endParaRPr lang="en-US" sz="700" kern="1200" dirty="0"/>
        </a:p>
      </dsp:txBody>
      <dsp:txXfrm>
        <a:off x="4660846" y="2222218"/>
        <a:ext cx="1332249" cy="1332249"/>
      </dsp:txXfrm>
    </dsp:sp>
    <dsp:sp modelId="{ACF553CC-2FCA-425E-9498-FB0F82FF9458}">
      <dsp:nvSpPr>
        <dsp:cNvPr id="0" name=""/>
        <dsp:cNvSpPr/>
      </dsp:nvSpPr>
      <dsp:spPr>
        <a:xfrm>
          <a:off x="6076759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076759" y="1937244"/>
        <a:ext cx="190812" cy="204023"/>
      </dsp:txXfrm>
    </dsp:sp>
    <dsp:sp modelId="{27DEA329-4460-4C69-B171-1A7041B50095}">
      <dsp:nvSpPr>
        <dsp:cNvPr id="0" name=""/>
        <dsp:cNvSpPr/>
      </dsp:nvSpPr>
      <dsp:spPr>
        <a:xfrm>
          <a:off x="6582994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CB2C-61AF-46EB-98DF-6B1A3123A4C4}">
      <dsp:nvSpPr>
        <dsp:cNvPr id="0" name=""/>
        <dsp:cNvSpPr/>
      </dsp:nvSpPr>
      <dsp:spPr>
        <a:xfrm>
          <a:off x="6813367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Azure Resources</a:t>
          </a:r>
          <a:endParaRPr lang="en-US" sz="900" kern="1200" dirty="0"/>
        </a:p>
      </dsp:txBody>
      <dsp:txXfrm>
        <a:off x="6854815" y="2222218"/>
        <a:ext cx="1332249" cy="1332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4512842"/>
              </p:ext>
            </p:extLst>
          </p:nvPr>
        </p:nvGraphicFramePr>
        <p:xfrm>
          <a:off x="-457200" y="914400"/>
          <a:ext cx="92964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3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3043010"/>
              </p:ext>
            </p:extLst>
          </p:nvPr>
        </p:nvGraphicFramePr>
        <p:xfrm>
          <a:off x="152400" y="990600"/>
          <a:ext cx="8229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1609725"/>
            <a:ext cx="5486400" cy="456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urope-west nsg now attached to europe-west subnet 1 - Expert Network  Consult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4160516" cy="3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zure Virtual Network | Secure Your Applications using VPC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34" y="2971800"/>
            <a:ext cx="6344709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5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141</Words>
  <Application>Microsoft Office PowerPoint</Application>
  <PresentationFormat>On-screen Show (4:3)</PresentationFormat>
  <Paragraphs>22</Paragraphs>
  <Slides>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vnl</dc:creator>
  <cp:lastModifiedBy>vnl</cp:lastModifiedBy>
  <cp:revision>8</cp:revision>
  <dcterms:created xsi:type="dcterms:W3CDTF">2021-06-07T10:21:31Z</dcterms:created>
  <dcterms:modified xsi:type="dcterms:W3CDTF">2021-06-07T11:48:22Z</dcterms:modified>
</cp:coreProperties>
</file>