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1644" r:id="rId11"/>
    <p:sldId id="1466" r:id="rId12"/>
    <p:sldId id="1666" r:id="rId13"/>
    <p:sldId id="1607" r:id="rId14"/>
    <p:sldId id="1610" r:id="rId15"/>
    <p:sldId id="1608" r:id="rId16"/>
    <p:sldId id="1670" r:id="rId17"/>
    <p:sldId id="1672" r:id="rId18"/>
    <p:sldId id="1673" r:id="rId19"/>
    <p:sldId id="1626" r:id="rId20"/>
    <p:sldId id="1674" r:id="rId21"/>
    <p:sldId id="1622" r:id="rId22"/>
    <p:sldId id="16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978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 Gurusamy (Contractor)" userId="4fee51f8-9e83-4cba-8615-2fd31bb3acfc" providerId="ADAL" clId="{E840D48A-4D1C-46E7-9487-B595B0F6A5DF}"/>
    <pc:docChg chg="modSld sldOrd">
      <pc:chgData name="Baskaran Gurusamy (Contractor)" userId="4fee51f8-9e83-4cba-8615-2fd31bb3acfc" providerId="ADAL" clId="{E840D48A-4D1C-46E7-9487-B595B0F6A5DF}" dt="2021-06-08T22:27:40.491" v="1"/>
      <pc:docMkLst>
        <pc:docMk/>
      </pc:docMkLst>
      <pc:sldChg chg="ord">
        <pc:chgData name="Baskaran Gurusamy (Contractor)" userId="4fee51f8-9e83-4cba-8615-2fd31bb3acfc" providerId="ADAL" clId="{E840D48A-4D1C-46E7-9487-B595B0F6A5DF}" dt="2021-06-08T22:27:40.491" v="1"/>
        <pc:sldMkLst>
          <pc:docMk/>
          <pc:sldMk cId="3788287597" sldId="167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65090-9FE7-4F83-BBB7-D51A1D556333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5" csCatId="colorful" phldr="1"/>
      <dgm:spPr/>
    </dgm:pt>
    <dgm:pt modelId="{4121872F-B7FD-4BF1-99CB-19005CBFD774}">
      <dgm:prSet phldrT="[Text]"/>
      <dgm:spPr/>
      <dgm:t>
        <a:bodyPr/>
        <a:lstStyle/>
        <a:p>
          <a:r>
            <a:rPr lang="en-US" dirty="0"/>
            <a:t>New Application</a:t>
          </a:r>
        </a:p>
      </dgm:t>
    </dgm:pt>
    <dgm:pt modelId="{43D6A513-D788-4E71-A941-45F425AA62F8}" type="parTrans" cxnId="{C42A391D-62DB-4942-852D-959B34BD5F5D}">
      <dgm:prSet/>
      <dgm:spPr/>
      <dgm:t>
        <a:bodyPr/>
        <a:lstStyle/>
        <a:p>
          <a:endParaRPr lang="en-US"/>
        </a:p>
      </dgm:t>
    </dgm:pt>
    <dgm:pt modelId="{17C547B2-F414-4AD0-A864-8DC2C22D7DBD}" type="sibTrans" cxnId="{C42A391D-62DB-4942-852D-959B34BD5F5D}">
      <dgm:prSet/>
      <dgm:spPr/>
      <dgm:t>
        <a:bodyPr/>
        <a:lstStyle/>
        <a:p>
          <a:endParaRPr lang="en-US"/>
        </a:p>
      </dgm:t>
    </dgm:pt>
    <dgm:pt modelId="{79AD5DC5-BD00-4DC3-9A0A-12AB6620B876}">
      <dgm:prSet phldrT="[Text]"/>
      <dgm:spPr/>
      <dgm:t>
        <a:bodyPr/>
        <a:lstStyle/>
        <a:p>
          <a:r>
            <a:rPr lang="en-US" dirty="0"/>
            <a:t>Add VCS Provider</a:t>
          </a:r>
        </a:p>
      </dgm:t>
    </dgm:pt>
    <dgm:pt modelId="{A68E4B3F-9816-485A-A916-0213839D1EEC}" type="parTrans" cxnId="{67AE266A-33EA-4C3D-B0E8-892A25E88052}">
      <dgm:prSet/>
      <dgm:spPr/>
      <dgm:t>
        <a:bodyPr/>
        <a:lstStyle/>
        <a:p>
          <a:endParaRPr lang="en-US"/>
        </a:p>
      </dgm:t>
    </dgm:pt>
    <dgm:pt modelId="{612A2E39-D5A1-4C43-9E2B-42D0DA16007B}" type="sibTrans" cxnId="{67AE266A-33EA-4C3D-B0E8-892A25E88052}">
      <dgm:prSet/>
      <dgm:spPr/>
      <dgm:t>
        <a:bodyPr/>
        <a:lstStyle/>
        <a:p>
          <a:endParaRPr lang="en-US"/>
        </a:p>
      </dgm:t>
    </dgm:pt>
    <dgm:pt modelId="{98F354C9-85FC-4C5A-9226-3C85496BDE39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4268AB82-3D39-4519-A7C7-0F970B303206}" type="parTrans" cxnId="{10317BEC-0487-4BC6-A945-7344925E4780}">
      <dgm:prSet/>
      <dgm:spPr/>
      <dgm:t>
        <a:bodyPr/>
        <a:lstStyle/>
        <a:p>
          <a:endParaRPr lang="en-US"/>
        </a:p>
      </dgm:t>
    </dgm:pt>
    <dgm:pt modelId="{415D402A-CAC1-443C-B6E9-04CB25ED8395}" type="sibTrans" cxnId="{10317BEC-0487-4BC6-A945-7344925E4780}">
      <dgm:prSet/>
      <dgm:spPr/>
      <dgm:t>
        <a:bodyPr/>
        <a:lstStyle/>
        <a:p>
          <a:endParaRPr lang="en-US"/>
        </a:p>
      </dgm:t>
    </dgm:pt>
    <dgm:pt modelId="{663329C4-082D-4BB5-85E5-B0B19A55602B}">
      <dgm:prSet phldrT="[Text]" custT="1"/>
      <dgm:spPr/>
      <dgm:t>
        <a:bodyPr/>
        <a:lstStyle/>
        <a:p>
          <a:r>
            <a:rPr lang="en-US" sz="1400" dirty="0"/>
            <a:t>Create one in Azure Devops services</a:t>
          </a:r>
        </a:p>
      </dgm:t>
    </dgm:pt>
    <dgm:pt modelId="{86765376-3950-4626-963B-DDD0BC9E0A42}" type="parTrans" cxnId="{577CECAA-A7FD-4491-B56C-13C6E4763237}">
      <dgm:prSet/>
      <dgm:spPr/>
      <dgm:t>
        <a:bodyPr/>
        <a:lstStyle/>
        <a:p>
          <a:endParaRPr lang="en-US"/>
        </a:p>
      </dgm:t>
    </dgm:pt>
    <dgm:pt modelId="{E5F752D5-FCC9-43CE-918E-FDC8081A1CFB}" type="sibTrans" cxnId="{577CECAA-A7FD-4491-B56C-13C6E4763237}">
      <dgm:prSet/>
      <dgm:spPr/>
      <dgm:t>
        <a:bodyPr/>
        <a:lstStyle/>
        <a:p>
          <a:endParaRPr lang="en-US"/>
        </a:p>
      </dgm:t>
    </dgm:pt>
    <dgm:pt modelId="{2189A505-BB31-4B21-A340-590779B61E90}">
      <dgm:prSet phldrT="[Text]" custT="1"/>
      <dgm:spPr/>
      <dgm:t>
        <a:bodyPr/>
        <a:lstStyle/>
        <a:p>
          <a:r>
            <a:rPr lang="en-US" sz="1400" dirty="0"/>
            <a:t>Save the AppID and ClientSecret for next step</a:t>
          </a:r>
        </a:p>
      </dgm:t>
    </dgm:pt>
    <dgm:pt modelId="{36692E6C-ACFE-40F1-86B0-B8118DEE96AB}" type="parTrans" cxnId="{63410390-797F-48D2-A520-4A6439F2E339}">
      <dgm:prSet/>
      <dgm:spPr/>
      <dgm:t>
        <a:bodyPr/>
        <a:lstStyle/>
        <a:p>
          <a:endParaRPr lang="en-US"/>
        </a:p>
      </dgm:t>
    </dgm:pt>
    <dgm:pt modelId="{4B9D9A9B-8515-40D0-B31A-7939823FFEA9}" type="sibTrans" cxnId="{63410390-797F-48D2-A520-4A6439F2E339}">
      <dgm:prSet/>
      <dgm:spPr/>
      <dgm:t>
        <a:bodyPr/>
        <a:lstStyle/>
        <a:p>
          <a:endParaRPr lang="en-US"/>
        </a:p>
      </dgm:t>
    </dgm:pt>
    <dgm:pt modelId="{1333FA4C-D6C0-49EB-B2DE-3CE2FA6AA40B}">
      <dgm:prSet phldrT="[Text]" custT="1"/>
      <dgm:spPr/>
      <dgm:t>
        <a:bodyPr/>
        <a:lstStyle/>
        <a:p>
          <a:r>
            <a:rPr lang="en-US" sz="1400" dirty="0"/>
            <a:t>Provide the Application details of Step-1</a:t>
          </a:r>
        </a:p>
      </dgm:t>
    </dgm:pt>
    <dgm:pt modelId="{7859D174-FC0B-4170-9F40-8430819C0694}" type="parTrans" cxnId="{A6A16B6E-F984-425C-A4ED-4617B699A534}">
      <dgm:prSet/>
      <dgm:spPr/>
      <dgm:t>
        <a:bodyPr/>
        <a:lstStyle/>
        <a:p>
          <a:endParaRPr lang="en-US"/>
        </a:p>
      </dgm:t>
    </dgm:pt>
    <dgm:pt modelId="{AF4D89CC-6275-43E1-BA33-E6ADE879D3DF}" type="sibTrans" cxnId="{A6A16B6E-F984-425C-A4ED-4617B699A534}">
      <dgm:prSet/>
      <dgm:spPr/>
      <dgm:t>
        <a:bodyPr/>
        <a:lstStyle/>
        <a:p>
          <a:endParaRPr lang="en-US"/>
        </a:p>
      </dgm:t>
    </dgm:pt>
    <dgm:pt modelId="{878D0C6F-E3C9-46F8-A35C-C9FD9AD327E2}">
      <dgm:prSet phldrT="[Text]" custT="1"/>
      <dgm:spPr/>
      <dgm:t>
        <a:bodyPr/>
        <a:lstStyle/>
        <a:p>
          <a:r>
            <a:rPr lang="en-US" sz="1400" dirty="0"/>
            <a:t>In TFC, Add Azure Devops as provider</a:t>
          </a:r>
        </a:p>
      </dgm:t>
    </dgm:pt>
    <dgm:pt modelId="{E74A9A7C-22EA-4FD6-9A25-6995B4C5E8E0}" type="parTrans" cxnId="{C2322D0B-CB7E-47DD-B0D2-36B6691D02EF}">
      <dgm:prSet/>
      <dgm:spPr/>
      <dgm:t>
        <a:bodyPr/>
        <a:lstStyle/>
        <a:p>
          <a:endParaRPr lang="en-US"/>
        </a:p>
      </dgm:t>
    </dgm:pt>
    <dgm:pt modelId="{BAB65318-7A13-4F0F-AC37-97864E78BA06}" type="sibTrans" cxnId="{C2322D0B-CB7E-47DD-B0D2-36B6691D02EF}">
      <dgm:prSet/>
      <dgm:spPr/>
      <dgm:t>
        <a:bodyPr/>
        <a:lstStyle/>
        <a:p>
          <a:endParaRPr lang="en-US"/>
        </a:p>
      </dgm:t>
    </dgm:pt>
    <dgm:pt modelId="{9185BA3B-E075-4F08-BE74-51F78FEE407D}">
      <dgm:prSet phldrT="[Text]" custT="1"/>
      <dgm:spPr/>
      <dgm:t>
        <a:bodyPr/>
        <a:lstStyle/>
        <a:p>
          <a:r>
            <a:rPr lang="en-US" sz="1400" dirty="0"/>
            <a:t>Step-2 will route to Azure Devops services for authorization</a:t>
          </a:r>
        </a:p>
      </dgm:t>
    </dgm:pt>
    <dgm:pt modelId="{BD02D1DB-3A47-4489-83B9-65DF72B7F49A}" type="parTrans" cxnId="{AD99C505-1156-4451-8EFE-AA776FC68505}">
      <dgm:prSet/>
      <dgm:spPr/>
      <dgm:t>
        <a:bodyPr/>
        <a:lstStyle/>
        <a:p>
          <a:endParaRPr lang="en-US"/>
        </a:p>
      </dgm:t>
    </dgm:pt>
    <dgm:pt modelId="{5A039F3A-976F-4DBD-BF58-AE964D50CC59}" type="sibTrans" cxnId="{AD99C505-1156-4451-8EFE-AA776FC68505}">
      <dgm:prSet/>
      <dgm:spPr/>
      <dgm:t>
        <a:bodyPr/>
        <a:lstStyle/>
        <a:p>
          <a:endParaRPr lang="en-US"/>
        </a:p>
      </dgm:t>
    </dgm:pt>
    <dgm:pt modelId="{3AAFA0A6-E75C-48A6-A501-2089D4B39417}">
      <dgm:prSet phldrT="[Text]" custT="1"/>
      <dgm:spPr/>
      <dgm:t>
        <a:bodyPr/>
        <a:lstStyle/>
        <a:p>
          <a:r>
            <a:rPr lang="en-US" sz="1400" dirty="0"/>
            <a:t>Once approved, Azure Repos will sync with TFC. </a:t>
          </a:r>
        </a:p>
      </dgm:t>
    </dgm:pt>
    <dgm:pt modelId="{22CBD613-FA20-4475-BBAC-C5AEA8199F05}" type="parTrans" cxnId="{905C58C6-3554-4DB2-BD1A-AF88B3A77675}">
      <dgm:prSet/>
      <dgm:spPr/>
      <dgm:t>
        <a:bodyPr/>
        <a:lstStyle/>
        <a:p>
          <a:endParaRPr lang="en-US"/>
        </a:p>
      </dgm:t>
    </dgm:pt>
    <dgm:pt modelId="{C9C2930C-E961-4692-83CA-0C705126F063}" type="sibTrans" cxnId="{905C58C6-3554-4DB2-BD1A-AF88B3A77675}">
      <dgm:prSet/>
      <dgm:spPr/>
      <dgm:t>
        <a:bodyPr/>
        <a:lstStyle/>
        <a:p>
          <a:endParaRPr lang="en-US"/>
        </a:p>
      </dgm:t>
    </dgm:pt>
    <dgm:pt modelId="{ABEF727D-F9C3-4BC8-8C0F-3FD938780A35}" type="pres">
      <dgm:prSet presAssocID="{4FD65090-9FE7-4F83-BBB7-D51A1D55633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71E8997-7DBA-495E-843F-5325D758F7E8}" type="pres">
      <dgm:prSet presAssocID="{4121872F-B7FD-4BF1-99CB-19005CBFD774}" presName="Accent1" presStyleCnt="0"/>
      <dgm:spPr/>
    </dgm:pt>
    <dgm:pt modelId="{09342B87-125F-4291-B4F5-345D1771A30E}" type="pres">
      <dgm:prSet presAssocID="{4121872F-B7FD-4BF1-99CB-19005CBFD774}" presName="Accent" presStyleLbl="node1" presStyleIdx="0" presStyleCnt="3"/>
      <dgm:spPr/>
    </dgm:pt>
    <dgm:pt modelId="{5976F1B0-9F2C-4997-9CDC-C50F4E84BA3F}" type="pres">
      <dgm:prSet presAssocID="{4121872F-B7FD-4BF1-99CB-19005CBFD774}" presName="Child1" presStyleLbl="revTx" presStyleIdx="0" presStyleCnt="6" custScaleX="305252" custLinFactX="2670" custLinFactNeighborX="100000" custLinFactNeighborY="-13594">
        <dgm:presLayoutVars>
          <dgm:chMax val="0"/>
          <dgm:chPref val="0"/>
          <dgm:bulletEnabled val="1"/>
        </dgm:presLayoutVars>
      </dgm:prSet>
      <dgm:spPr/>
    </dgm:pt>
    <dgm:pt modelId="{67700516-B7C6-4A6D-92DD-5DC437A822EB}" type="pres">
      <dgm:prSet presAssocID="{4121872F-B7FD-4BF1-99CB-19005CBFD774}" presName="Parent1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605F8C21-ABDB-43D4-9624-ACB2A391E77B}" type="pres">
      <dgm:prSet presAssocID="{79AD5DC5-BD00-4DC3-9A0A-12AB6620B876}" presName="Accent2" presStyleCnt="0"/>
      <dgm:spPr/>
    </dgm:pt>
    <dgm:pt modelId="{FA325BE0-8E68-4965-B88F-A92EC7CB61E5}" type="pres">
      <dgm:prSet presAssocID="{79AD5DC5-BD00-4DC3-9A0A-12AB6620B876}" presName="Accent" presStyleLbl="node1" presStyleIdx="1" presStyleCnt="3"/>
      <dgm:spPr/>
    </dgm:pt>
    <dgm:pt modelId="{BB59C07B-08C4-4CD0-B924-F34C8E9331FB}" type="pres">
      <dgm:prSet presAssocID="{79AD5DC5-BD00-4DC3-9A0A-12AB6620B876}" presName="Child2" presStyleLbl="revTx" presStyleIdx="2" presStyleCnt="6" custScaleX="313072" custLinFactX="9316" custLinFactNeighborX="100000" custLinFactNeighborY="15999">
        <dgm:presLayoutVars>
          <dgm:chMax val="0"/>
          <dgm:chPref val="0"/>
          <dgm:bulletEnabled val="1"/>
        </dgm:presLayoutVars>
      </dgm:prSet>
      <dgm:spPr/>
    </dgm:pt>
    <dgm:pt modelId="{8C877B4D-C755-48B3-8029-596207D64338}" type="pres">
      <dgm:prSet presAssocID="{79AD5DC5-BD00-4DC3-9A0A-12AB6620B876}" presName="Parent2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B24009E3-5C76-4E64-AF69-26819CBDCCF2}" type="pres">
      <dgm:prSet presAssocID="{98F354C9-85FC-4C5A-9226-3C85496BDE39}" presName="Accent3" presStyleCnt="0"/>
      <dgm:spPr/>
    </dgm:pt>
    <dgm:pt modelId="{285A8384-A90B-481F-ABA9-06446A0B38CF}" type="pres">
      <dgm:prSet presAssocID="{98F354C9-85FC-4C5A-9226-3C85496BDE39}" presName="Accent" presStyleLbl="node1" presStyleIdx="2" presStyleCnt="3"/>
      <dgm:spPr/>
    </dgm:pt>
    <dgm:pt modelId="{D7319916-61F9-44F2-A993-67AFC0AB12D8}" type="pres">
      <dgm:prSet presAssocID="{98F354C9-85FC-4C5A-9226-3C85496BDE39}" presName="Child3" presStyleLbl="revTx" presStyleIdx="4" presStyleCnt="6" custScaleX="336285" custLinFactX="9113" custLinFactNeighborX="100000" custLinFactNeighborY="19537">
        <dgm:presLayoutVars>
          <dgm:chMax val="0"/>
          <dgm:chPref val="0"/>
          <dgm:bulletEnabled val="1"/>
        </dgm:presLayoutVars>
      </dgm:prSet>
      <dgm:spPr/>
    </dgm:pt>
    <dgm:pt modelId="{ED9EAB14-CA53-48B6-A0CC-19EFA3BE8B55}" type="pres">
      <dgm:prSet presAssocID="{98F354C9-85FC-4C5A-9226-3C85496BDE39}" presName="Parent3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AD99C505-1156-4451-8EFE-AA776FC68505}" srcId="{98F354C9-85FC-4C5A-9226-3C85496BDE39}" destId="{9185BA3B-E075-4F08-BE74-51F78FEE407D}" srcOrd="0" destOrd="0" parTransId="{BD02D1DB-3A47-4489-83B9-65DF72B7F49A}" sibTransId="{5A039F3A-976F-4DBD-BF58-AE964D50CC59}"/>
    <dgm:cxn modelId="{C2322D0B-CB7E-47DD-B0D2-36B6691D02EF}" srcId="{79AD5DC5-BD00-4DC3-9A0A-12AB6620B876}" destId="{878D0C6F-E3C9-46F8-A35C-C9FD9AD327E2}" srcOrd="0" destOrd="0" parTransId="{E74A9A7C-22EA-4FD6-9A25-6995B4C5E8E0}" sibTransId="{BAB65318-7A13-4F0F-AC37-97864E78BA06}"/>
    <dgm:cxn modelId="{48E2710F-D892-4F34-8D9F-88EECFA71ECB}" type="presOf" srcId="{4FD65090-9FE7-4F83-BBB7-D51A1D556333}" destId="{ABEF727D-F9C3-4BC8-8C0F-3FD938780A35}" srcOrd="0" destOrd="0" presId="urn:microsoft.com/office/officeart/2009/layout/CircleArrowProcess"/>
    <dgm:cxn modelId="{EBF9FC0F-0EC8-4D81-97DA-E40C57613842}" type="presOf" srcId="{663329C4-082D-4BB5-85E5-B0B19A55602B}" destId="{5976F1B0-9F2C-4997-9CDC-C50F4E84BA3F}" srcOrd="0" destOrd="0" presId="urn:microsoft.com/office/officeart/2009/layout/CircleArrowProcess"/>
    <dgm:cxn modelId="{10903517-5A52-48E9-A3AF-ADDEEE207F3F}" type="presOf" srcId="{4121872F-B7FD-4BF1-99CB-19005CBFD774}" destId="{67700516-B7C6-4A6D-92DD-5DC437A822EB}" srcOrd="0" destOrd="0" presId="urn:microsoft.com/office/officeart/2009/layout/CircleArrowProcess"/>
    <dgm:cxn modelId="{89FF4B17-D81F-4FEB-B88E-3EE330A2577B}" type="presOf" srcId="{9185BA3B-E075-4F08-BE74-51F78FEE407D}" destId="{D7319916-61F9-44F2-A993-67AFC0AB12D8}" srcOrd="0" destOrd="0" presId="urn:microsoft.com/office/officeart/2009/layout/CircleArrowProcess"/>
    <dgm:cxn modelId="{C42A391D-62DB-4942-852D-959B34BD5F5D}" srcId="{4FD65090-9FE7-4F83-BBB7-D51A1D556333}" destId="{4121872F-B7FD-4BF1-99CB-19005CBFD774}" srcOrd="0" destOrd="0" parTransId="{43D6A513-D788-4E71-A941-45F425AA62F8}" sibTransId="{17C547B2-F414-4AD0-A864-8DC2C22D7DBD}"/>
    <dgm:cxn modelId="{900E1226-DDDD-486B-A966-DC33A32C6C44}" type="presOf" srcId="{1333FA4C-D6C0-49EB-B2DE-3CE2FA6AA40B}" destId="{BB59C07B-08C4-4CD0-B924-F34C8E9331FB}" srcOrd="0" destOrd="1" presId="urn:microsoft.com/office/officeart/2009/layout/CircleArrowProcess"/>
    <dgm:cxn modelId="{6FA59028-70BE-423E-9E06-37E3460F5651}" type="presOf" srcId="{79AD5DC5-BD00-4DC3-9A0A-12AB6620B876}" destId="{8C877B4D-C755-48B3-8029-596207D64338}" srcOrd="0" destOrd="0" presId="urn:microsoft.com/office/officeart/2009/layout/CircleArrowProcess"/>
    <dgm:cxn modelId="{36FB3247-92DA-440B-8373-3086A55F6FEE}" type="presOf" srcId="{878D0C6F-E3C9-46F8-A35C-C9FD9AD327E2}" destId="{BB59C07B-08C4-4CD0-B924-F34C8E9331FB}" srcOrd="0" destOrd="0" presId="urn:microsoft.com/office/officeart/2009/layout/CircleArrowProcess"/>
    <dgm:cxn modelId="{67AE266A-33EA-4C3D-B0E8-892A25E88052}" srcId="{4FD65090-9FE7-4F83-BBB7-D51A1D556333}" destId="{79AD5DC5-BD00-4DC3-9A0A-12AB6620B876}" srcOrd="1" destOrd="0" parTransId="{A68E4B3F-9816-485A-A916-0213839D1EEC}" sibTransId="{612A2E39-D5A1-4C43-9E2B-42D0DA16007B}"/>
    <dgm:cxn modelId="{A6A16B6E-F984-425C-A4ED-4617B699A534}" srcId="{79AD5DC5-BD00-4DC3-9A0A-12AB6620B876}" destId="{1333FA4C-D6C0-49EB-B2DE-3CE2FA6AA40B}" srcOrd="1" destOrd="0" parTransId="{7859D174-FC0B-4170-9F40-8430819C0694}" sibTransId="{AF4D89CC-6275-43E1-BA33-E6ADE879D3DF}"/>
    <dgm:cxn modelId="{86DE6F79-AD32-463D-92B8-DDA7CC401A02}" type="presOf" srcId="{2189A505-BB31-4B21-A340-590779B61E90}" destId="{5976F1B0-9F2C-4997-9CDC-C50F4E84BA3F}" srcOrd="0" destOrd="1" presId="urn:microsoft.com/office/officeart/2009/layout/CircleArrowProcess"/>
    <dgm:cxn modelId="{63410390-797F-48D2-A520-4A6439F2E339}" srcId="{4121872F-B7FD-4BF1-99CB-19005CBFD774}" destId="{2189A505-BB31-4B21-A340-590779B61E90}" srcOrd="1" destOrd="0" parTransId="{36692E6C-ACFE-40F1-86B0-B8118DEE96AB}" sibTransId="{4B9D9A9B-8515-40D0-B31A-7939823FFEA9}"/>
    <dgm:cxn modelId="{17D06397-F0F2-4478-8147-86BAC3F606BE}" type="presOf" srcId="{98F354C9-85FC-4C5A-9226-3C85496BDE39}" destId="{ED9EAB14-CA53-48B6-A0CC-19EFA3BE8B55}" srcOrd="0" destOrd="0" presId="urn:microsoft.com/office/officeart/2009/layout/CircleArrowProcess"/>
    <dgm:cxn modelId="{577CECAA-A7FD-4491-B56C-13C6E4763237}" srcId="{4121872F-B7FD-4BF1-99CB-19005CBFD774}" destId="{663329C4-082D-4BB5-85E5-B0B19A55602B}" srcOrd="0" destOrd="0" parTransId="{86765376-3950-4626-963B-DDD0BC9E0A42}" sibTransId="{E5F752D5-FCC9-43CE-918E-FDC8081A1CFB}"/>
    <dgm:cxn modelId="{905C58C6-3554-4DB2-BD1A-AF88B3A77675}" srcId="{98F354C9-85FC-4C5A-9226-3C85496BDE39}" destId="{3AAFA0A6-E75C-48A6-A501-2089D4B39417}" srcOrd="1" destOrd="0" parTransId="{22CBD613-FA20-4475-BBAC-C5AEA8199F05}" sibTransId="{C9C2930C-E961-4692-83CA-0C705126F063}"/>
    <dgm:cxn modelId="{10317BEC-0487-4BC6-A945-7344925E4780}" srcId="{4FD65090-9FE7-4F83-BBB7-D51A1D556333}" destId="{98F354C9-85FC-4C5A-9226-3C85496BDE39}" srcOrd="2" destOrd="0" parTransId="{4268AB82-3D39-4519-A7C7-0F970B303206}" sibTransId="{415D402A-CAC1-443C-B6E9-04CB25ED8395}"/>
    <dgm:cxn modelId="{E5E6E3F9-BF8C-4DC3-9B69-C7FE24EDF5C7}" type="presOf" srcId="{3AAFA0A6-E75C-48A6-A501-2089D4B39417}" destId="{D7319916-61F9-44F2-A993-67AFC0AB12D8}" srcOrd="0" destOrd="1" presId="urn:microsoft.com/office/officeart/2009/layout/CircleArrowProcess"/>
    <dgm:cxn modelId="{8C7E8552-4B45-4E34-8D6A-5679E1858674}" type="presParOf" srcId="{ABEF727D-F9C3-4BC8-8C0F-3FD938780A35}" destId="{471E8997-7DBA-495E-843F-5325D758F7E8}" srcOrd="0" destOrd="0" presId="urn:microsoft.com/office/officeart/2009/layout/CircleArrowProcess"/>
    <dgm:cxn modelId="{0A354AC3-495C-4ECB-85D8-A3166475D500}" type="presParOf" srcId="{471E8997-7DBA-495E-843F-5325D758F7E8}" destId="{09342B87-125F-4291-B4F5-345D1771A30E}" srcOrd="0" destOrd="0" presId="urn:microsoft.com/office/officeart/2009/layout/CircleArrowProcess"/>
    <dgm:cxn modelId="{8836CA63-7D33-477D-BD8C-E42ACA785358}" type="presParOf" srcId="{ABEF727D-F9C3-4BC8-8C0F-3FD938780A35}" destId="{5976F1B0-9F2C-4997-9CDC-C50F4E84BA3F}" srcOrd="1" destOrd="0" presId="urn:microsoft.com/office/officeart/2009/layout/CircleArrowProcess"/>
    <dgm:cxn modelId="{9C3EA368-684F-472D-A4CD-249D8AD0435E}" type="presParOf" srcId="{ABEF727D-F9C3-4BC8-8C0F-3FD938780A35}" destId="{67700516-B7C6-4A6D-92DD-5DC437A822EB}" srcOrd="2" destOrd="0" presId="urn:microsoft.com/office/officeart/2009/layout/CircleArrowProcess"/>
    <dgm:cxn modelId="{AE613A79-0E30-475D-8FB3-1762D3F1EF81}" type="presParOf" srcId="{ABEF727D-F9C3-4BC8-8C0F-3FD938780A35}" destId="{605F8C21-ABDB-43D4-9624-ACB2A391E77B}" srcOrd="3" destOrd="0" presId="urn:microsoft.com/office/officeart/2009/layout/CircleArrowProcess"/>
    <dgm:cxn modelId="{72A84A9D-0C3B-4346-AAF3-D2C196CA71FA}" type="presParOf" srcId="{605F8C21-ABDB-43D4-9624-ACB2A391E77B}" destId="{FA325BE0-8E68-4965-B88F-A92EC7CB61E5}" srcOrd="0" destOrd="0" presId="urn:microsoft.com/office/officeart/2009/layout/CircleArrowProcess"/>
    <dgm:cxn modelId="{EB0B745B-604B-47B9-816F-639E2FEB0100}" type="presParOf" srcId="{ABEF727D-F9C3-4BC8-8C0F-3FD938780A35}" destId="{BB59C07B-08C4-4CD0-B924-F34C8E9331FB}" srcOrd="4" destOrd="0" presId="urn:microsoft.com/office/officeart/2009/layout/CircleArrowProcess"/>
    <dgm:cxn modelId="{4EC3FF4B-F86C-4513-B869-AD4CF27EC56C}" type="presParOf" srcId="{ABEF727D-F9C3-4BC8-8C0F-3FD938780A35}" destId="{8C877B4D-C755-48B3-8029-596207D64338}" srcOrd="5" destOrd="0" presId="urn:microsoft.com/office/officeart/2009/layout/CircleArrowProcess"/>
    <dgm:cxn modelId="{B80A4351-3635-4207-96E1-54CD2706FC80}" type="presParOf" srcId="{ABEF727D-F9C3-4BC8-8C0F-3FD938780A35}" destId="{B24009E3-5C76-4E64-AF69-26819CBDCCF2}" srcOrd="6" destOrd="0" presId="urn:microsoft.com/office/officeart/2009/layout/CircleArrowProcess"/>
    <dgm:cxn modelId="{C5D5E061-413A-4CA8-BA6E-58AE51AC55DB}" type="presParOf" srcId="{B24009E3-5C76-4E64-AF69-26819CBDCCF2}" destId="{285A8384-A90B-481F-ABA9-06446A0B38CF}" srcOrd="0" destOrd="0" presId="urn:microsoft.com/office/officeart/2009/layout/CircleArrowProcess"/>
    <dgm:cxn modelId="{9DB21D30-8EE9-49DA-B99A-30B8616C4CFD}" type="presParOf" srcId="{ABEF727D-F9C3-4BC8-8C0F-3FD938780A35}" destId="{D7319916-61F9-44F2-A993-67AFC0AB12D8}" srcOrd="7" destOrd="0" presId="urn:microsoft.com/office/officeart/2009/layout/CircleArrowProcess"/>
    <dgm:cxn modelId="{C48EF2DB-59CD-469E-9412-3C448780F895}" type="presParOf" srcId="{ABEF727D-F9C3-4BC8-8C0F-3FD938780A35}" destId="{ED9EAB14-CA53-48B6-A0CC-19EFA3BE8B55}" srcOrd="8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175EBA-F205-4ABE-A7C3-DCFF8257702C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84A39-FFED-46C3-BEF5-1AF3FD2E7613}">
      <dgm:prSet phldrT="[Text]"/>
      <dgm:spPr/>
      <dgm:t>
        <a:bodyPr/>
        <a:lstStyle/>
        <a:p>
          <a:r>
            <a:rPr lang="en-US" dirty="0"/>
            <a:t>Azure Repo</a:t>
          </a:r>
        </a:p>
      </dgm:t>
    </dgm:pt>
    <dgm:pt modelId="{05D8BAEB-8D24-4EBC-A878-867F92C43BB2}" type="parTrans" cxnId="{F477FA0F-D1FF-4E50-80F6-72ABCB8531A9}">
      <dgm:prSet/>
      <dgm:spPr/>
      <dgm:t>
        <a:bodyPr/>
        <a:lstStyle/>
        <a:p>
          <a:endParaRPr lang="en-US"/>
        </a:p>
      </dgm:t>
    </dgm:pt>
    <dgm:pt modelId="{0725CA1B-6993-41B2-9A82-9FE6EBBDBA93}" type="sibTrans" cxnId="{F477FA0F-D1FF-4E50-80F6-72ABCB8531A9}">
      <dgm:prSet/>
      <dgm:spPr/>
      <dgm:t>
        <a:bodyPr/>
        <a:lstStyle/>
        <a:p>
          <a:endParaRPr lang="en-US"/>
        </a:p>
      </dgm:t>
    </dgm:pt>
    <dgm:pt modelId="{527F7E7C-B4C1-4A57-9E26-3DB5E7DEB7CC}">
      <dgm:prSet phldrT="[Text]"/>
      <dgm:spPr/>
      <dgm:t>
        <a:bodyPr/>
        <a:lstStyle/>
        <a:p>
          <a:r>
            <a:rPr lang="en-US" dirty="0"/>
            <a:t>In Azure Devops, create a project and Create Repos with name “</a:t>
          </a:r>
          <a:r>
            <a:rPr lang="en-US" dirty="0" err="1"/>
            <a:t>terraform-azurerm</a:t>
          </a:r>
          <a:r>
            <a:rPr lang="en-US" dirty="0"/>
            <a:t>-&lt;</a:t>
          </a:r>
          <a:r>
            <a:rPr lang="en-US" dirty="0" err="1"/>
            <a:t>modulename</a:t>
          </a:r>
          <a:r>
            <a:rPr lang="en-US" dirty="0"/>
            <a:t>&gt;” to create modules.</a:t>
          </a:r>
        </a:p>
      </dgm:t>
    </dgm:pt>
    <dgm:pt modelId="{2DF72474-ED1F-45BF-B53A-C2F5B172DF58}" type="parTrans" cxnId="{444AC2C9-770D-4C0A-93D0-5AF1960BFFB8}">
      <dgm:prSet/>
      <dgm:spPr/>
      <dgm:t>
        <a:bodyPr/>
        <a:lstStyle/>
        <a:p>
          <a:endParaRPr lang="en-US"/>
        </a:p>
      </dgm:t>
    </dgm:pt>
    <dgm:pt modelId="{E9CF1D1C-C5A7-418A-A58B-360A7F0A14D7}" type="sibTrans" cxnId="{444AC2C9-770D-4C0A-93D0-5AF1960BFFB8}">
      <dgm:prSet/>
      <dgm:spPr/>
      <dgm:t>
        <a:bodyPr/>
        <a:lstStyle/>
        <a:p>
          <a:endParaRPr lang="en-US"/>
        </a:p>
      </dgm:t>
    </dgm:pt>
    <dgm:pt modelId="{076FC705-3F5B-455A-B5C8-EBEC0572B1F0}">
      <dgm:prSet phldrT="[Text]"/>
      <dgm:spPr/>
      <dgm:t>
        <a:bodyPr/>
        <a:lstStyle/>
        <a:p>
          <a:r>
            <a:rPr lang="en-US" dirty="0"/>
            <a:t>Upload or create </a:t>
          </a:r>
          <a:r>
            <a:rPr lang="en-US" dirty="0" err="1"/>
            <a:t>terraform</a:t>
          </a:r>
          <a:r>
            <a:rPr lang="en-US" dirty="0"/>
            <a:t> files and add tags e.g. ‘v0.0.1’</a:t>
          </a:r>
        </a:p>
      </dgm:t>
    </dgm:pt>
    <dgm:pt modelId="{1B09B536-CA4B-4ECE-B623-D3FD1D21C112}" type="parTrans" cxnId="{A4E1CC68-0388-4A10-B8A0-0B7E51896615}">
      <dgm:prSet/>
      <dgm:spPr/>
      <dgm:t>
        <a:bodyPr/>
        <a:lstStyle/>
        <a:p>
          <a:endParaRPr lang="en-US"/>
        </a:p>
      </dgm:t>
    </dgm:pt>
    <dgm:pt modelId="{0A0EFEB1-55A3-486D-8CA1-B6D8D4806C8B}" type="sibTrans" cxnId="{A4E1CC68-0388-4A10-B8A0-0B7E51896615}">
      <dgm:prSet/>
      <dgm:spPr/>
      <dgm:t>
        <a:bodyPr/>
        <a:lstStyle/>
        <a:p>
          <a:endParaRPr lang="en-US"/>
        </a:p>
      </dgm:t>
    </dgm:pt>
    <dgm:pt modelId="{A6D6E52D-B2A0-4B40-B38A-0417B6B420FA}">
      <dgm:prSet phldrT="[Text]"/>
      <dgm:spPr/>
      <dgm:t>
        <a:bodyPr/>
        <a:lstStyle/>
        <a:p>
          <a:r>
            <a:rPr lang="en-US" dirty="0"/>
            <a:t>TFC Modules</a:t>
          </a:r>
        </a:p>
      </dgm:t>
    </dgm:pt>
    <dgm:pt modelId="{439356D6-8D0A-44D2-9CC4-89A1D11691DB}" type="parTrans" cxnId="{819340AC-1311-4FE8-A32E-1C04B9BAB3CF}">
      <dgm:prSet/>
      <dgm:spPr/>
      <dgm:t>
        <a:bodyPr/>
        <a:lstStyle/>
        <a:p>
          <a:endParaRPr lang="en-US"/>
        </a:p>
      </dgm:t>
    </dgm:pt>
    <dgm:pt modelId="{A77212F0-E188-4986-AC11-5DE58E795806}" type="sibTrans" cxnId="{819340AC-1311-4FE8-A32E-1C04B9BAB3CF}">
      <dgm:prSet/>
      <dgm:spPr/>
      <dgm:t>
        <a:bodyPr/>
        <a:lstStyle/>
        <a:p>
          <a:endParaRPr lang="en-US"/>
        </a:p>
      </dgm:t>
    </dgm:pt>
    <dgm:pt modelId="{F87FDF8D-4FA7-4537-A133-57DA70FA6EA7}">
      <dgm:prSet phldrT="[Text]"/>
      <dgm:spPr/>
      <dgm:t>
        <a:bodyPr/>
        <a:lstStyle/>
        <a:p>
          <a:r>
            <a:rPr lang="en-US" dirty="0"/>
            <a:t>Connect the VCS provider</a:t>
          </a:r>
        </a:p>
      </dgm:t>
    </dgm:pt>
    <dgm:pt modelId="{ADB9FDD3-C756-48D0-8B0C-D6B2881CDE94}" type="parTrans" cxnId="{12C10739-F4CA-4843-BFE4-CA72E03C0130}">
      <dgm:prSet/>
      <dgm:spPr/>
      <dgm:t>
        <a:bodyPr/>
        <a:lstStyle/>
        <a:p>
          <a:endParaRPr lang="en-US"/>
        </a:p>
      </dgm:t>
    </dgm:pt>
    <dgm:pt modelId="{9DDB65A8-BE3C-4852-9E9B-6BBFEC2FEFE3}" type="sibTrans" cxnId="{12C10739-F4CA-4843-BFE4-CA72E03C0130}">
      <dgm:prSet/>
      <dgm:spPr/>
      <dgm:t>
        <a:bodyPr/>
        <a:lstStyle/>
        <a:p>
          <a:endParaRPr lang="en-US"/>
        </a:p>
      </dgm:t>
    </dgm:pt>
    <dgm:pt modelId="{49869F2A-4888-410C-8F5F-1A679143C78D}">
      <dgm:prSet phldrT="[Text]"/>
      <dgm:spPr/>
      <dgm:t>
        <a:bodyPr/>
        <a:lstStyle/>
        <a:p>
          <a:r>
            <a:rPr lang="en-US" dirty="0"/>
            <a:t>Select the module repos</a:t>
          </a:r>
        </a:p>
      </dgm:t>
    </dgm:pt>
    <dgm:pt modelId="{D7DD1DCD-4685-4ED5-A496-41BDB77B37A4}" type="parTrans" cxnId="{E2190325-BCC4-4E12-AFD2-DE0BDCD6C3D7}">
      <dgm:prSet/>
      <dgm:spPr/>
      <dgm:t>
        <a:bodyPr/>
        <a:lstStyle/>
        <a:p>
          <a:endParaRPr lang="en-US"/>
        </a:p>
      </dgm:t>
    </dgm:pt>
    <dgm:pt modelId="{71F76B80-F0D6-4F20-B443-475A659C7AA9}" type="sibTrans" cxnId="{E2190325-BCC4-4E12-AFD2-DE0BDCD6C3D7}">
      <dgm:prSet/>
      <dgm:spPr/>
      <dgm:t>
        <a:bodyPr/>
        <a:lstStyle/>
        <a:p>
          <a:endParaRPr lang="en-US"/>
        </a:p>
      </dgm:t>
    </dgm:pt>
    <dgm:pt modelId="{D5E8E4B7-C9ED-4DF9-BC9C-1B113F95441C}">
      <dgm:prSet phldrT="[Text]"/>
      <dgm:spPr/>
      <dgm:t>
        <a:bodyPr/>
        <a:lstStyle/>
        <a:p>
          <a:r>
            <a:rPr lang="en-US" dirty="0"/>
            <a:t>TFC Workspace</a:t>
          </a:r>
        </a:p>
      </dgm:t>
    </dgm:pt>
    <dgm:pt modelId="{76259C73-4FE4-4277-B220-EA2112EE1874}" type="parTrans" cxnId="{B578C4AF-287E-4B3D-A1E4-16D5DDB2615F}">
      <dgm:prSet/>
      <dgm:spPr/>
      <dgm:t>
        <a:bodyPr/>
        <a:lstStyle/>
        <a:p>
          <a:endParaRPr lang="en-US"/>
        </a:p>
      </dgm:t>
    </dgm:pt>
    <dgm:pt modelId="{FCFCF031-46D8-4597-9CFB-7CF4207AFBCA}" type="sibTrans" cxnId="{B578C4AF-287E-4B3D-A1E4-16D5DDB2615F}">
      <dgm:prSet/>
      <dgm:spPr/>
      <dgm:t>
        <a:bodyPr/>
        <a:lstStyle/>
        <a:p>
          <a:endParaRPr lang="en-US"/>
        </a:p>
      </dgm:t>
    </dgm:pt>
    <dgm:pt modelId="{793082CF-958C-4698-85B5-7EBF1C8C1D0C}">
      <dgm:prSet phldrT="[Text]"/>
      <dgm:spPr/>
      <dgm:t>
        <a:bodyPr/>
        <a:lstStyle/>
        <a:p>
          <a:r>
            <a:rPr lang="en-US" dirty="0"/>
            <a:t>Connect the VCS provider</a:t>
          </a:r>
        </a:p>
      </dgm:t>
    </dgm:pt>
    <dgm:pt modelId="{4480053D-7C8C-4CED-8FC2-E2C70253876B}" type="parTrans" cxnId="{76388ADB-8EE0-466B-BB23-EC620F8590D2}">
      <dgm:prSet/>
      <dgm:spPr/>
      <dgm:t>
        <a:bodyPr/>
        <a:lstStyle/>
        <a:p>
          <a:endParaRPr lang="en-US"/>
        </a:p>
      </dgm:t>
    </dgm:pt>
    <dgm:pt modelId="{EAECECAB-6561-4C22-8F46-F6E6A1413817}" type="sibTrans" cxnId="{76388ADB-8EE0-466B-BB23-EC620F8590D2}">
      <dgm:prSet/>
      <dgm:spPr/>
      <dgm:t>
        <a:bodyPr/>
        <a:lstStyle/>
        <a:p>
          <a:endParaRPr lang="en-US"/>
        </a:p>
      </dgm:t>
    </dgm:pt>
    <dgm:pt modelId="{EB6F9562-5B8A-47C1-A4D0-23CFD74B65E3}">
      <dgm:prSet phldrT="[Text]"/>
      <dgm:spPr/>
      <dgm:t>
        <a:bodyPr/>
        <a:lstStyle/>
        <a:p>
          <a:r>
            <a:rPr lang="en-US" dirty="0"/>
            <a:t>Select the main repo to create resources and run Plan and Apply stages.</a:t>
          </a:r>
        </a:p>
      </dgm:t>
    </dgm:pt>
    <dgm:pt modelId="{1C2D2B65-FF58-40AF-9CD4-094281E59830}" type="parTrans" cxnId="{D35F7F80-4335-4273-98A7-8DC642DF39AE}">
      <dgm:prSet/>
      <dgm:spPr/>
      <dgm:t>
        <a:bodyPr/>
        <a:lstStyle/>
        <a:p>
          <a:endParaRPr lang="en-US"/>
        </a:p>
      </dgm:t>
    </dgm:pt>
    <dgm:pt modelId="{11F6BDC6-42DF-43C3-837B-C685D655BCD2}" type="sibTrans" cxnId="{D35F7F80-4335-4273-98A7-8DC642DF39AE}">
      <dgm:prSet/>
      <dgm:spPr/>
      <dgm:t>
        <a:bodyPr/>
        <a:lstStyle/>
        <a:p>
          <a:endParaRPr lang="en-US"/>
        </a:p>
      </dgm:t>
    </dgm:pt>
    <dgm:pt modelId="{3AC99990-F41F-4A64-A879-61ECFDC77682}">
      <dgm:prSet/>
      <dgm:spPr/>
      <dgm:t>
        <a:bodyPr/>
        <a:lstStyle/>
        <a:p>
          <a:r>
            <a:rPr lang="en-US" dirty="0"/>
            <a:t>Azure Resources</a:t>
          </a:r>
        </a:p>
      </dgm:t>
    </dgm:pt>
    <dgm:pt modelId="{7C1859BA-12E8-4011-9223-74492A11B0C9}" type="parTrans" cxnId="{8FF2CB73-62EF-49E0-A8E6-E190B660A12A}">
      <dgm:prSet/>
      <dgm:spPr/>
      <dgm:t>
        <a:bodyPr/>
        <a:lstStyle/>
        <a:p>
          <a:endParaRPr lang="en-US"/>
        </a:p>
      </dgm:t>
    </dgm:pt>
    <dgm:pt modelId="{9D3333A8-40A1-4F9C-84B4-BC9FB2BFD2B6}" type="sibTrans" cxnId="{8FF2CB73-62EF-49E0-A8E6-E190B660A12A}">
      <dgm:prSet/>
      <dgm:spPr/>
      <dgm:t>
        <a:bodyPr/>
        <a:lstStyle/>
        <a:p>
          <a:endParaRPr lang="en-US"/>
        </a:p>
      </dgm:t>
    </dgm:pt>
    <dgm:pt modelId="{F9513B8B-1D44-4A42-A3D9-A75B62105267}">
      <dgm:prSet phldrT="[Text]"/>
      <dgm:spPr/>
      <dgm:t>
        <a:bodyPr/>
        <a:lstStyle/>
        <a:p>
          <a:r>
            <a:rPr lang="en-US" dirty="0"/>
            <a:t>Create Repo to call the modules (main).</a:t>
          </a:r>
        </a:p>
      </dgm:t>
    </dgm:pt>
    <dgm:pt modelId="{3DFC3BA9-3C3F-4969-B681-5E4DAC68E547}" type="parTrans" cxnId="{2F666239-7025-40F2-BF2D-098648F7CE6F}">
      <dgm:prSet/>
      <dgm:spPr/>
      <dgm:t>
        <a:bodyPr/>
        <a:lstStyle/>
        <a:p>
          <a:endParaRPr lang="en-US"/>
        </a:p>
      </dgm:t>
    </dgm:pt>
    <dgm:pt modelId="{12F93788-231C-41C0-BA93-4C7684052487}" type="sibTrans" cxnId="{2F666239-7025-40F2-BF2D-098648F7CE6F}">
      <dgm:prSet/>
      <dgm:spPr/>
      <dgm:t>
        <a:bodyPr/>
        <a:lstStyle/>
        <a:p>
          <a:endParaRPr lang="en-US"/>
        </a:p>
      </dgm:t>
    </dgm:pt>
    <dgm:pt modelId="{8091FC17-712C-4004-B596-37CC54920169}">
      <dgm:prSet phldrT="[Text]"/>
      <dgm:spPr/>
      <dgm:t>
        <a:bodyPr/>
        <a:lstStyle/>
        <a:p>
          <a:r>
            <a:rPr lang="en-US" dirty="0"/>
            <a:t>Add sentinel policies in Organization settings</a:t>
          </a:r>
        </a:p>
      </dgm:t>
    </dgm:pt>
    <dgm:pt modelId="{FD743B2A-011A-49BD-84C4-2F6417FF83D9}" type="parTrans" cxnId="{459B5710-5C53-4E9E-A838-8171530E969B}">
      <dgm:prSet/>
      <dgm:spPr/>
      <dgm:t>
        <a:bodyPr/>
        <a:lstStyle/>
        <a:p>
          <a:endParaRPr lang="en-US"/>
        </a:p>
      </dgm:t>
    </dgm:pt>
    <dgm:pt modelId="{A742E2FC-A086-48F5-BC0A-3CB2377AB7C2}" type="sibTrans" cxnId="{459B5710-5C53-4E9E-A838-8171530E969B}">
      <dgm:prSet/>
      <dgm:spPr/>
      <dgm:t>
        <a:bodyPr/>
        <a:lstStyle/>
        <a:p>
          <a:endParaRPr lang="en-US"/>
        </a:p>
      </dgm:t>
    </dgm:pt>
    <dgm:pt modelId="{0AFDCA9D-A554-4B6F-946E-17212CF6DEBE}">
      <dgm:prSet phldrT="[Text]"/>
      <dgm:spPr/>
      <dgm:t>
        <a:bodyPr/>
        <a:lstStyle/>
        <a:p>
          <a:r>
            <a:rPr lang="en-US" dirty="0"/>
            <a:t>Choose the Version/Tags and publish</a:t>
          </a:r>
        </a:p>
      </dgm:t>
    </dgm:pt>
    <dgm:pt modelId="{D604A508-1CCB-4114-A711-B3C5902C115C}" type="parTrans" cxnId="{6F457321-BDE0-4848-B3DF-DF6D159BB519}">
      <dgm:prSet/>
      <dgm:spPr/>
      <dgm:t>
        <a:bodyPr/>
        <a:lstStyle/>
        <a:p>
          <a:endParaRPr lang="en-US"/>
        </a:p>
      </dgm:t>
    </dgm:pt>
    <dgm:pt modelId="{543BF194-577C-4EBC-8B42-41115D27BE9F}" type="sibTrans" cxnId="{6F457321-BDE0-4848-B3DF-DF6D159BB519}">
      <dgm:prSet/>
      <dgm:spPr/>
      <dgm:t>
        <a:bodyPr/>
        <a:lstStyle/>
        <a:p>
          <a:endParaRPr lang="en-US"/>
        </a:p>
      </dgm:t>
    </dgm:pt>
    <dgm:pt modelId="{BBB74C22-FC05-4E9F-9634-6F4685529F0C}" type="pres">
      <dgm:prSet presAssocID="{AD175EBA-F205-4ABE-A7C3-DCFF8257702C}" presName="Name0" presStyleCnt="0">
        <dgm:presLayoutVars>
          <dgm:dir/>
          <dgm:resizeHandles val="exact"/>
        </dgm:presLayoutVars>
      </dgm:prSet>
      <dgm:spPr/>
    </dgm:pt>
    <dgm:pt modelId="{00AA81CE-4A01-4374-ABE0-B6766EA80B91}" type="pres">
      <dgm:prSet presAssocID="{20284A39-FFED-46C3-BEF5-1AF3FD2E7613}" presName="composite" presStyleCnt="0"/>
      <dgm:spPr/>
    </dgm:pt>
    <dgm:pt modelId="{1768CCCE-4FE3-4564-9CB8-E269278263A5}" type="pres">
      <dgm:prSet presAssocID="{20284A39-FFED-46C3-BEF5-1AF3FD2E7613}" presName="imagSh" presStyleLbl="bgImgPlace1" presStyleIdx="0" presStyleCnt="4"/>
      <dgm:spPr/>
    </dgm:pt>
    <dgm:pt modelId="{977B1066-8087-4D1E-A7D4-8373659B5B7A}" type="pres">
      <dgm:prSet presAssocID="{20284A39-FFED-46C3-BEF5-1AF3FD2E7613}" presName="txNode" presStyleLbl="node1" presStyleIdx="0" presStyleCnt="4">
        <dgm:presLayoutVars>
          <dgm:bulletEnabled val="1"/>
        </dgm:presLayoutVars>
      </dgm:prSet>
      <dgm:spPr/>
    </dgm:pt>
    <dgm:pt modelId="{D3585FCB-1593-4A74-8E50-A98B21C1DC2A}" type="pres">
      <dgm:prSet presAssocID="{0725CA1B-6993-41B2-9A82-9FE6EBBDBA93}" presName="sibTrans" presStyleLbl="sibTrans2D1" presStyleIdx="0" presStyleCnt="3"/>
      <dgm:spPr/>
    </dgm:pt>
    <dgm:pt modelId="{2D78C92E-C6B9-43A5-A038-86AD9B9AD854}" type="pres">
      <dgm:prSet presAssocID="{0725CA1B-6993-41B2-9A82-9FE6EBBDBA93}" presName="connTx" presStyleLbl="sibTrans2D1" presStyleIdx="0" presStyleCnt="3"/>
      <dgm:spPr/>
    </dgm:pt>
    <dgm:pt modelId="{27E585F3-0436-44F9-AC55-C2E8C8784CC1}" type="pres">
      <dgm:prSet presAssocID="{A6D6E52D-B2A0-4B40-B38A-0417B6B420FA}" presName="composite" presStyleCnt="0"/>
      <dgm:spPr/>
    </dgm:pt>
    <dgm:pt modelId="{AF86F73A-DE13-42D2-A8CA-EE4D4DCD8F4F}" type="pres">
      <dgm:prSet presAssocID="{A6D6E52D-B2A0-4B40-B38A-0417B6B420FA}" presName="imagSh" presStyleLbl="bgImgPlace1" presStyleIdx="1" presStyleCnt="4"/>
      <dgm:spPr/>
    </dgm:pt>
    <dgm:pt modelId="{0D775BD5-44CB-4BFD-BFB9-27BA0525A514}" type="pres">
      <dgm:prSet presAssocID="{A6D6E52D-B2A0-4B40-B38A-0417B6B420FA}" presName="txNode" presStyleLbl="node1" presStyleIdx="1" presStyleCnt="4">
        <dgm:presLayoutVars>
          <dgm:bulletEnabled val="1"/>
        </dgm:presLayoutVars>
      </dgm:prSet>
      <dgm:spPr/>
    </dgm:pt>
    <dgm:pt modelId="{3D91D76F-3AC5-4D77-A329-420D7AB65F21}" type="pres">
      <dgm:prSet presAssocID="{A77212F0-E188-4986-AC11-5DE58E795806}" presName="sibTrans" presStyleLbl="sibTrans2D1" presStyleIdx="1" presStyleCnt="3"/>
      <dgm:spPr/>
    </dgm:pt>
    <dgm:pt modelId="{3A739BE6-FCE1-4CEB-B3D5-96615C5583D7}" type="pres">
      <dgm:prSet presAssocID="{A77212F0-E188-4986-AC11-5DE58E795806}" presName="connTx" presStyleLbl="sibTrans2D1" presStyleIdx="1" presStyleCnt="3"/>
      <dgm:spPr/>
    </dgm:pt>
    <dgm:pt modelId="{FF3C80BB-D9FD-4811-8225-503CA9004DEA}" type="pres">
      <dgm:prSet presAssocID="{D5E8E4B7-C9ED-4DF9-BC9C-1B113F95441C}" presName="composite" presStyleCnt="0"/>
      <dgm:spPr/>
    </dgm:pt>
    <dgm:pt modelId="{FDB0FF0B-3F5A-4023-B678-1B8E429483EA}" type="pres">
      <dgm:prSet presAssocID="{D5E8E4B7-C9ED-4DF9-BC9C-1B113F95441C}" presName="imagSh" presStyleLbl="bgImgPlace1" presStyleIdx="2" presStyleCnt="4"/>
      <dgm:spPr/>
    </dgm:pt>
    <dgm:pt modelId="{B5E6B254-50CC-45A9-8EB1-3890FE198CBF}" type="pres">
      <dgm:prSet presAssocID="{D5E8E4B7-C9ED-4DF9-BC9C-1B113F95441C}" presName="txNode" presStyleLbl="node1" presStyleIdx="2" presStyleCnt="4">
        <dgm:presLayoutVars>
          <dgm:bulletEnabled val="1"/>
        </dgm:presLayoutVars>
      </dgm:prSet>
      <dgm:spPr/>
    </dgm:pt>
    <dgm:pt modelId="{ACF553CC-2FCA-425E-9498-FB0F82FF9458}" type="pres">
      <dgm:prSet presAssocID="{FCFCF031-46D8-4597-9CFB-7CF4207AFBCA}" presName="sibTrans" presStyleLbl="sibTrans2D1" presStyleIdx="2" presStyleCnt="3"/>
      <dgm:spPr/>
    </dgm:pt>
    <dgm:pt modelId="{82C5F3FF-4E58-459A-AC8E-E134DA8A9B97}" type="pres">
      <dgm:prSet presAssocID="{FCFCF031-46D8-4597-9CFB-7CF4207AFBCA}" presName="connTx" presStyleLbl="sibTrans2D1" presStyleIdx="2" presStyleCnt="3"/>
      <dgm:spPr/>
    </dgm:pt>
    <dgm:pt modelId="{1E1DBA3B-9CDE-46D0-8BE7-1AA9140BC41D}" type="pres">
      <dgm:prSet presAssocID="{3AC99990-F41F-4A64-A879-61ECFDC77682}" presName="composite" presStyleCnt="0"/>
      <dgm:spPr/>
    </dgm:pt>
    <dgm:pt modelId="{27DEA329-4460-4C69-B171-1A7041B50095}" type="pres">
      <dgm:prSet presAssocID="{3AC99990-F41F-4A64-A879-61ECFDC77682}" presName="imagSh" presStyleLbl="bgImgPlace1" presStyleIdx="3" presStyleCnt="4"/>
      <dgm:spPr/>
    </dgm:pt>
    <dgm:pt modelId="{D92DCB2C-61AF-46EB-98DF-6B1A3123A4C4}" type="pres">
      <dgm:prSet presAssocID="{3AC99990-F41F-4A64-A879-61ECFDC77682}" presName="txNode" presStyleLbl="node1" presStyleIdx="3" presStyleCnt="4">
        <dgm:presLayoutVars>
          <dgm:bulletEnabled val="1"/>
        </dgm:presLayoutVars>
      </dgm:prSet>
      <dgm:spPr/>
    </dgm:pt>
  </dgm:ptLst>
  <dgm:cxnLst>
    <dgm:cxn modelId="{3E14EB00-0285-4CEC-BA1F-64787A2142AE}" type="presOf" srcId="{0725CA1B-6993-41B2-9A82-9FE6EBBDBA93}" destId="{2D78C92E-C6B9-43A5-A038-86AD9B9AD854}" srcOrd="1" destOrd="0" presId="urn:microsoft.com/office/officeart/2005/8/layout/hProcess10"/>
    <dgm:cxn modelId="{F477FA0F-D1FF-4E50-80F6-72ABCB8531A9}" srcId="{AD175EBA-F205-4ABE-A7C3-DCFF8257702C}" destId="{20284A39-FFED-46C3-BEF5-1AF3FD2E7613}" srcOrd="0" destOrd="0" parTransId="{05D8BAEB-8D24-4EBC-A878-867F92C43BB2}" sibTransId="{0725CA1B-6993-41B2-9A82-9FE6EBBDBA93}"/>
    <dgm:cxn modelId="{459B5710-5C53-4E9E-A838-8171530E969B}" srcId="{D5E8E4B7-C9ED-4DF9-BC9C-1B113F95441C}" destId="{8091FC17-712C-4004-B596-37CC54920169}" srcOrd="0" destOrd="0" parTransId="{FD743B2A-011A-49BD-84C4-2F6417FF83D9}" sibTransId="{A742E2FC-A086-48F5-BC0A-3CB2377AB7C2}"/>
    <dgm:cxn modelId="{6F457321-BDE0-4848-B3DF-DF6D159BB519}" srcId="{A6D6E52D-B2A0-4B40-B38A-0417B6B420FA}" destId="{0AFDCA9D-A554-4B6F-946E-17212CF6DEBE}" srcOrd="2" destOrd="0" parTransId="{D604A508-1CCB-4114-A711-B3C5902C115C}" sibTransId="{543BF194-577C-4EBC-8B42-41115D27BE9F}"/>
    <dgm:cxn modelId="{9CD8AA23-1869-4B94-BC75-D0A9FB40F6E4}" type="presOf" srcId="{FCFCF031-46D8-4597-9CFB-7CF4207AFBCA}" destId="{ACF553CC-2FCA-425E-9498-FB0F82FF9458}" srcOrd="0" destOrd="0" presId="urn:microsoft.com/office/officeart/2005/8/layout/hProcess10"/>
    <dgm:cxn modelId="{E2190325-BCC4-4E12-AFD2-DE0BDCD6C3D7}" srcId="{A6D6E52D-B2A0-4B40-B38A-0417B6B420FA}" destId="{49869F2A-4888-410C-8F5F-1A679143C78D}" srcOrd="1" destOrd="0" parTransId="{D7DD1DCD-4685-4ED5-A496-41BDB77B37A4}" sibTransId="{71F76B80-F0D6-4F20-B443-475A659C7AA9}"/>
    <dgm:cxn modelId="{F75A2025-F3F5-4ED0-AA19-E56A88E85E71}" type="presOf" srcId="{20284A39-FFED-46C3-BEF5-1AF3FD2E7613}" destId="{977B1066-8087-4D1E-A7D4-8373659B5B7A}" srcOrd="0" destOrd="0" presId="urn:microsoft.com/office/officeart/2005/8/layout/hProcess10"/>
    <dgm:cxn modelId="{12C10739-F4CA-4843-BFE4-CA72E03C0130}" srcId="{A6D6E52D-B2A0-4B40-B38A-0417B6B420FA}" destId="{F87FDF8D-4FA7-4537-A133-57DA70FA6EA7}" srcOrd="0" destOrd="0" parTransId="{ADB9FDD3-C756-48D0-8B0C-D6B2881CDE94}" sibTransId="{9DDB65A8-BE3C-4852-9E9B-6BBFEC2FEFE3}"/>
    <dgm:cxn modelId="{2F666239-7025-40F2-BF2D-098648F7CE6F}" srcId="{20284A39-FFED-46C3-BEF5-1AF3FD2E7613}" destId="{F9513B8B-1D44-4A42-A3D9-A75B62105267}" srcOrd="2" destOrd="0" parTransId="{3DFC3BA9-3C3F-4969-B681-5E4DAC68E547}" sibTransId="{12F93788-231C-41C0-BA93-4C7684052487}"/>
    <dgm:cxn modelId="{23F5F25F-768E-4080-8493-AC019CB76AB9}" type="presOf" srcId="{A77212F0-E188-4986-AC11-5DE58E795806}" destId="{3D91D76F-3AC5-4D77-A329-420D7AB65F21}" srcOrd="0" destOrd="0" presId="urn:microsoft.com/office/officeart/2005/8/layout/hProcess10"/>
    <dgm:cxn modelId="{D8F43E61-E9DF-4DDC-944A-90FBA86AF741}" type="presOf" srcId="{3AC99990-F41F-4A64-A879-61ECFDC77682}" destId="{D92DCB2C-61AF-46EB-98DF-6B1A3123A4C4}" srcOrd="0" destOrd="0" presId="urn:microsoft.com/office/officeart/2005/8/layout/hProcess10"/>
    <dgm:cxn modelId="{761D7263-97BB-4BB6-A3AB-65D4B495FB6C}" type="presOf" srcId="{49869F2A-4888-410C-8F5F-1A679143C78D}" destId="{0D775BD5-44CB-4BFD-BFB9-27BA0525A514}" srcOrd="0" destOrd="2" presId="urn:microsoft.com/office/officeart/2005/8/layout/hProcess10"/>
    <dgm:cxn modelId="{9519B866-141B-444A-AFC2-E3257E91745B}" type="presOf" srcId="{8091FC17-712C-4004-B596-37CC54920169}" destId="{B5E6B254-50CC-45A9-8EB1-3890FE198CBF}" srcOrd="0" destOrd="1" presId="urn:microsoft.com/office/officeart/2005/8/layout/hProcess10"/>
    <dgm:cxn modelId="{A4E1CC68-0388-4A10-B8A0-0B7E51896615}" srcId="{20284A39-FFED-46C3-BEF5-1AF3FD2E7613}" destId="{076FC705-3F5B-455A-B5C8-EBEC0572B1F0}" srcOrd="1" destOrd="0" parTransId="{1B09B536-CA4B-4ECE-B623-D3FD1D21C112}" sibTransId="{0A0EFEB1-55A3-486D-8CA1-B6D8D4806C8B}"/>
    <dgm:cxn modelId="{283AB16B-96BC-420F-92C8-76C7534B86CB}" type="presOf" srcId="{EB6F9562-5B8A-47C1-A4D0-23CFD74B65E3}" destId="{B5E6B254-50CC-45A9-8EB1-3890FE198CBF}" srcOrd="0" destOrd="3" presId="urn:microsoft.com/office/officeart/2005/8/layout/hProcess10"/>
    <dgm:cxn modelId="{A550E96C-B1D0-4495-BF0A-4F8C89470D38}" type="presOf" srcId="{AD175EBA-F205-4ABE-A7C3-DCFF8257702C}" destId="{BBB74C22-FC05-4E9F-9634-6F4685529F0C}" srcOrd="0" destOrd="0" presId="urn:microsoft.com/office/officeart/2005/8/layout/hProcess10"/>
    <dgm:cxn modelId="{8FF2CB73-62EF-49E0-A8E6-E190B660A12A}" srcId="{AD175EBA-F205-4ABE-A7C3-DCFF8257702C}" destId="{3AC99990-F41F-4A64-A879-61ECFDC77682}" srcOrd="3" destOrd="0" parTransId="{7C1859BA-12E8-4011-9223-74492A11B0C9}" sibTransId="{9D3333A8-40A1-4F9C-84B4-BC9FB2BFD2B6}"/>
    <dgm:cxn modelId="{D35F7F80-4335-4273-98A7-8DC642DF39AE}" srcId="{D5E8E4B7-C9ED-4DF9-BC9C-1B113F95441C}" destId="{EB6F9562-5B8A-47C1-A4D0-23CFD74B65E3}" srcOrd="2" destOrd="0" parTransId="{1C2D2B65-FF58-40AF-9CD4-094281E59830}" sibTransId="{11F6BDC6-42DF-43C3-837B-C685D655BCD2}"/>
    <dgm:cxn modelId="{BE9A938F-551C-4FB8-A5D4-23F8B37B41C2}" type="presOf" srcId="{F9513B8B-1D44-4A42-A3D9-A75B62105267}" destId="{977B1066-8087-4D1E-A7D4-8373659B5B7A}" srcOrd="0" destOrd="3" presId="urn:microsoft.com/office/officeart/2005/8/layout/hProcess10"/>
    <dgm:cxn modelId="{7B597D91-C1FD-46E6-B5AD-963B09D6647F}" type="presOf" srcId="{0AFDCA9D-A554-4B6F-946E-17212CF6DEBE}" destId="{0D775BD5-44CB-4BFD-BFB9-27BA0525A514}" srcOrd="0" destOrd="3" presId="urn:microsoft.com/office/officeart/2005/8/layout/hProcess10"/>
    <dgm:cxn modelId="{2F83AA91-F495-464E-8504-895798AA1794}" type="presOf" srcId="{A6D6E52D-B2A0-4B40-B38A-0417B6B420FA}" destId="{0D775BD5-44CB-4BFD-BFB9-27BA0525A514}" srcOrd="0" destOrd="0" presId="urn:microsoft.com/office/officeart/2005/8/layout/hProcess10"/>
    <dgm:cxn modelId="{33E8D792-D069-4A46-8A8A-62ACF9BEFD18}" type="presOf" srcId="{F87FDF8D-4FA7-4537-A133-57DA70FA6EA7}" destId="{0D775BD5-44CB-4BFD-BFB9-27BA0525A514}" srcOrd="0" destOrd="1" presId="urn:microsoft.com/office/officeart/2005/8/layout/hProcess10"/>
    <dgm:cxn modelId="{1C916B93-E754-4279-9CC1-5DE624B60ED1}" type="presOf" srcId="{FCFCF031-46D8-4597-9CFB-7CF4207AFBCA}" destId="{82C5F3FF-4E58-459A-AC8E-E134DA8A9B97}" srcOrd="1" destOrd="0" presId="urn:microsoft.com/office/officeart/2005/8/layout/hProcess10"/>
    <dgm:cxn modelId="{442858A4-10A7-49C2-B700-82887820527F}" type="presOf" srcId="{0725CA1B-6993-41B2-9A82-9FE6EBBDBA93}" destId="{D3585FCB-1593-4A74-8E50-A98B21C1DC2A}" srcOrd="0" destOrd="0" presId="urn:microsoft.com/office/officeart/2005/8/layout/hProcess10"/>
    <dgm:cxn modelId="{819340AC-1311-4FE8-A32E-1C04B9BAB3CF}" srcId="{AD175EBA-F205-4ABE-A7C3-DCFF8257702C}" destId="{A6D6E52D-B2A0-4B40-B38A-0417B6B420FA}" srcOrd="1" destOrd="0" parTransId="{439356D6-8D0A-44D2-9CC4-89A1D11691DB}" sibTransId="{A77212F0-E188-4986-AC11-5DE58E795806}"/>
    <dgm:cxn modelId="{B578C4AF-287E-4B3D-A1E4-16D5DDB2615F}" srcId="{AD175EBA-F205-4ABE-A7C3-DCFF8257702C}" destId="{D5E8E4B7-C9ED-4DF9-BC9C-1B113F95441C}" srcOrd="2" destOrd="0" parTransId="{76259C73-4FE4-4277-B220-EA2112EE1874}" sibTransId="{FCFCF031-46D8-4597-9CFB-7CF4207AFBCA}"/>
    <dgm:cxn modelId="{076445B4-9D73-4FC2-B895-FE7507B6521B}" type="presOf" srcId="{A77212F0-E188-4986-AC11-5DE58E795806}" destId="{3A739BE6-FCE1-4CEB-B3D5-96615C5583D7}" srcOrd="1" destOrd="0" presId="urn:microsoft.com/office/officeart/2005/8/layout/hProcess10"/>
    <dgm:cxn modelId="{444AC2C9-770D-4C0A-93D0-5AF1960BFFB8}" srcId="{20284A39-FFED-46C3-BEF5-1AF3FD2E7613}" destId="{527F7E7C-B4C1-4A57-9E26-3DB5E7DEB7CC}" srcOrd="0" destOrd="0" parTransId="{2DF72474-ED1F-45BF-B53A-C2F5B172DF58}" sibTransId="{E9CF1D1C-C5A7-418A-A58B-360A7F0A14D7}"/>
    <dgm:cxn modelId="{3C30AACD-1F40-4484-AC48-3AB48F842DD6}" type="presOf" srcId="{D5E8E4B7-C9ED-4DF9-BC9C-1B113F95441C}" destId="{B5E6B254-50CC-45A9-8EB1-3890FE198CBF}" srcOrd="0" destOrd="0" presId="urn:microsoft.com/office/officeart/2005/8/layout/hProcess10"/>
    <dgm:cxn modelId="{27C231DA-BE0E-4BF3-8983-F1214E6F1217}" type="presOf" srcId="{076FC705-3F5B-455A-B5C8-EBEC0572B1F0}" destId="{977B1066-8087-4D1E-A7D4-8373659B5B7A}" srcOrd="0" destOrd="2" presId="urn:microsoft.com/office/officeart/2005/8/layout/hProcess10"/>
    <dgm:cxn modelId="{76388ADB-8EE0-466B-BB23-EC620F8590D2}" srcId="{D5E8E4B7-C9ED-4DF9-BC9C-1B113F95441C}" destId="{793082CF-958C-4698-85B5-7EBF1C8C1D0C}" srcOrd="1" destOrd="0" parTransId="{4480053D-7C8C-4CED-8FC2-E2C70253876B}" sibTransId="{EAECECAB-6561-4C22-8F46-F6E6A1413817}"/>
    <dgm:cxn modelId="{2A309DE0-4A7E-474C-ABBA-660E1C96B559}" type="presOf" srcId="{793082CF-958C-4698-85B5-7EBF1C8C1D0C}" destId="{B5E6B254-50CC-45A9-8EB1-3890FE198CBF}" srcOrd="0" destOrd="2" presId="urn:microsoft.com/office/officeart/2005/8/layout/hProcess10"/>
    <dgm:cxn modelId="{1E6B9AF0-DB7A-4202-AC8D-9600CE73192A}" type="presOf" srcId="{527F7E7C-B4C1-4A57-9E26-3DB5E7DEB7CC}" destId="{977B1066-8087-4D1E-A7D4-8373659B5B7A}" srcOrd="0" destOrd="1" presId="urn:microsoft.com/office/officeart/2005/8/layout/hProcess10"/>
    <dgm:cxn modelId="{1BD69F6F-6963-4B63-BA74-F92AE7556A15}" type="presParOf" srcId="{BBB74C22-FC05-4E9F-9634-6F4685529F0C}" destId="{00AA81CE-4A01-4374-ABE0-B6766EA80B91}" srcOrd="0" destOrd="0" presId="urn:microsoft.com/office/officeart/2005/8/layout/hProcess10"/>
    <dgm:cxn modelId="{2B2C312A-306D-4EBB-A5E0-77824B48DC0A}" type="presParOf" srcId="{00AA81CE-4A01-4374-ABE0-B6766EA80B91}" destId="{1768CCCE-4FE3-4564-9CB8-E269278263A5}" srcOrd="0" destOrd="0" presId="urn:microsoft.com/office/officeart/2005/8/layout/hProcess10"/>
    <dgm:cxn modelId="{1B38B7E8-300F-4982-ABEB-2FFC7CFFB235}" type="presParOf" srcId="{00AA81CE-4A01-4374-ABE0-B6766EA80B91}" destId="{977B1066-8087-4D1E-A7D4-8373659B5B7A}" srcOrd="1" destOrd="0" presId="urn:microsoft.com/office/officeart/2005/8/layout/hProcess10"/>
    <dgm:cxn modelId="{C8464192-CD6A-4DFB-AFE4-B2608AE4CB64}" type="presParOf" srcId="{BBB74C22-FC05-4E9F-9634-6F4685529F0C}" destId="{D3585FCB-1593-4A74-8E50-A98B21C1DC2A}" srcOrd="1" destOrd="0" presId="urn:microsoft.com/office/officeart/2005/8/layout/hProcess10"/>
    <dgm:cxn modelId="{EB10A7A7-2D64-42E8-B718-FD7888910AAF}" type="presParOf" srcId="{D3585FCB-1593-4A74-8E50-A98B21C1DC2A}" destId="{2D78C92E-C6B9-43A5-A038-86AD9B9AD854}" srcOrd="0" destOrd="0" presId="urn:microsoft.com/office/officeart/2005/8/layout/hProcess10"/>
    <dgm:cxn modelId="{25CBE489-8B07-4D84-85BA-FF255F4D5994}" type="presParOf" srcId="{BBB74C22-FC05-4E9F-9634-6F4685529F0C}" destId="{27E585F3-0436-44F9-AC55-C2E8C8784CC1}" srcOrd="2" destOrd="0" presId="urn:microsoft.com/office/officeart/2005/8/layout/hProcess10"/>
    <dgm:cxn modelId="{0E9B4E8F-970C-4E64-A9A8-28A6F14466B2}" type="presParOf" srcId="{27E585F3-0436-44F9-AC55-C2E8C8784CC1}" destId="{AF86F73A-DE13-42D2-A8CA-EE4D4DCD8F4F}" srcOrd="0" destOrd="0" presId="urn:microsoft.com/office/officeart/2005/8/layout/hProcess10"/>
    <dgm:cxn modelId="{85A0ED78-0F3A-4153-A513-57ED721362FB}" type="presParOf" srcId="{27E585F3-0436-44F9-AC55-C2E8C8784CC1}" destId="{0D775BD5-44CB-4BFD-BFB9-27BA0525A514}" srcOrd="1" destOrd="0" presId="urn:microsoft.com/office/officeart/2005/8/layout/hProcess10"/>
    <dgm:cxn modelId="{E0E86D72-9E9E-42A3-B813-BF020158AF76}" type="presParOf" srcId="{BBB74C22-FC05-4E9F-9634-6F4685529F0C}" destId="{3D91D76F-3AC5-4D77-A329-420D7AB65F21}" srcOrd="3" destOrd="0" presId="urn:microsoft.com/office/officeart/2005/8/layout/hProcess10"/>
    <dgm:cxn modelId="{AACBFDB1-5B57-486F-8B2B-6D4775BC85C0}" type="presParOf" srcId="{3D91D76F-3AC5-4D77-A329-420D7AB65F21}" destId="{3A739BE6-FCE1-4CEB-B3D5-96615C5583D7}" srcOrd="0" destOrd="0" presId="urn:microsoft.com/office/officeart/2005/8/layout/hProcess10"/>
    <dgm:cxn modelId="{CC69A1D1-7687-467F-8E37-57BC32DA601F}" type="presParOf" srcId="{BBB74C22-FC05-4E9F-9634-6F4685529F0C}" destId="{FF3C80BB-D9FD-4811-8225-503CA9004DEA}" srcOrd="4" destOrd="0" presId="urn:microsoft.com/office/officeart/2005/8/layout/hProcess10"/>
    <dgm:cxn modelId="{D9892F54-8F58-46F8-85F5-3DCF2E0D0EF6}" type="presParOf" srcId="{FF3C80BB-D9FD-4811-8225-503CA9004DEA}" destId="{FDB0FF0B-3F5A-4023-B678-1B8E429483EA}" srcOrd="0" destOrd="0" presId="urn:microsoft.com/office/officeart/2005/8/layout/hProcess10"/>
    <dgm:cxn modelId="{CD5E3075-925E-40C7-9963-E1C319AF44BE}" type="presParOf" srcId="{FF3C80BB-D9FD-4811-8225-503CA9004DEA}" destId="{B5E6B254-50CC-45A9-8EB1-3890FE198CBF}" srcOrd="1" destOrd="0" presId="urn:microsoft.com/office/officeart/2005/8/layout/hProcess10"/>
    <dgm:cxn modelId="{DF605C71-1FFA-48D3-BDFF-1F8DE8E3BF96}" type="presParOf" srcId="{BBB74C22-FC05-4E9F-9634-6F4685529F0C}" destId="{ACF553CC-2FCA-425E-9498-FB0F82FF9458}" srcOrd="5" destOrd="0" presId="urn:microsoft.com/office/officeart/2005/8/layout/hProcess10"/>
    <dgm:cxn modelId="{82F4BA41-9CB0-4689-AEF3-B40AAB026FAF}" type="presParOf" srcId="{ACF553CC-2FCA-425E-9498-FB0F82FF9458}" destId="{82C5F3FF-4E58-459A-AC8E-E134DA8A9B97}" srcOrd="0" destOrd="0" presId="urn:microsoft.com/office/officeart/2005/8/layout/hProcess10"/>
    <dgm:cxn modelId="{2F47441A-6F52-4699-9B17-F1CD52D55A24}" type="presParOf" srcId="{BBB74C22-FC05-4E9F-9634-6F4685529F0C}" destId="{1E1DBA3B-9CDE-46D0-8BE7-1AA9140BC41D}" srcOrd="6" destOrd="0" presId="urn:microsoft.com/office/officeart/2005/8/layout/hProcess10"/>
    <dgm:cxn modelId="{B53C9309-AF64-4729-A6A7-AF24FF2D7A95}" type="presParOf" srcId="{1E1DBA3B-9CDE-46D0-8BE7-1AA9140BC41D}" destId="{27DEA329-4460-4C69-B171-1A7041B50095}" srcOrd="0" destOrd="0" presId="urn:microsoft.com/office/officeart/2005/8/layout/hProcess10"/>
    <dgm:cxn modelId="{064D1175-9DB0-4F88-AC65-8AB71F3BA6BB}" type="presParOf" srcId="{1E1DBA3B-9CDE-46D0-8BE7-1AA9140BC41D}" destId="{D92DCB2C-61AF-46EB-98DF-6B1A3123A4C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B9AAF-70C8-4660-8CBD-8A1716B3A5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2EAE53-F412-470F-816A-1332FD4B89F0}">
      <dgm:prSet/>
      <dgm:spPr/>
      <dgm:t>
        <a:bodyPr/>
        <a:lstStyle/>
        <a:p>
          <a:r>
            <a:rPr lang="en-US"/>
            <a:t>Azure Terraform Module Review</a:t>
          </a:r>
        </a:p>
      </dgm:t>
    </dgm:pt>
    <dgm:pt modelId="{CB00F271-C937-430D-92B4-311544272F1C}" type="parTrans" cxnId="{BCE366C7-A426-4C2F-AA0E-1D54B7863CA2}">
      <dgm:prSet/>
      <dgm:spPr/>
      <dgm:t>
        <a:bodyPr/>
        <a:lstStyle/>
        <a:p>
          <a:endParaRPr lang="en-US"/>
        </a:p>
      </dgm:t>
    </dgm:pt>
    <dgm:pt modelId="{88942689-A1EC-4192-975A-98930AD180DC}" type="sibTrans" cxnId="{BCE366C7-A426-4C2F-AA0E-1D54B7863CA2}">
      <dgm:prSet/>
      <dgm:spPr/>
      <dgm:t>
        <a:bodyPr/>
        <a:lstStyle/>
        <a:p>
          <a:endParaRPr lang="en-US"/>
        </a:p>
      </dgm:t>
    </dgm:pt>
    <dgm:pt modelId="{68515110-C467-4F91-BB95-4919381F9982}">
      <dgm:prSet/>
      <dgm:spPr/>
      <dgm:t>
        <a:bodyPr/>
        <a:lstStyle/>
        <a:p>
          <a:r>
            <a:rPr lang="en-US"/>
            <a:t>Introduction : Terraform</a:t>
          </a:r>
        </a:p>
      </dgm:t>
    </dgm:pt>
    <dgm:pt modelId="{3AF60095-3ECB-4D03-9CA9-FD2D0BF495B7}" type="parTrans" cxnId="{A8B109EE-A2E3-4942-9B5A-777C43276EAB}">
      <dgm:prSet/>
      <dgm:spPr/>
      <dgm:t>
        <a:bodyPr/>
        <a:lstStyle/>
        <a:p>
          <a:endParaRPr lang="en-US"/>
        </a:p>
      </dgm:t>
    </dgm:pt>
    <dgm:pt modelId="{E3B36DD6-0C27-411B-98A0-A79FF3E7465E}" type="sibTrans" cxnId="{A8B109EE-A2E3-4942-9B5A-777C43276EAB}">
      <dgm:prSet/>
      <dgm:spPr/>
      <dgm:t>
        <a:bodyPr/>
        <a:lstStyle/>
        <a:p>
          <a:endParaRPr lang="en-US"/>
        </a:p>
      </dgm:t>
    </dgm:pt>
    <dgm:pt modelId="{7DCE28F1-720E-463C-999C-786327F50180}">
      <dgm:prSet/>
      <dgm:spPr/>
      <dgm:t>
        <a:bodyPr/>
        <a:lstStyle/>
        <a:p>
          <a:r>
            <a:rPr lang="en-US"/>
            <a:t>Architecture : Teraform Core Plugins,Providers.</a:t>
          </a:r>
        </a:p>
      </dgm:t>
    </dgm:pt>
    <dgm:pt modelId="{0BE03DFA-9B09-42A1-815F-4ABAD487E082}" type="parTrans" cxnId="{3B6A4BE2-E3EA-4C09-8BC8-44555713E56C}">
      <dgm:prSet/>
      <dgm:spPr/>
      <dgm:t>
        <a:bodyPr/>
        <a:lstStyle/>
        <a:p>
          <a:endParaRPr lang="en-US"/>
        </a:p>
      </dgm:t>
    </dgm:pt>
    <dgm:pt modelId="{CE126F54-73A5-46F7-9E22-83E7181543EB}" type="sibTrans" cxnId="{3B6A4BE2-E3EA-4C09-8BC8-44555713E56C}">
      <dgm:prSet/>
      <dgm:spPr/>
      <dgm:t>
        <a:bodyPr/>
        <a:lstStyle/>
        <a:p>
          <a:endParaRPr lang="en-US"/>
        </a:p>
      </dgm:t>
    </dgm:pt>
    <dgm:pt modelId="{91721CCF-8B2B-4171-8A21-55C4DA4DF72D}">
      <dgm:prSet/>
      <dgm:spPr/>
      <dgm:t>
        <a:bodyPr/>
        <a:lstStyle/>
        <a:p>
          <a:r>
            <a:rPr lang="en-US"/>
            <a:t>Simple workflow : Init,Plan+Apply,Destroy</a:t>
          </a:r>
        </a:p>
      </dgm:t>
    </dgm:pt>
    <dgm:pt modelId="{8BB91532-CD54-439F-B095-F41B27A55C9B}" type="parTrans" cxnId="{28DBBD46-E86B-4292-B74B-FE65F2216247}">
      <dgm:prSet/>
      <dgm:spPr/>
      <dgm:t>
        <a:bodyPr/>
        <a:lstStyle/>
        <a:p>
          <a:endParaRPr lang="en-US"/>
        </a:p>
      </dgm:t>
    </dgm:pt>
    <dgm:pt modelId="{F93D5523-B3D0-431A-9158-33968CB06946}" type="sibTrans" cxnId="{28DBBD46-E86B-4292-B74B-FE65F2216247}">
      <dgm:prSet/>
      <dgm:spPr/>
      <dgm:t>
        <a:bodyPr/>
        <a:lstStyle/>
        <a:p>
          <a:endParaRPr lang="en-US"/>
        </a:p>
      </dgm:t>
    </dgm:pt>
    <dgm:pt modelId="{09C8D4B1-0CB5-44A0-AF9A-99672250464D}">
      <dgm:prSet/>
      <dgm:spPr/>
      <dgm:t>
        <a:bodyPr/>
        <a:lstStyle/>
        <a:p>
          <a:r>
            <a:rPr lang="en-US"/>
            <a:t>Demo: Customize module created and available for deploy IaaS,PaaS and services.</a:t>
          </a:r>
        </a:p>
      </dgm:t>
    </dgm:pt>
    <dgm:pt modelId="{F96ED40C-8090-4612-A264-F42D4AC861B5}" type="parTrans" cxnId="{2F77D82C-A608-4066-A967-AB988B4729F3}">
      <dgm:prSet/>
      <dgm:spPr/>
      <dgm:t>
        <a:bodyPr/>
        <a:lstStyle/>
        <a:p>
          <a:endParaRPr lang="en-US"/>
        </a:p>
      </dgm:t>
    </dgm:pt>
    <dgm:pt modelId="{9D0F393E-FCC3-435E-94C1-7A8533BB324E}" type="sibTrans" cxnId="{2F77D82C-A608-4066-A967-AB988B4729F3}">
      <dgm:prSet/>
      <dgm:spPr/>
      <dgm:t>
        <a:bodyPr/>
        <a:lstStyle/>
        <a:p>
          <a:endParaRPr lang="en-US"/>
        </a:p>
      </dgm:t>
    </dgm:pt>
    <dgm:pt modelId="{83B2BFBD-48DD-404D-B808-03F38D74D6C8}" type="pres">
      <dgm:prSet presAssocID="{675B9AAF-70C8-4660-8CBD-8A1716B3A582}" presName="vert0" presStyleCnt="0">
        <dgm:presLayoutVars>
          <dgm:dir/>
          <dgm:animOne val="branch"/>
          <dgm:animLvl val="lvl"/>
        </dgm:presLayoutVars>
      </dgm:prSet>
      <dgm:spPr/>
    </dgm:pt>
    <dgm:pt modelId="{0A07A181-01C5-41DE-8652-E76C4A95BD05}" type="pres">
      <dgm:prSet presAssocID="{5D2EAE53-F412-470F-816A-1332FD4B89F0}" presName="thickLine" presStyleLbl="alignNode1" presStyleIdx="0" presStyleCnt="5"/>
      <dgm:spPr/>
    </dgm:pt>
    <dgm:pt modelId="{36E9DEDA-3B19-4FC1-A151-54A34DF8E377}" type="pres">
      <dgm:prSet presAssocID="{5D2EAE53-F412-470F-816A-1332FD4B89F0}" presName="horz1" presStyleCnt="0"/>
      <dgm:spPr/>
    </dgm:pt>
    <dgm:pt modelId="{B6F9F449-9350-4EB0-9B3A-AE64C2952000}" type="pres">
      <dgm:prSet presAssocID="{5D2EAE53-F412-470F-816A-1332FD4B89F0}" presName="tx1" presStyleLbl="revTx" presStyleIdx="0" presStyleCnt="5"/>
      <dgm:spPr/>
    </dgm:pt>
    <dgm:pt modelId="{94821A5C-F0E2-437E-91D6-910EBE842B0E}" type="pres">
      <dgm:prSet presAssocID="{5D2EAE53-F412-470F-816A-1332FD4B89F0}" presName="vert1" presStyleCnt="0"/>
      <dgm:spPr/>
    </dgm:pt>
    <dgm:pt modelId="{0770EA67-2116-4C2E-A774-21D279AF6EAF}" type="pres">
      <dgm:prSet presAssocID="{68515110-C467-4F91-BB95-4919381F9982}" presName="thickLine" presStyleLbl="alignNode1" presStyleIdx="1" presStyleCnt="5"/>
      <dgm:spPr/>
    </dgm:pt>
    <dgm:pt modelId="{E3F24F47-D02A-47E5-A40F-280F404A96CE}" type="pres">
      <dgm:prSet presAssocID="{68515110-C467-4F91-BB95-4919381F9982}" presName="horz1" presStyleCnt="0"/>
      <dgm:spPr/>
    </dgm:pt>
    <dgm:pt modelId="{E92783CF-F3A2-4328-9B47-7A776F39A789}" type="pres">
      <dgm:prSet presAssocID="{68515110-C467-4F91-BB95-4919381F9982}" presName="tx1" presStyleLbl="revTx" presStyleIdx="1" presStyleCnt="5"/>
      <dgm:spPr/>
    </dgm:pt>
    <dgm:pt modelId="{FA478965-C602-439B-905A-A82C81C1323E}" type="pres">
      <dgm:prSet presAssocID="{68515110-C467-4F91-BB95-4919381F9982}" presName="vert1" presStyleCnt="0"/>
      <dgm:spPr/>
    </dgm:pt>
    <dgm:pt modelId="{C3A8AF7F-A3DB-49AD-A691-D01312289E36}" type="pres">
      <dgm:prSet presAssocID="{7DCE28F1-720E-463C-999C-786327F50180}" presName="thickLine" presStyleLbl="alignNode1" presStyleIdx="2" presStyleCnt="5"/>
      <dgm:spPr/>
    </dgm:pt>
    <dgm:pt modelId="{026FAC7A-3EBC-4310-9E55-EA83508101BF}" type="pres">
      <dgm:prSet presAssocID="{7DCE28F1-720E-463C-999C-786327F50180}" presName="horz1" presStyleCnt="0"/>
      <dgm:spPr/>
    </dgm:pt>
    <dgm:pt modelId="{010B7E3E-CF8E-4229-81DA-C6C1D9EFCF11}" type="pres">
      <dgm:prSet presAssocID="{7DCE28F1-720E-463C-999C-786327F50180}" presName="tx1" presStyleLbl="revTx" presStyleIdx="2" presStyleCnt="5"/>
      <dgm:spPr/>
    </dgm:pt>
    <dgm:pt modelId="{9BF980ED-EA48-48C0-8FF0-2A714DDA377C}" type="pres">
      <dgm:prSet presAssocID="{7DCE28F1-720E-463C-999C-786327F50180}" presName="vert1" presStyleCnt="0"/>
      <dgm:spPr/>
    </dgm:pt>
    <dgm:pt modelId="{4E7B4D57-D4B9-442F-9D47-96EEE716714A}" type="pres">
      <dgm:prSet presAssocID="{91721CCF-8B2B-4171-8A21-55C4DA4DF72D}" presName="thickLine" presStyleLbl="alignNode1" presStyleIdx="3" presStyleCnt="5"/>
      <dgm:spPr/>
    </dgm:pt>
    <dgm:pt modelId="{FA73C4F5-995D-4508-8B64-B0394CAFE1A7}" type="pres">
      <dgm:prSet presAssocID="{91721CCF-8B2B-4171-8A21-55C4DA4DF72D}" presName="horz1" presStyleCnt="0"/>
      <dgm:spPr/>
    </dgm:pt>
    <dgm:pt modelId="{523985CD-BD7B-45A7-9A92-8C78409C366E}" type="pres">
      <dgm:prSet presAssocID="{91721CCF-8B2B-4171-8A21-55C4DA4DF72D}" presName="tx1" presStyleLbl="revTx" presStyleIdx="3" presStyleCnt="5"/>
      <dgm:spPr/>
    </dgm:pt>
    <dgm:pt modelId="{446E3A36-B201-40D9-974A-C724207622D4}" type="pres">
      <dgm:prSet presAssocID="{91721CCF-8B2B-4171-8A21-55C4DA4DF72D}" presName="vert1" presStyleCnt="0"/>
      <dgm:spPr/>
    </dgm:pt>
    <dgm:pt modelId="{040351C8-3FBB-4C01-9E79-4C0263FE3B92}" type="pres">
      <dgm:prSet presAssocID="{09C8D4B1-0CB5-44A0-AF9A-99672250464D}" presName="thickLine" presStyleLbl="alignNode1" presStyleIdx="4" presStyleCnt="5"/>
      <dgm:spPr/>
    </dgm:pt>
    <dgm:pt modelId="{C2C47FC8-6E50-4FE3-9BDB-FBA4BE73A1D3}" type="pres">
      <dgm:prSet presAssocID="{09C8D4B1-0CB5-44A0-AF9A-99672250464D}" presName="horz1" presStyleCnt="0"/>
      <dgm:spPr/>
    </dgm:pt>
    <dgm:pt modelId="{9B88B1B1-465E-4E40-AA84-D770D3F2F2B1}" type="pres">
      <dgm:prSet presAssocID="{09C8D4B1-0CB5-44A0-AF9A-99672250464D}" presName="tx1" presStyleLbl="revTx" presStyleIdx="4" presStyleCnt="5"/>
      <dgm:spPr/>
    </dgm:pt>
    <dgm:pt modelId="{48D2BFCE-3F41-42A0-BC6D-ECC0BEB62ABC}" type="pres">
      <dgm:prSet presAssocID="{09C8D4B1-0CB5-44A0-AF9A-99672250464D}" presName="vert1" presStyleCnt="0"/>
      <dgm:spPr/>
    </dgm:pt>
  </dgm:ptLst>
  <dgm:cxnLst>
    <dgm:cxn modelId="{2F77D82C-A608-4066-A967-AB988B4729F3}" srcId="{675B9AAF-70C8-4660-8CBD-8A1716B3A582}" destId="{09C8D4B1-0CB5-44A0-AF9A-99672250464D}" srcOrd="4" destOrd="0" parTransId="{F96ED40C-8090-4612-A264-F42D4AC861B5}" sibTransId="{9D0F393E-FCC3-435E-94C1-7A8533BB324E}"/>
    <dgm:cxn modelId="{2B40AB2E-5E00-490B-99A8-E8EF5FE07F35}" type="presOf" srcId="{7DCE28F1-720E-463C-999C-786327F50180}" destId="{010B7E3E-CF8E-4229-81DA-C6C1D9EFCF11}" srcOrd="0" destOrd="0" presId="urn:microsoft.com/office/officeart/2008/layout/LinedList"/>
    <dgm:cxn modelId="{908FA23E-F133-44AA-9DA9-76EFCDC76E3D}" type="presOf" srcId="{5D2EAE53-F412-470F-816A-1332FD4B89F0}" destId="{B6F9F449-9350-4EB0-9B3A-AE64C2952000}" srcOrd="0" destOrd="0" presId="urn:microsoft.com/office/officeart/2008/layout/LinedList"/>
    <dgm:cxn modelId="{B5C79E3F-E3E0-43B0-B4DF-962179361724}" type="presOf" srcId="{675B9AAF-70C8-4660-8CBD-8A1716B3A582}" destId="{83B2BFBD-48DD-404D-B808-03F38D74D6C8}" srcOrd="0" destOrd="0" presId="urn:microsoft.com/office/officeart/2008/layout/LinedList"/>
    <dgm:cxn modelId="{28DBBD46-E86B-4292-B74B-FE65F2216247}" srcId="{675B9AAF-70C8-4660-8CBD-8A1716B3A582}" destId="{91721CCF-8B2B-4171-8A21-55C4DA4DF72D}" srcOrd="3" destOrd="0" parTransId="{8BB91532-CD54-439F-B095-F41B27A55C9B}" sibTransId="{F93D5523-B3D0-431A-9158-33968CB06946}"/>
    <dgm:cxn modelId="{37BA1E93-2902-4432-A61D-839E52B646B1}" type="presOf" srcId="{91721CCF-8B2B-4171-8A21-55C4DA4DF72D}" destId="{523985CD-BD7B-45A7-9A92-8C78409C366E}" srcOrd="0" destOrd="0" presId="urn:microsoft.com/office/officeart/2008/layout/LinedList"/>
    <dgm:cxn modelId="{987C4FB5-90F0-4E94-B707-537E73283AF5}" type="presOf" srcId="{68515110-C467-4F91-BB95-4919381F9982}" destId="{E92783CF-F3A2-4328-9B47-7A776F39A789}" srcOrd="0" destOrd="0" presId="urn:microsoft.com/office/officeart/2008/layout/LinedList"/>
    <dgm:cxn modelId="{BCE366C7-A426-4C2F-AA0E-1D54B7863CA2}" srcId="{675B9AAF-70C8-4660-8CBD-8A1716B3A582}" destId="{5D2EAE53-F412-470F-816A-1332FD4B89F0}" srcOrd="0" destOrd="0" parTransId="{CB00F271-C937-430D-92B4-311544272F1C}" sibTransId="{88942689-A1EC-4192-975A-98930AD180DC}"/>
    <dgm:cxn modelId="{3B6A4BE2-E3EA-4C09-8BC8-44555713E56C}" srcId="{675B9AAF-70C8-4660-8CBD-8A1716B3A582}" destId="{7DCE28F1-720E-463C-999C-786327F50180}" srcOrd="2" destOrd="0" parTransId="{0BE03DFA-9B09-42A1-815F-4ABAD487E082}" sibTransId="{CE126F54-73A5-46F7-9E22-83E7181543EB}"/>
    <dgm:cxn modelId="{A8B109EE-A2E3-4942-9B5A-777C43276EAB}" srcId="{675B9AAF-70C8-4660-8CBD-8A1716B3A582}" destId="{68515110-C467-4F91-BB95-4919381F9982}" srcOrd="1" destOrd="0" parTransId="{3AF60095-3ECB-4D03-9CA9-FD2D0BF495B7}" sibTransId="{E3B36DD6-0C27-411B-98A0-A79FF3E7465E}"/>
    <dgm:cxn modelId="{9DC6BEFB-49B9-45D2-AFC6-9F4D3CE82A71}" type="presOf" srcId="{09C8D4B1-0CB5-44A0-AF9A-99672250464D}" destId="{9B88B1B1-465E-4E40-AA84-D770D3F2F2B1}" srcOrd="0" destOrd="0" presId="urn:microsoft.com/office/officeart/2008/layout/LinedList"/>
    <dgm:cxn modelId="{F777FCD8-2335-49B8-AF12-B4276F60808F}" type="presParOf" srcId="{83B2BFBD-48DD-404D-B808-03F38D74D6C8}" destId="{0A07A181-01C5-41DE-8652-E76C4A95BD05}" srcOrd="0" destOrd="0" presId="urn:microsoft.com/office/officeart/2008/layout/LinedList"/>
    <dgm:cxn modelId="{1C6F47D2-9BB7-4087-8A00-385961CA38ED}" type="presParOf" srcId="{83B2BFBD-48DD-404D-B808-03F38D74D6C8}" destId="{36E9DEDA-3B19-4FC1-A151-54A34DF8E377}" srcOrd="1" destOrd="0" presId="urn:microsoft.com/office/officeart/2008/layout/LinedList"/>
    <dgm:cxn modelId="{14A50986-12D4-4C53-8F76-EBD4D88F2412}" type="presParOf" srcId="{36E9DEDA-3B19-4FC1-A151-54A34DF8E377}" destId="{B6F9F449-9350-4EB0-9B3A-AE64C2952000}" srcOrd="0" destOrd="0" presId="urn:microsoft.com/office/officeart/2008/layout/LinedList"/>
    <dgm:cxn modelId="{F2BC87F7-6873-4453-A4A3-1B3C382DE2E6}" type="presParOf" srcId="{36E9DEDA-3B19-4FC1-A151-54A34DF8E377}" destId="{94821A5C-F0E2-437E-91D6-910EBE842B0E}" srcOrd="1" destOrd="0" presId="urn:microsoft.com/office/officeart/2008/layout/LinedList"/>
    <dgm:cxn modelId="{F7861207-A719-4EC6-AB60-F2200AF1954E}" type="presParOf" srcId="{83B2BFBD-48DD-404D-B808-03F38D74D6C8}" destId="{0770EA67-2116-4C2E-A774-21D279AF6EAF}" srcOrd="2" destOrd="0" presId="urn:microsoft.com/office/officeart/2008/layout/LinedList"/>
    <dgm:cxn modelId="{B778E447-9414-488D-AC6F-087D87D75198}" type="presParOf" srcId="{83B2BFBD-48DD-404D-B808-03F38D74D6C8}" destId="{E3F24F47-D02A-47E5-A40F-280F404A96CE}" srcOrd="3" destOrd="0" presId="urn:microsoft.com/office/officeart/2008/layout/LinedList"/>
    <dgm:cxn modelId="{110FE806-8D69-4DCC-9BCA-850EF56DA8CC}" type="presParOf" srcId="{E3F24F47-D02A-47E5-A40F-280F404A96CE}" destId="{E92783CF-F3A2-4328-9B47-7A776F39A789}" srcOrd="0" destOrd="0" presId="urn:microsoft.com/office/officeart/2008/layout/LinedList"/>
    <dgm:cxn modelId="{D6593615-AA96-4226-8CCA-DB7A430DC526}" type="presParOf" srcId="{E3F24F47-D02A-47E5-A40F-280F404A96CE}" destId="{FA478965-C602-439B-905A-A82C81C1323E}" srcOrd="1" destOrd="0" presId="urn:microsoft.com/office/officeart/2008/layout/LinedList"/>
    <dgm:cxn modelId="{60E6B0BF-4EB8-48D8-BF7D-412CE1BF77B4}" type="presParOf" srcId="{83B2BFBD-48DD-404D-B808-03F38D74D6C8}" destId="{C3A8AF7F-A3DB-49AD-A691-D01312289E36}" srcOrd="4" destOrd="0" presId="urn:microsoft.com/office/officeart/2008/layout/LinedList"/>
    <dgm:cxn modelId="{A2F5E2F8-5AAB-4226-AC3C-0A8DAD17803F}" type="presParOf" srcId="{83B2BFBD-48DD-404D-B808-03F38D74D6C8}" destId="{026FAC7A-3EBC-4310-9E55-EA83508101BF}" srcOrd="5" destOrd="0" presId="urn:microsoft.com/office/officeart/2008/layout/LinedList"/>
    <dgm:cxn modelId="{B2965476-7D90-4271-B6A8-8A5FA7A09F7A}" type="presParOf" srcId="{026FAC7A-3EBC-4310-9E55-EA83508101BF}" destId="{010B7E3E-CF8E-4229-81DA-C6C1D9EFCF11}" srcOrd="0" destOrd="0" presId="urn:microsoft.com/office/officeart/2008/layout/LinedList"/>
    <dgm:cxn modelId="{7FE12504-65A9-4EE0-81E5-BB01202A6B7D}" type="presParOf" srcId="{026FAC7A-3EBC-4310-9E55-EA83508101BF}" destId="{9BF980ED-EA48-48C0-8FF0-2A714DDA377C}" srcOrd="1" destOrd="0" presId="urn:microsoft.com/office/officeart/2008/layout/LinedList"/>
    <dgm:cxn modelId="{85085E79-BFDE-43AB-A6C3-5369499267E3}" type="presParOf" srcId="{83B2BFBD-48DD-404D-B808-03F38D74D6C8}" destId="{4E7B4D57-D4B9-442F-9D47-96EEE716714A}" srcOrd="6" destOrd="0" presId="urn:microsoft.com/office/officeart/2008/layout/LinedList"/>
    <dgm:cxn modelId="{319E5463-7DF4-4369-A0AF-3CAA5A181491}" type="presParOf" srcId="{83B2BFBD-48DD-404D-B808-03F38D74D6C8}" destId="{FA73C4F5-995D-4508-8B64-B0394CAFE1A7}" srcOrd="7" destOrd="0" presId="urn:microsoft.com/office/officeart/2008/layout/LinedList"/>
    <dgm:cxn modelId="{80CC9956-3200-4978-8DFD-C251B3634C15}" type="presParOf" srcId="{FA73C4F5-995D-4508-8B64-B0394CAFE1A7}" destId="{523985CD-BD7B-45A7-9A92-8C78409C366E}" srcOrd="0" destOrd="0" presId="urn:microsoft.com/office/officeart/2008/layout/LinedList"/>
    <dgm:cxn modelId="{DAB51745-2449-4C5C-A82C-BB50ADF8067F}" type="presParOf" srcId="{FA73C4F5-995D-4508-8B64-B0394CAFE1A7}" destId="{446E3A36-B201-40D9-974A-C724207622D4}" srcOrd="1" destOrd="0" presId="urn:microsoft.com/office/officeart/2008/layout/LinedList"/>
    <dgm:cxn modelId="{C15223B1-0FF9-4B03-AD82-F9E67E3F3630}" type="presParOf" srcId="{83B2BFBD-48DD-404D-B808-03F38D74D6C8}" destId="{040351C8-3FBB-4C01-9E79-4C0263FE3B92}" srcOrd="8" destOrd="0" presId="urn:microsoft.com/office/officeart/2008/layout/LinedList"/>
    <dgm:cxn modelId="{C7F8A7BA-ED22-4009-9B11-B06C1482EC08}" type="presParOf" srcId="{83B2BFBD-48DD-404D-B808-03F38D74D6C8}" destId="{C2C47FC8-6E50-4FE3-9BDB-FBA4BE73A1D3}" srcOrd="9" destOrd="0" presId="urn:microsoft.com/office/officeart/2008/layout/LinedList"/>
    <dgm:cxn modelId="{77613D8E-DD55-4EEE-919D-80BFB399726E}" type="presParOf" srcId="{C2C47FC8-6E50-4FE3-9BDB-FBA4BE73A1D3}" destId="{9B88B1B1-465E-4E40-AA84-D770D3F2F2B1}" srcOrd="0" destOrd="0" presId="urn:microsoft.com/office/officeart/2008/layout/LinedList"/>
    <dgm:cxn modelId="{54391398-24DB-4310-84A3-60BD546B1857}" type="presParOf" srcId="{C2C47FC8-6E50-4FE3-9BDB-FBA4BE73A1D3}" destId="{48D2BFCE-3F41-42A0-BC6D-ECC0BEB62A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281146-7D6B-A140-97CF-ECB5244B71E1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DF630A8-85BE-C24E-96B1-0F41053BF3A7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 err="1"/>
            <a:t>init</a:t>
          </a:r>
          <a:endParaRPr lang="en-GB" dirty="0"/>
        </a:p>
      </dgm:t>
    </dgm:pt>
    <dgm:pt modelId="{78D4AB66-230A-844C-A55B-A7117D8FC716}" type="parTrans" cxnId="{D13BFB0E-BC1F-F842-8DC8-B7D88F4C3D50}">
      <dgm:prSet/>
      <dgm:spPr/>
      <dgm:t>
        <a:bodyPr/>
        <a:lstStyle/>
        <a:p>
          <a:endParaRPr lang="en-GB"/>
        </a:p>
      </dgm:t>
    </dgm:pt>
    <dgm:pt modelId="{5AE91E30-8091-EC46-9120-82663F85B489}" type="sibTrans" cxnId="{D13BFB0E-BC1F-F842-8DC8-B7D88F4C3D50}">
      <dgm:prSet/>
      <dgm:spPr/>
      <dgm:t>
        <a:bodyPr/>
        <a:lstStyle/>
        <a:p>
          <a:endParaRPr lang="en-GB"/>
        </a:p>
      </dgm:t>
    </dgm:pt>
    <dgm:pt modelId="{98AF8843-A08F-224E-9DE3-23F80834E0FC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validate</a:t>
          </a:r>
        </a:p>
      </dgm:t>
    </dgm:pt>
    <dgm:pt modelId="{AAE169D3-E792-5A46-A3E8-808FCD473719}" type="parTrans" cxnId="{1B161A57-BF52-F84A-AE9D-3D328AE1C278}">
      <dgm:prSet/>
      <dgm:spPr/>
      <dgm:t>
        <a:bodyPr/>
        <a:lstStyle/>
        <a:p>
          <a:endParaRPr lang="en-GB"/>
        </a:p>
      </dgm:t>
    </dgm:pt>
    <dgm:pt modelId="{8BB94AE2-221E-5145-97C0-FAF4CE31DA10}" type="sibTrans" cxnId="{1B161A57-BF52-F84A-AE9D-3D328AE1C278}">
      <dgm:prSet/>
      <dgm:spPr/>
      <dgm:t>
        <a:bodyPr/>
        <a:lstStyle/>
        <a:p>
          <a:endParaRPr lang="en-GB"/>
        </a:p>
      </dgm:t>
    </dgm:pt>
    <dgm:pt modelId="{9CA6E2EC-6EF9-0A44-A225-C779AFA1ADB5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plan</a:t>
          </a:r>
        </a:p>
      </dgm:t>
    </dgm:pt>
    <dgm:pt modelId="{90E3F3F8-7381-8242-AB5B-E7496426B0EE}" type="parTrans" cxnId="{8014512B-1B93-A340-8441-06F5C7621166}">
      <dgm:prSet/>
      <dgm:spPr/>
      <dgm:t>
        <a:bodyPr/>
        <a:lstStyle/>
        <a:p>
          <a:endParaRPr lang="en-GB"/>
        </a:p>
      </dgm:t>
    </dgm:pt>
    <dgm:pt modelId="{47921B75-EA30-6A4F-8D99-5BDDE69CD579}" type="sibTrans" cxnId="{8014512B-1B93-A340-8441-06F5C7621166}">
      <dgm:prSet/>
      <dgm:spPr/>
      <dgm:t>
        <a:bodyPr/>
        <a:lstStyle/>
        <a:p>
          <a:endParaRPr lang="en-GB"/>
        </a:p>
      </dgm:t>
    </dgm:pt>
    <dgm:pt modelId="{136E4566-98C7-DD4A-B3BA-450A591846FF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apply</a:t>
          </a:r>
        </a:p>
      </dgm:t>
    </dgm:pt>
    <dgm:pt modelId="{1F9D992C-2655-3547-92BD-5E775CADCAA6}" type="parTrans" cxnId="{596EA5FA-4097-F943-AFBB-728D775695D0}">
      <dgm:prSet/>
      <dgm:spPr/>
      <dgm:t>
        <a:bodyPr/>
        <a:lstStyle/>
        <a:p>
          <a:endParaRPr lang="en-GB"/>
        </a:p>
      </dgm:t>
    </dgm:pt>
    <dgm:pt modelId="{D5676450-623C-1A4A-ABE7-3489AFAE06B8}" type="sibTrans" cxnId="{596EA5FA-4097-F943-AFBB-728D775695D0}">
      <dgm:prSet/>
      <dgm:spPr/>
      <dgm:t>
        <a:bodyPr/>
        <a:lstStyle/>
        <a:p>
          <a:endParaRPr lang="en-GB"/>
        </a:p>
      </dgm:t>
    </dgm:pt>
    <dgm:pt modelId="{7B2392E2-8126-3447-BE7E-40814E8D014A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destroy</a:t>
          </a:r>
        </a:p>
      </dgm:t>
    </dgm:pt>
    <dgm:pt modelId="{D7D5F529-D310-0149-B2CF-A00BBCC37DE2}" type="parTrans" cxnId="{C4BC8CB1-3EC3-3948-8A5B-9C49918A2051}">
      <dgm:prSet/>
      <dgm:spPr/>
      <dgm:t>
        <a:bodyPr/>
        <a:lstStyle/>
        <a:p>
          <a:endParaRPr lang="en-GB"/>
        </a:p>
      </dgm:t>
    </dgm:pt>
    <dgm:pt modelId="{81DCC2F0-C0EA-1C43-ACB3-0790350BB4F6}" type="sibTrans" cxnId="{C4BC8CB1-3EC3-3948-8A5B-9C49918A2051}">
      <dgm:prSet/>
      <dgm:spPr/>
      <dgm:t>
        <a:bodyPr/>
        <a:lstStyle/>
        <a:p>
          <a:endParaRPr lang="en-GB"/>
        </a:p>
      </dgm:t>
    </dgm:pt>
    <dgm:pt modelId="{F43DA1CC-9377-8842-ACC1-84E7431BAE7D}" type="pres">
      <dgm:prSet presAssocID="{EA281146-7D6B-A140-97CF-ECB5244B71E1}" presName="Name0" presStyleCnt="0">
        <dgm:presLayoutVars>
          <dgm:dir/>
          <dgm:animLvl val="lvl"/>
          <dgm:resizeHandles val="exact"/>
        </dgm:presLayoutVars>
      </dgm:prSet>
      <dgm:spPr/>
    </dgm:pt>
    <dgm:pt modelId="{68F75049-22A1-EB4D-B982-15084D6927B1}" type="pres">
      <dgm:prSet presAssocID="{FDF630A8-85BE-C24E-96B1-0F41053BF3A7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AEB1E90-DEC3-5341-8C11-9E97C774E7AE}" type="pres">
      <dgm:prSet presAssocID="{5AE91E30-8091-EC46-9120-82663F85B489}" presName="parTxOnlySpace" presStyleCnt="0"/>
      <dgm:spPr/>
    </dgm:pt>
    <dgm:pt modelId="{F3F5304F-B7FB-B345-8139-093CF3A9A474}" type="pres">
      <dgm:prSet presAssocID="{98AF8843-A08F-224E-9DE3-23F80834E0F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3056EA4-CC67-0742-9B99-4F8A333495BE}" type="pres">
      <dgm:prSet presAssocID="{8BB94AE2-221E-5145-97C0-FAF4CE31DA10}" presName="parTxOnlySpace" presStyleCnt="0"/>
      <dgm:spPr/>
    </dgm:pt>
    <dgm:pt modelId="{5C64987E-048B-9447-A4A9-302C198DFBD7}" type="pres">
      <dgm:prSet presAssocID="{9CA6E2EC-6EF9-0A44-A225-C779AFA1ADB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2B039B3-5A97-4142-BC37-AEF2CB4B9690}" type="pres">
      <dgm:prSet presAssocID="{47921B75-EA30-6A4F-8D99-5BDDE69CD579}" presName="parTxOnlySpace" presStyleCnt="0"/>
      <dgm:spPr/>
    </dgm:pt>
    <dgm:pt modelId="{8954FAC8-3D3F-4843-A4C1-704D07721619}" type="pres">
      <dgm:prSet presAssocID="{136E4566-98C7-DD4A-B3BA-450A591846F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F55EBF-8320-D940-8840-1B81119FCAAE}" type="pres">
      <dgm:prSet presAssocID="{D5676450-623C-1A4A-ABE7-3489AFAE06B8}" presName="parTxOnlySpace" presStyleCnt="0"/>
      <dgm:spPr/>
    </dgm:pt>
    <dgm:pt modelId="{5C8D29A2-549D-2F46-BAE7-AFBA252E9BA4}" type="pres">
      <dgm:prSet presAssocID="{7B2392E2-8126-3447-BE7E-40814E8D014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13BFB0E-BC1F-F842-8DC8-B7D88F4C3D50}" srcId="{EA281146-7D6B-A140-97CF-ECB5244B71E1}" destId="{FDF630A8-85BE-C24E-96B1-0F41053BF3A7}" srcOrd="0" destOrd="0" parTransId="{78D4AB66-230A-844C-A55B-A7117D8FC716}" sibTransId="{5AE91E30-8091-EC46-9120-82663F85B489}"/>
    <dgm:cxn modelId="{6F8EF528-4179-6C42-B1AE-D98168759A68}" type="presOf" srcId="{98AF8843-A08F-224E-9DE3-23F80834E0FC}" destId="{F3F5304F-B7FB-B345-8139-093CF3A9A474}" srcOrd="0" destOrd="0" presId="urn:microsoft.com/office/officeart/2005/8/layout/chevron1"/>
    <dgm:cxn modelId="{8014512B-1B93-A340-8441-06F5C7621166}" srcId="{EA281146-7D6B-A140-97CF-ECB5244B71E1}" destId="{9CA6E2EC-6EF9-0A44-A225-C779AFA1ADB5}" srcOrd="2" destOrd="0" parTransId="{90E3F3F8-7381-8242-AB5B-E7496426B0EE}" sibTransId="{47921B75-EA30-6A4F-8D99-5BDDE69CD579}"/>
    <dgm:cxn modelId="{0B209531-AEE2-4B41-BDEA-A8FD09C1DB30}" type="presOf" srcId="{9CA6E2EC-6EF9-0A44-A225-C779AFA1ADB5}" destId="{5C64987E-048B-9447-A4A9-302C198DFBD7}" srcOrd="0" destOrd="0" presId="urn:microsoft.com/office/officeart/2005/8/layout/chevron1"/>
    <dgm:cxn modelId="{464AE74A-2024-5F48-BF14-57062065C492}" type="presOf" srcId="{FDF630A8-85BE-C24E-96B1-0F41053BF3A7}" destId="{68F75049-22A1-EB4D-B982-15084D6927B1}" srcOrd="0" destOrd="0" presId="urn:microsoft.com/office/officeart/2005/8/layout/chevron1"/>
    <dgm:cxn modelId="{1B161A57-BF52-F84A-AE9D-3D328AE1C278}" srcId="{EA281146-7D6B-A140-97CF-ECB5244B71E1}" destId="{98AF8843-A08F-224E-9DE3-23F80834E0FC}" srcOrd="1" destOrd="0" parTransId="{AAE169D3-E792-5A46-A3E8-808FCD473719}" sibTransId="{8BB94AE2-221E-5145-97C0-FAF4CE31DA10}"/>
    <dgm:cxn modelId="{F011C198-3806-A547-A5F0-B3EF20342910}" type="presOf" srcId="{136E4566-98C7-DD4A-B3BA-450A591846FF}" destId="{8954FAC8-3D3F-4843-A4C1-704D07721619}" srcOrd="0" destOrd="0" presId="urn:microsoft.com/office/officeart/2005/8/layout/chevron1"/>
    <dgm:cxn modelId="{C4BC8CB1-3EC3-3948-8A5B-9C49918A2051}" srcId="{EA281146-7D6B-A140-97CF-ECB5244B71E1}" destId="{7B2392E2-8126-3447-BE7E-40814E8D014A}" srcOrd="4" destOrd="0" parTransId="{D7D5F529-D310-0149-B2CF-A00BBCC37DE2}" sibTransId="{81DCC2F0-C0EA-1C43-ACB3-0790350BB4F6}"/>
    <dgm:cxn modelId="{3AF91ABD-1500-E841-AB7B-4AB649077879}" type="presOf" srcId="{7B2392E2-8126-3447-BE7E-40814E8D014A}" destId="{5C8D29A2-549D-2F46-BAE7-AFBA252E9BA4}" srcOrd="0" destOrd="0" presId="urn:microsoft.com/office/officeart/2005/8/layout/chevron1"/>
    <dgm:cxn modelId="{FAE055EA-9EE9-494C-8230-772A8FF1C4F3}" type="presOf" srcId="{EA281146-7D6B-A140-97CF-ECB5244B71E1}" destId="{F43DA1CC-9377-8842-ACC1-84E7431BAE7D}" srcOrd="0" destOrd="0" presId="urn:microsoft.com/office/officeart/2005/8/layout/chevron1"/>
    <dgm:cxn modelId="{596EA5FA-4097-F943-AFBB-728D775695D0}" srcId="{EA281146-7D6B-A140-97CF-ECB5244B71E1}" destId="{136E4566-98C7-DD4A-B3BA-450A591846FF}" srcOrd="3" destOrd="0" parTransId="{1F9D992C-2655-3547-92BD-5E775CADCAA6}" sibTransId="{D5676450-623C-1A4A-ABE7-3489AFAE06B8}"/>
    <dgm:cxn modelId="{0425B9FA-C62B-9D40-9E69-FF9264C19129}" type="presParOf" srcId="{F43DA1CC-9377-8842-ACC1-84E7431BAE7D}" destId="{68F75049-22A1-EB4D-B982-15084D6927B1}" srcOrd="0" destOrd="0" presId="urn:microsoft.com/office/officeart/2005/8/layout/chevron1"/>
    <dgm:cxn modelId="{05FE7CAE-B57A-754D-85F8-A0081FA92D23}" type="presParOf" srcId="{F43DA1CC-9377-8842-ACC1-84E7431BAE7D}" destId="{0AEB1E90-DEC3-5341-8C11-9E97C774E7AE}" srcOrd="1" destOrd="0" presId="urn:microsoft.com/office/officeart/2005/8/layout/chevron1"/>
    <dgm:cxn modelId="{D537AA7A-CA4E-4248-879A-E4B26562DDCC}" type="presParOf" srcId="{F43DA1CC-9377-8842-ACC1-84E7431BAE7D}" destId="{F3F5304F-B7FB-B345-8139-093CF3A9A474}" srcOrd="2" destOrd="0" presId="urn:microsoft.com/office/officeart/2005/8/layout/chevron1"/>
    <dgm:cxn modelId="{7A112E66-7F72-CF4F-BE35-AD6BAD7675AD}" type="presParOf" srcId="{F43DA1CC-9377-8842-ACC1-84E7431BAE7D}" destId="{D3056EA4-CC67-0742-9B99-4F8A333495BE}" srcOrd="3" destOrd="0" presId="urn:microsoft.com/office/officeart/2005/8/layout/chevron1"/>
    <dgm:cxn modelId="{9D969D5E-0735-E84C-99CF-2A96CD08612B}" type="presParOf" srcId="{F43DA1CC-9377-8842-ACC1-84E7431BAE7D}" destId="{5C64987E-048B-9447-A4A9-302C198DFBD7}" srcOrd="4" destOrd="0" presId="urn:microsoft.com/office/officeart/2005/8/layout/chevron1"/>
    <dgm:cxn modelId="{B6A084BE-C08A-C049-AF12-31089DFB7370}" type="presParOf" srcId="{F43DA1CC-9377-8842-ACC1-84E7431BAE7D}" destId="{12B039B3-5A97-4142-BC37-AEF2CB4B9690}" srcOrd="5" destOrd="0" presId="urn:microsoft.com/office/officeart/2005/8/layout/chevron1"/>
    <dgm:cxn modelId="{60B44A9E-7F28-CA4B-BF90-EC76BCCAB760}" type="presParOf" srcId="{F43DA1CC-9377-8842-ACC1-84E7431BAE7D}" destId="{8954FAC8-3D3F-4843-A4C1-704D07721619}" srcOrd="6" destOrd="0" presId="urn:microsoft.com/office/officeart/2005/8/layout/chevron1"/>
    <dgm:cxn modelId="{C5824395-02DC-FB4E-BAC9-AE7C81A1399E}" type="presParOf" srcId="{F43DA1CC-9377-8842-ACC1-84E7431BAE7D}" destId="{51F55EBF-8320-D940-8840-1B81119FCAAE}" srcOrd="7" destOrd="0" presId="urn:microsoft.com/office/officeart/2005/8/layout/chevron1"/>
    <dgm:cxn modelId="{96FD8548-313A-7B44-81D3-419811721863}" type="presParOf" srcId="{F43DA1CC-9377-8842-ACC1-84E7431BAE7D}" destId="{5C8D29A2-549D-2F46-BAE7-AFBA252E9BA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42B87-125F-4291-B4F5-345D1771A30E}">
      <dsp:nvSpPr>
        <dsp:cNvPr id="0" name=""/>
        <dsp:cNvSpPr/>
      </dsp:nvSpPr>
      <dsp:spPr>
        <a:xfrm>
          <a:off x="2425555" y="0"/>
          <a:ext cx="2188400" cy="218873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6F1B0-9F2C-4997-9CDC-C50F4E84BA3F}">
      <dsp:nvSpPr>
        <dsp:cNvPr id="0" name=""/>
        <dsp:cNvSpPr/>
      </dsp:nvSpPr>
      <dsp:spPr>
        <a:xfrm>
          <a:off x="4614944" y="533397"/>
          <a:ext cx="4008081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one in Azure Devops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Save the AppID and ClientSecret for next step</a:t>
          </a:r>
        </a:p>
      </dsp:txBody>
      <dsp:txXfrm>
        <a:off x="4614944" y="533397"/>
        <a:ext cx="4008081" cy="875675"/>
      </dsp:txXfrm>
    </dsp:sp>
    <dsp:sp modelId="{67700516-B7C6-4A6D-92DD-5DC437A822EB}">
      <dsp:nvSpPr>
        <dsp:cNvPr id="0" name=""/>
        <dsp:cNvSpPr/>
      </dsp:nvSpPr>
      <dsp:spPr>
        <a:xfrm>
          <a:off x="2909263" y="790199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Application</a:t>
          </a:r>
        </a:p>
      </dsp:txBody>
      <dsp:txXfrm>
        <a:off x="2909263" y="790199"/>
        <a:ext cx="1216051" cy="607880"/>
      </dsp:txXfrm>
    </dsp:sp>
    <dsp:sp modelId="{FA325BE0-8E68-4965-B88F-A92EC7CB61E5}">
      <dsp:nvSpPr>
        <dsp:cNvPr id="0" name=""/>
        <dsp:cNvSpPr/>
      </dsp:nvSpPr>
      <dsp:spPr>
        <a:xfrm>
          <a:off x="1817734" y="1257589"/>
          <a:ext cx="2188400" cy="218873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9C07B-08C4-4CD0-B924-F34C8E9331FB}">
      <dsp:nvSpPr>
        <dsp:cNvPr id="0" name=""/>
        <dsp:cNvSpPr/>
      </dsp:nvSpPr>
      <dsp:spPr>
        <a:xfrm>
          <a:off x="4042637" y="2057400"/>
          <a:ext cx="4110760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 TFC, Add Azure Devops as provider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Provide the Application details of Step-1</a:t>
          </a:r>
        </a:p>
      </dsp:txBody>
      <dsp:txXfrm>
        <a:off x="4042637" y="2057400"/>
        <a:ext cx="4110760" cy="875675"/>
      </dsp:txXfrm>
    </dsp:sp>
    <dsp:sp modelId="{8C877B4D-C755-48B3-8029-596207D64338}">
      <dsp:nvSpPr>
        <dsp:cNvPr id="0" name=""/>
        <dsp:cNvSpPr/>
      </dsp:nvSpPr>
      <dsp:spPr>
        <a:xfrm>
          <a:off x="2303909" y="2055063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VCS Provider</a:t>
          </a:r>
        </a:p>
      </dsp:txBody>
      <dsp:txXfrm>
        <a:off x="2303909" y="2055063"/>
        <a:ext cx="1216051" cy="607880"/>
      </dsp:txXfrm>
    </dsp:sp>
    <dsp:sp modelId="{285A8384-A90B-481F-ABA9-06446A0B38CF}">
      <dsp:nvSpPr>
        <dsp:cNvPr id="0" name=""/>
        <dsp:cNvSpPr/>
      </dsp:nvSpPr>
      <dsp:spPr>
        <a:xfrm>
          <a:off x="2581311" y="2665671"/>
          <a:ext cx="1880174" cy="188092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319916-61F9-44F2-A993-67AFC0AB12D8}">
      <dsp:nvSpPr>
        <dsp:cNvPr id="0" name=""/>
        <dsp:cNvSpPr/>
      </dsp:nvSpPr>
      <dsp:spPr>
        <a:xfrm>
          <a:off x="4495805" y="3352791"/>
          <a:ext cx="4415556" cy="875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Step-2 will route to Azure Devops services for authorization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Once approved, Azure Repos will sync with TFC. </a:t>
          </a:r>
        </a:p>
      </dsp:txBody>
      <dsp:txXfrm>
        <a:off x="4495805" y="3352791"/>
        <a:ext cx="4415556" cy="875675"/>
      </dsp:txXfrm>
    </dsp:sp>
    <dsp:sp modelId="{ED9EAB14-CA53-48B6-A0CC-19EFA3BE8B55}">
      <dsp:nvSpPr>
        <dsp:cNvPr id="0" name=""/>
        <dsp:cNvSpPr/>
      </dsp:nvSpPr>
      <dsp:spPr>
        <a:xfrm>
          <a:off x="2912140" y="3321745"/>
          <a:ext cx="1216051" cy="607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Authorization</a:t>
          </a:r>
        </a:p>
      </dsp:txBody>
      <dsp:txXfrm>
        <a:off x="2912140" y="3321745"/>
        <a:ext cx="1216051" cy="607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8CCCE-4FE3-4564-9CB8-E269278263A5}">
      <dsp:nvSpPr>
        <dsp:cNvPr id="0" name=""/>
        <dsp:cNvSpPr/>
      </dsp:nvSpPr>
      <dsp:spPr>
        <a:xfrm>
          <a:off x="1086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B1066-8087-4D1E-A7D4-8373659B5B7A}">
      <dsp:nvSpPr>
        <dsp:cNvPr id="0" name=""/>
        <dsp:cNvSpPr/>
      </dsp:nvSpPr>
      <dsp:spPr>
        <a:xfrm>
          <a:off x="231459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Azure Repo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In Azure Devops, create a project and Create Repos with name “</a:t>
          </a:r>
          <a:r>
            <a:rPr lang="en-US" sz="700" kern="1200" dirty="0" err="1"/>
            <a:t>terraform-azurerm</a:t>
          </a:r>
          <a:r>
            <a:rPr lang="en-US" sz="700" kern="1200" dirty="0"/>
            <a:t>-&lt;</a:t>
          </a:r>
          <a:r>
            <a:rPr lang="en-US" sz="700" kern="1200" dirty="0" err="1"/>
            <a:t>modulename</a:t>
          </a:r>
          <a:r>
            <a:rPr lang="en-US" sz="700" kern="1200" dirty="0"/>
            <a:t>&gt;” to create modules.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Upload or create </a:t>
          </a:r>
          <a:r>
            <a:rPr lang="en-US" sz="700" kern="1200" dirty="0" err="1"/>
            <a:t>terraform</a:t>
          </a:r>
          <a:r>
            <a:rPr lang="en-US" sz="700" kern="1200" dirty="0"/>
            <a:t> files and add tags e.g. ‘v0.0.1’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Create Repo to call the modules (main).</a:t>
          </a:r>
        </a:p>
      </dsp:txBody>
      <dsp:txXfrm>
        <a:off x="272907" y="2222218"/>
        <a:ext cx="1332249" cy="1332249"/>
      </dsp:txXfrm>
    </dsp:sp>
    <dsp:sp modelId="{D3585FCB-1593-4A74-8E50-A98B21C1DC2A}">
      <dsp:nvSpPr>
        <dsp:cNvPr id="0" name=""/>
        <dsp:cNvSpPr/>
      </dsp:nvSpPr>
      <dsp:spPr>
        <a:xfrm>
          <a:off x="1688820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88820" y="1937244"/>
        <a:ext cx="190812" cy="204023"/>
      </dsp:txXfrm>
    </dsp:sp>
    <dsp:sp modelId="{AF86F73A-DE13-42D2-A8CA-EE4D4DCD8F4F}">
      <dsp:nvSpPr>
        <dsp:cNvPr id="0" name=""/>
        <dsp:cNvSpPr/>
      </dsp:nvSpPr>
      <dsp:spPr>
        <a:xfrm>
          <a:off x="2195056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75BD5-44CB-4BFD-BFB9-27BA0525A514}">
      <dsp:nvSpPr>
        <dsp:cNvPr id="0" name=""/>
        <dsp:cNvSpPr/>
      </dsp:nvSpPr>
      <dsp:spPr>
        <a:xfrm>
          <a:off x="2425428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TFC Modules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Connect the VCS provider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the module repos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Choose the Version/Tags and publish</a:t>
          </a:r>
        </a:p>
      </dsp:txBody>
      <dsp:txXfrm>
        <a:off x="2466876" y="2222218"/>
        <a:ext cx="1332249" cy="1332249"/>
      </dsp:txXfrm>
    </dsp:sp>
    <dsp:sp modelId="{3D91D76F-3AC5-4D77-A329-420D7AB65F21}">
      <dsp:nvSpPr>
        <dsp:cNvPr id="0" name=""/>
        <dsp:cNvSpPr/>
      </dsp:nvSpPr>
      <dsp:spPr>
        <a:xfrm>
          <a:off x="3882790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882790" y="1937244"/>
        <a:ext cx="190812" cy="204023"/>
      </dsp:txXfrm>
    </dsp:sp>
    <dsp:sp modelId="{FDB0FF0B-3F5A-4023-B678-1B8E429483EA}">
      <dsp:nvSpPr>
        <dsp:cNvPr id="0" name=""/>
        <dsp:cNvSpPr/>
      </dsp:nvSpPr>
      <dsp:spPr>
        <a:xfrm>
          <a:off x="4389025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6B254-50CC-45A9-8EB1-3890FE198CBF}">
      <dsp:nvSpPr>
        <dsp:cNvPr id="0" name=""/>
        <dsp:cNvSpPr/>
      </dsp:nvSpPr>
      <dsp:spPr>
        <a:xfrm>
          <a:off x="4619398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TFC Workspace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Add sentinel policies in Organization settings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Connect the VCS provider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Select the main repo to create resources and run Plan and Apply stages.</a:t>
          </a:r>
        </a:p>
      </dsp:txBody>
      <dsp:txXfrm>
        <a:off x="4660846" y="2222218"/>
        <a:ext cx="1332249" cy="1332249"/>
      </dsp:txXfrm>
    </dsp:sp>
    <dsp:sp modelId="{ACF553CC-2FCA-425E-9498-FB0F82FF9458}">
      <dsp:nvSpPr>
        <dsp:cNvPr id="0" name=""/>
        <dsp:cNvSpPr/>
      </dsp:nvSpPr>
      <dsp:spPr>
        <a:xfrm>
          <a:off x="6076759" y="1869236"/>
          <a:ext cx="272588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076759" y="1937244"/>
        <a:ext cx="190812" cy="204023"/>
      </dsp:txXfrm>
    </dsp:sp>
    <dsp:sp modelId="{27DEA329-4460-4C69-B171-1A7041B50095}">
      <dsp:nvSpPr>
        <dsp:cNvPr id="0" name=""/>
        <dsp:cNvSpPr/>
      </dsp:nvSpPr>
      <dsp:spPr>
        <a:xfrm>
          <a:off x="6582994" y="1331683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CB2C-61AF-46EB-98DF-6B1A3123A4C4}">
      <dsp:nvSpPr>
        <dsp:cNvPr id="0" name=""/>
        <dsp:cNvSpPr/>
      </dsp:nvSpPr>
      <dsp:spPr>
        <a:xfrm>
          <a:off x="6813367" y="2180770"/>
          <a:ext cx="1415145" cy="141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Azure Resources</a:t>
          </a:r>
        </a:p>
      </dsp:txBody>
      <dsp:txXfrm>
        <a:off x="6854815" y="2222218"/>
        <a:ext cx="1332249" cy="1332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7A181-01C5-41DE-8652-E76C4A95BD05}">
      <dsp:nvSpPr>
        <dsp:cNvPr id="0" name=""/>
        <dsp:cNvSpPr/>
      </dsp:nvSpPr>
      <dsp:spPr>
        <a:xfrm>
          <a:off x="0" y="714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F449-9350-4EB0-9B3A-AE64C2952000}">
      <dsp:nvSpPr>
        <dsp:cNvPr id="0" name=""/>
        <dsp:cNvSpPr/>
      </dsp:nvSpPr>
      <dsp:spPr>
        <a:xfrm>
          <a:off x="0" y="714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Azure Terraform Module Review</a:t>
          </a:r>
        </a:p>
      </dsp:txBody>
      <dsp:txXfrm>
        <a:off x="0" y="714"/>
        <a:ext cx="5111749" cy="1170336"/>
      </dsp:txXfrm>
    </dsp:sp>
    <dsp:sp modelId="{0770EA67-2116-4C2E-A774-21D279AF6EAF}">
      <dsp:nvSpPr>
        <dsp:cNvPr id="0" name=""/>
        <dsp:cNvSpPr/>
      </dsp:nvSpPr>
      <dsp:spPr>
        <a:xfrm>
          <a:off x="0" y="1171051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783CF-F3A2-4328-9B47-7A776F39A789}">
      <dsp:nvSpPr>
        <dsp:cNvPr id="0" name=""/>
        <dsp:cNvSpPr/>
      </dsp:nvSpPr>
      <dsp:spPr>
        <a:xfrm>
          <a:off x="0" y="1171051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 : Terraform</a:t>
          </a:r>
        </a:p>
      </dsp:txBody>
      <dsp:txXfrm>
        <a:off x="0" y="1171051"/>
        <a:ext cx="5111749" cy="1170336"/>
      </dsp:txXfrm>
    </dsp:sp>
    <dsp:sp modelId="{C3A8AF7F-A3DB-49AD-A691-D01312289E36}">
      <dsp:nvSpPr>
        <dsp:cNvPr id="0" name=""/>
        <dsp:cNvSpPr/>
      </dsp:nvSpPr>
      <dsp:spPr>
        <a:xfrm>
          <a:off x="0" y="2341388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B7E3E-CF8E-4229-81DA-C6C1D9EFCF11}">
      <dsp:nvSpPr>
        <dsp:cNvPr id="0" name=""/>
        <dsp:cNvSpPr/>
      </dsp:nvSpPr>
      <dsp:spPr>
        <a:xfrm>
          <a:off x="0" y="2341388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Architecture : Teraform Core Plugins,Providers.</a:t>
          </a:r>
        </a:p>
      </dsp:txBody>
      <dsp:txXfrm>
        <a:off x="0" y="2341388"/>
        <a:ext cx="5111749" cy="1170336"/>
      </dsp:txXfrm>
    </dsp:sp>
    <dsp:sp modelId="{4E7B4D57-D4B9-442F-9D47-96EEE716714A}">
      <dsp:nvSpPr>
        <dsp:cNvPr id="0" name=""/>
        <dsp:cNvSpPr/>
      </dsp:nvSpPr>
      <dsp:spPr>
        <a:xfrm>
          <a:off x="0" y="3511724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985CD-BD7B-45A7-9A92-8C78409C366E}">
      <dsp:nvSpPr>
        <dsp:cNvPr id="0" name=""/>
        <dsp:cNvSpPr/>
      </dsp:nvSpPr>
      <dsp:spPr>
        <a:xfrm>
          <a:off x="0" y="3511724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Simple workflow : Init,Plan+Apply,Destroy</a:t>
          </a:r>
        </a:p>
      </dsp:txBody>
      <dsp:txXfrm>
        <a:off x="0" y="3511724"/>
        <a:ext cx="5111749" cy="1170336"/>
      </dsp:txXfrm>
    </dsp:sp>
    <dsp:sp modelId="{040351C8-3FBB-4C01-9E79-4C0263FE3B92}">
      <dsp:nvSpPr>
        <dsp:cNvPr id="0" name=""/>
        <dsp:cNvSpPr/>
      </dsp:nvSpPr>
      <dsp:spPr>
        <a:xfrm>
          <a:off x="0" y="4682061"/>
          <a:ext cx="51117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B1B1-465E-4E40-AA84-D770D3F2F2B1}">
      <dsp:nvSpPr>
        <dsp:cNvPr id="0" name=""/>
        <dsp:cNvSpPr/>
      </dsp:nvSpPr>
      <dsp:spPr>
        <a:xfrm>
          <a:off x="0" y="4682061"/>
          <a:ext cx="5111749" cy="1170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Demo: Customize module created and available for deploy IaaS,PaaS and services.</a:t>
          </a:r>
        </a:p>
      </dsp:txBody>
      <dsp:txXfrm>
        <a:off x="0" y="4682061"/>
        <a:ext cx="5111749" cy="1170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191" y="734018"/>
          <a:ext cx="1950166" cy="780066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init</a:t>
          </a:r>
          <a:endParaRPr lang="en-GB" sz="2500" kern="1200" dirty="0"/>
        </a:p>
      </dsp:txBody>
      <dsp:txXfrm>
        <a:off x="392224" y="734018"/>
        <a:ext cx="1170100" cy="780066"/>
      </dsp:txXfrm>
    </dsp:sp>
    <dsp:sp modelId="{F3F5304F-B7FB-B345-8139-093CF3A9A474}">
      <dsp:nvSpPr>
        <dsp:cNvPr id="0" name=""/>
        <dsp:cNvSpPr/>
      </dsp:nvSpPr>
      <dsp:spPr>
        <a:xfrm>
          <a:off x="1757340" y="734018"/>
          <a:ext cx="1950166" cy="7800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validate</a:t>
          </a:r>
        </a:p>
      </dsp:txBody>
      <dsp:txXfrm>
        <a:off x="2147373" y="734018"/>
        <a:ext cx="1170100" cy="780066"/>
      </dsp:txXfrm>
    </dsp:sp>
    <dsp:sp modelId="{5C64987E-048B-9447-A4A9-302C198DFBD7}">
      <dsp:nvSpPr>
        <dsp:cNvPr id="0" name=""/>
        <dsp:cNvSpPr/>
      </dsp:nvSpPr>
      <dsp:spPr>
        <a:xfrm>
          <a:off x="3512490" y="734018"/>
          <a:ext cx="1950166" cy="78006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plan</a:t>
          </a:r>
        </a:p>
      </dsp:txBody>
      <dsp:txXfrm>
        <a:off x="3902523" y="734018"/>
        <a:ext cx="1170100" cy="780066"/>
      </dsp:txXfrm>
    </dsp:sp>
    <dsp:sp modelId="{8954FAC8-3D3F-4843-A4C1-704D07721619}">
      <dsp:nvSpPr>
        <dsp:cNvPr id="0" name=""/>
        <dsp:cNvSpPr/>
      </dsp:nvSpPr>
      <dsp:spPr>
        <a:xfrm>
          <a:off x="5267639" y="734018"/>
          <a:ext cx="1950166" cy="78006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apply</a:t>
          </a:r>
        </a:p>
      </dsp:txBody>
      <dsp:txXfrm>
        <a:off x="5657672" y="734018"/>
        <a:ext cx="1170100" cy="780066"/>
      </dsp:txXfrm>
    </dsp:sp>
    <dsp:sp modelId="{5C8D29A2-549D-2F46-BAE7-AFBA252E9BA4}">
      <dsp:nvSpPr>
        <dsp:cNvPr id="0" name=""/>
        <dsp:cNvSpPr/>
      </dsp:nvSpPr>
      <dsp:spPr>
        <a:xfrm>
          <a:off x="7022789" y="734018"/>
          <a:ext cx="1950166" cy="780066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destroy</a:t>
          </a:r>
        </a:p>
      </dsp:txBody>
      <dsp:txXfrm>
        <a:off x="7412822" y="734018"/>
        <a:ext cx="1170100" cy="7800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75049-22A1-EB4D-B982-15084D6927B1}">
      <dsp:nvSpPr>
        <dsp:cNvPr id="0" name=""/>
        <dsp:cNvSpPr/>
      </dsp:nvSpPr>
      <dsp:spPr>
        <a:xfrm>
          <a:off x="2191" y="734018"/>
          <a:ext cx="1950166" cy="780066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init</a:t>
          </a:r>
          <a:endParaRPr lang="en-GB" sz="2500" kern="1200" dirty="0"/>
        </a:p>
      </dsp:txBody>
      <dsp:txXfrm>
        <a:off x="392224" y="734018"/>
        <a:ext cx="1170100" cy="780066"/>
      </dsp:txXfrm>
    </dsp:sp>
    <dsp:sp modelId="{F3F5304F-B7FB-B345-8139-093CF3A9A474}">
      <dsp:nvSpPr>
        <dsp:cNvPr id="0" name=""/>
        <dsp:cNvSpPr/>
      </dsp:nvSpPr>
      <dsp:spPr>
        <a:xfrm>
          <a:off x="1757340" y="734018"/>
          <a:ext cx="1950166" cy="780066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validate</a:t>
          </a:r>
        </a:p>
      </dsp:txBody>
      <dsp:txXfrm>
        <a:off x="2147373" y="734018"/>
        <a:ext cx="1170100" cy="780066"/>
      </dsp:txXfrm>
    </dsp:sp>
    <dsp:sp modelId="{5C64987E-048B-9447-A4A9-302C198DFBD7}">
      <dsp:nvSpPr>
        <dsp:cNvPr id="0" name=""/>
        <dsp:cNvSpPr/>
      </dsp:nvSpPr>
      <dsp:spPr>
        <a:xfrm>
          <a:off x="3512490" y="734018"/>
          <a:ext cx="1950166" cy="78006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plan</a:t>
          </a:r>
        </a:p>
      </dsp:txBody>
      <dsp:txXfrm>
        <a:off x="3902523" y="734018"/>
        <a:ext cx="1170100" cy="780066"/>
      </dsp:txXfrm>
    </dsp:sp>
    <dsp:sp modelId="{8954FAC8-3D3F-4843-A4C1-704D07721619}">
      <dsp:nvSpPr>
        <dsp:cNvPr id="0" name=""/>
        <dsp:cNvSpPr/>
      </dsp:nvSpPr>
      <dsp:spPr>
        <a:xfrm>
          <a:off x="5267639" y="734018"/>
          <a:ext cx="1950166" cy="78006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apply</a:t>
          </a:r>
        </a:p>
      </dsp:txBody>
      <dsp:txXfrm>
        <a:off x="5657672" y="734018"/>
        <a:ext cx="1170100" cy="780066"/>
      </dsp:txXfrm>
    </dsp:sp>
    <dsp:sp modelId="{5C8D29A2-549D-2F46-BAE7-AFBA252E9BA4}">
      <dsp:nvSpPr>
        <dsp:cNvPr id="0" name=""/>
        <dsp:cNvSpPr/>
      </dsp:nvSpPr>
      <dsp:spPr>
        <a:xfrm>
          <a:off x="7022789" y="734018"/>
          <a:ext cx="1950166" cy="780066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destroy</a:t>
          </a:r>
        </a:p>
      </dsp:txBody>
      <dsp:txXfrm>
        <a:off x="7412822" y="734018"/>
        <a:ext cx="1170100" cy="78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9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51006"/>
            <a:ext cx="3086100" cy="365125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7861"/>
            <a:ext cx="7886700" cy="46591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7340"/>
            <a:ext cx="7886700" cy="990709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15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656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B000-66F2-4CDD-AD03-2A264E34C33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06EC5-0451-4C4C-944A-02515C6BB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5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18" Type="http://schemas.openxmlformats.org/officeDocument/2006/relationships/image" Target="../media/image30.emf"/><Relationship Id="rId26" Type="http://schemas.openxmlformats.org/officeDocument/2006/relationships/image" Target="../media/image38.emf"/><Relationship Id="rId3" Type="http://schemas.openxmlformats.org/officeDocument/2006/relationships/image" Target="../media/image15.emf"/><Relationship Id="rId21" Type="http://schemas.openxmlformats.org/officeDocument/2006/relationships/image" Target="../media/image33.emf"/><Relationship Id="rId7" Type="http://schemas.openxmlformats.org/officeDocument/2006/relationships/image" Target="../media/image19.emf"/><Relationship Id="rId12" Type="http://schemas.openxmlformats.org/officeDocument/2006/relationships/image" Target="../media/image24.emf"/><Relationship Id="rId17" Type="http://schemas.openxmlformats.org/officeDocument/2006/relationships/image" Target="../media/image29.emf"/><Relationship Id="rId25" Type="http://schemas.openxmlformats.org/officeDocument/2006/relationships/image" Target="../media/image37.emf"/><Relationship Id="rId2" Type="http://schemas.openxmlformats.org/officeDocument/2006/relationships/image" Target="../media/image14.emf"/><Relationship Id="rId16" Type="http://schemas.openxmlformats.org/officeDocument/2006/relationships/image" Target="../media/image28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11" Type="http://schemas.openxmlformats.org/officeDocument/2006/relationships/image" Target="../media/image23.emf"/><Relationship Id="rId24" Type="http://schemas.openxmlformats.org/officeDocument/2006/relationships/image" Target="../media/image36.emf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23" Type="http://schemas.openxmlformats.org/officeDocument/2006/relationships/image" Target="../media/image35.emf"/><Relationship Id="rId10" Type="http://schemas.openxmlformats.org/officeDocument/2006/relationships/image" Target="../media/image22.emf"/><Relationship Id="rId19" Type="http://schemas.openxmlformats.org/officeDocument/2006/relationships/image" Target="../media/image31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Relationship Id="rId14" Type="http://schemas.openxmlformats.org/officeDocument/2006/relationships/image" Target="../media/image26.emf"/><Relationship Id="rId22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34512842"/>
              </p:ext>
            </p:extLst>
          </p:nvPr>
        </p:nvGraphicFramePr>
        <p:xfrm>
          <a:off x="-457200" y="914400"/>
          <a:ext cx="92964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23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6153F-4820-ED45-8D0D-038B7396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88652"/>
            <a:ext cx="7886700" cy="4072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Terraform VCS Integration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ED3E6B-0183-5747-98FA-BDC04DAE9478}"/>
              </a:ext>
            </a:extLst>
          </p:cNvPr>
          <p:cNvSpPr/>
          <p:nvPr/>
        </p:nvSpPr>
        <p:spPr>
          <a:xfrm>
            <a:off x="169566" y="1337451"/>
            <a:ext cx="8804868" cy="675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</a:rPr>
              <a:t>Terraform Cloud is more powerful when you integrate it with your version control system (VCS) provider (Azure Repo, GitHub, Bitbucket, Gitlab).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65B980-8E34-BE4A-8412-6765697DCED7}"/>
              </a:ext>
            </a:extLst>
          </p:cNvPr>
          <p:cNvSpPr/>
          <p:nvPr/>
        </p:nvSpPr>
        <p:spPr>
          <a:xfrm>
            <a:off x="169566" y="2168405"/>
            <a:ext cx="4276830" cy="850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Terraform Cloud can automatically initiate Terraform runs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24ABFD3-A7A4-A14E-9CB9-E8E1DC9CE951}"/>
              </a:ext>
            </a:extLst>
          </p:cNvPr>
          <p:cNvSpPr/>
          <p:nvPr/>
        </p:nvSpPr>
        <p:spPr>
          <a:xfrm>
            <a:off x="169566" y="3329682"/>
            <a:ext cx="4276830" cy="850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Terraform Cloud makes code review easier by automatically predicting how pull requests will affect infrastructure.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870830-4BB6-1B49-9F0B-9F9C6029CD73}"/>
              </a:ext>
            </a:extLst>
          </p:cNvPr>
          <p:cNvSpPr/>
          <p:nvPr/>
        </p:nvSpPr>
        <p:spPr>
          <a:xfrm>
            <a:off x="169566" y="4409930"/>
            <a:ext cx="4276830" cy="8503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Publishing new versions of a private Terraform module is as easy as pushing a tag to the module's repository.</a:t>
            </a:r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FC601325-00DA-924A-A591-48B3589F6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313" y="2342200"/>
            <a:ext cx="769938" cy="769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EE622-0F57-9C42-9EC7-A37323EADEAA}"/>
              </a:ext>
            </a:extLst>
          </p:cNvPr>
          <p:cNvSpPr txBox="1"/>
          <p:nvPr/>
        </p:nvSpPr>
        <p:spPr>
          <a:xfrm>
            <a:off x="8177147" y="2536593"/>
            <a:ext cx="85632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Azure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89459-6717-DD47-9043-7D0EBE21EE8C}"/>
              </a:ext>
            </a:extLst>
          </p:cNvPr>
          <p:cNvSpPr txBox="1"/>
          <p:nvPr/>
        </p:nvSpPr>
        <p:spPr>
          <a:xfrm>
            <a:off x="4942314" y="3075809"/>
            <a:ext cx="7889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F513D-E684-BE45-8F1C-0BE67D1C5656}"/>
              </a:ext>
            </a:extLst>
          </p:cNvPr>
          <p:cNvSpPr txBox="1"/>
          <p:nvPr/>
        </p:nvSpPr>
        <p:spPr>
          <a:xfrm>
            <a:off x="8198346" y="4460171"/>
            <a:ext cx="7793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/>
              <a:t>Terraform</a:t>
            </a:r>
          </a:p>
          <a:p>
            <a:pPr algn="ctr"/>
            <a:r>
              <a:rPr lang="en-US" sz="1125" dirty="0"/>
              <a:t>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C89CE-66BB-1042-8617-E7760A3F97B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12251" y="2727169"/>
            <a:ext cx="142255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A92FA-258B-9F41-AA2C-F9BC180CA137}"/>
              </a:ext>
            </a:extLst>
          </p:cNvPr>
          <p:cNvCxnSpPr>
            <a:cxnSpLocks/>
          </p:cNvCxnSpPr>
          <p:nvPr/>
        </p:nvCxnSpPr>
        <p:spPr>
          <a:xfrm>
            <a:off x="7523747" y="3112138"/>
            <a:ext cx="0" cy="1297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6D41BD-B13A-FF44-83E9-01C403D7E6DE}"/>
              </a:ext>
            </a:extLst>
          </p:cNvPr>
          <p:cNvSpPr txBox="1"/>
          <p:nvPr/>
        </p:nvSpPr>
        <p:spPr>
          <a:xfrm>
            <a:off x="5787657" y="2478173"/>
            <a:ext cx="115127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solidFill>
                  <a:srgbClr val="0070C0"/>
                </a:solidFill>
              </a:rPr>
              <a:t>Check-in TF Files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4746E5-9997-6646-8FC1-11E437069BC0}"/>
              </a:ext>
            </a:extLst>
          </p:cNvPr>
          <p:cNvSpPr txBox="1"/>
          <p:nvPr/>
        </p:nvSpPr>
        <p:spPr>
          <a:xfrm>
            <a:off x="6937127" y="3651243"/>
            <a:ext cx="127791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Triggers Terraform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Runs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3E832C2-A766-426C-820C-9657A0756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03" y="2176588"/>
            <a:ext cx="935550" cy="93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B12C2E-83F0-4746-849A-257EE7AC2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221" y="4175168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/>
      <p:bldP spid="16" grpId="0"/>
      <p:bldP spid="17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0BBE86-0D16-004C-A2EC-C2F5BB92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51"/>
            <a:ext cx="7886700" cy="5140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Terraform Private Module Registry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E2F9AF-46BA-1F4E-9A9F-2DDB5550FED2}"/>
              </a:ext>
            </a:extLst>
          </p:cNvPr>
          <p:cNvSpPr/>
          <p:nvPr/>
        </p:nvSpPr>
        <p:spPr>
          <a:xfrm>
            <a:off x="169566" y="1337451"/>
            <a:ext cx="8804868" cy="6753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</a:rPr>
              <a:t>Terraform Cloud's private module registry helps you share Terraform modules across your organization.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9E7A37-84E6-0846-B4C8-0B6A982AF693}"/>
              </a:ext>
            </a:extLst>
          </p:cNvPr>
          <p:cNvSpPr/>
          <p:nvPr/>
        </p:nvSpPr>
        <p:spPr>
          <a:xfrm>
            <a:off x="169566" y="2168404"/>
            <a:ext cx="4276830" cy="132025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It includes support for module versioning, a searchable and filterable list of available modules, and a configuration designer to help you build new workspaces faster.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343A15-22A5-784D-BC4E-220C09E6645A}"/>
              </a:ext>
            </a:extLst>
          </p:cNvPr>
          <p:cNvSpPr/>
          <p:nvPr/>
        </p:nvSpPr>
        <p:spPr>
          <a:xfrm>
            <a:off x="169566" y="3752432"/>
            <a:ext cx="4276830" cy="15078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50" dirty="0">
                <a:solidFill>
                  <a:schemeClr val="tx1"/>
                </a:solidFill>
              </a:rPr>
              <a:t>By design, the private module registry works much like the public Terraform Registry. If you're already used the public registry, Terraform Cloud's registry will feel familiar.</a:t>
            </a:r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6EEC9B8C-A72E-AA4B-B8CB-84413799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313" y="2342200"/>
            <a:ext cx="769938" cy="769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EF7447-09AB-7A4B-B474-6236633CA9FF}"/>
              </a:ext>
            </a:extLst>
          </p:cNvPr>
          <p:cNvSpPr txBox="1"/>
          <p:nvPr/>
        </p:nvSpPr>
        <p:spPr>
          <a:xfrm>
            <a:off x="8177147" y="2536593"/>
            <a:ext cx="85632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Azure 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69407-AB86-2741-B2BC-C3F8A5B2EF7E}"/>
              </a:ext>
            </a:extLst>
          </p:cNvPr>
          <p:cNvSpPr txBox="1"/>
          <p:nvPr/>
        </p:nvSpPr>
        <p:spPr>
          <a:xfrm>
            <a:off x="4942314" y="3075809"/>
            <a:ext cx="7889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Developer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E94B5-4ABF-AF4E-8B1F-1DA6C17E646C}"/>
              </a:ext>
            </a:extLst>
          </p:cNvPr>
          <p:cNvSpPr txBox="1"/>
          <p:nvPr/>
        </p:nvSpPr>
        <p:spPr>
          <a:xfrm>
            <a:off x="8198346" y="4460171"/>
            <a:ext cx="7793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/>
              <a:t>Terraform</a:t>
            </a:r>
          </a:p>
          <a:p>
            <a:pPr algn="ctr"/>
            <a:r>
              <a:rPr lang="en-US" sz="1125" dirty="0"/>
              <a:t>Cloud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F6AC08-2F19-0B4C-A2D7-8051D2D96D7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12251" y="2727169"/>
            <a:ext cx="142255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B1384D-E371-3246-A1F1-3B278CB89A7C}"/>
              </a:ext>
            </a:extLst>
          </p:cNvPr>
          <p:cNvCxnSpPr>
            <a:cxnSpLocks/>
          </p:cNvCxnSpPr>
          <p:nvPr/>
        </p:nvCxnSpPr>
        <p:spPr>
          <a:xfrm>
            <a:off x="7523747" y="3112138"/>
            <a:ext cx="0" cy="1297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EB1CC1-2270-5C45-A1F8-98B4D781C4F7}"/>
              </a:ext>
            </a:extLst>
          </p:cNvPr>
          <p:cNvSpPr txBox="1"/>
          <p:nvPr/>
        </p:nvSpPr>
        <p:spPr>
          <a:xfrm>
            <a:off x="5712251" y="2519100"/>
            <a:ext cx="147860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Check-in Private Module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C834D-BC67-854A-A0CD-3BD4DB197E4A}"/>
              </a:ext>
            </a:extLst>
          </p:cNvPr>
          <p:cNvSpPr txBox="1"/>
          <p:nvPr/>
        </p:nvSpPr>
        <p:spPr>
          <a:xfrm>
            <a:off x="6907232" y="3600046"/>
            <a:ext cx="123303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Integrate it in 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TF Cloud Modules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10C172-CB89-4CE4-97B0-C65D44F38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403" y="2176588"/>
            <a:ext cx="935550" cy="935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2CE3D3-19D2-452E-A43B-63FF341E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184" y="4416189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2" grpId="0"/>
      <p:bldP spid="13" grpId="0"/>
      <p:bldP spid="14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16B748-D7B0-2E44-AF66-C207D403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Terraform Cloud - VCS 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3E42A-4A1E-4B3A-B3C5-983DD4FDF9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185987"/>
            <a:ext cx="75438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1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23D1E3-B1E9-44C6-8F66-1DD06A41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68" y="643466"/>
            <a:ext cx="62064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5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AE7E28-942F-4D38-ABF7-E285438C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9" y="0"/>
            <a:ext cx="6669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7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A8E7B8-01C3-4AFD-BC88-236E9147D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557337"/>
            <a:ext cx="83058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3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FEE94-F700-274F-A9F7-346DA576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Sentinel 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4CE607-8458-7B45-B57C-444B2E559DDD}"/>
              </a:ext>
            </a:extLst>
          </p:cNvPr>
          <p:cNvSpPr/>
          <p:nvPr/>
        </p:nvSpPr>
        <p:spPr>
          <a:xfrm>
            <a:off x="288890" y="1987690"/>
            <a:ext cx="3923463" cy="3321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Sentinel is an embedded </a:t>
            </a:r>
            <a:r>
              <a:rPr lang="en-US" sz="2500" dirty="0">
                <a:solidFill>
                  <a:srgbClr val="FFFF00"/>
                </a:solidFill>
              </a:rPr>
              <a:t>policy-as-code</a:t>
            </a:r>
            <a:r>
              <a:rPr lang="en-US" sz="2500" dirty="0"/>
              <a:t> framework integrated with the </a:t>
            </a:r>
            <a:r>
              <a:rPr lang="en-US" sz="2500" dirty="0" err="1"/>
              <a:t>HashiCorp</a:t>
            </a:r>
            <a:r>
              <a:rPr lang="en-US" sz="2500" dirty="0"/>
              <a:t> Enterprise products.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0FA0E9-9DC3-1045-BFF7-BC4B6D787006}"/>
              </a:ext>
            </a:extLst>
          </p:cNvPr>
          <p:cNvSpPr/>
          <p:nvPr/>
        </p:nvSpPr>
        <p:spPr>
          <a:xfrm>
            <a:off x="5031502" y="1987690"/>
            <a:ext cx="3923463" cy="332118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It enables </a:t>
            </a:r>
            <a:r>
              <a:rPr lang="en-US" sz="2500" dirty="0">
                <a:solidFill>
                  <a:srgbClr val="FFFF00"/>
                </a:solidFill>
              </a:rPr>
              <a:t>fine-grained, logic-based policy decisions, </a:t>
            </a:r>
            <a:r>
              <a:rPr lang="en-US" sz="2500" dirty="0"/>
              <a:t>and can be extended to use information from external sources.</a:t>
            </a:r>
          </a:p>
        </p:txBody>
      </p:sp>
    </p:spTree>
    <p:extLst>
      <p:ext uri="{BB962C8B-B14F-4D97-AF65-F5344CB8AC3E}">
        <p14:creationId xmlns:p14="http://schemas.microsoft.com/office/powerpoint/2010/main" val="17103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ACA60-77D7-47E9-85ED-FBC06B205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889493"/>
            <a:ext cx="7886700" cy="30790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88EB28-8F5C-40CC-8A5F-D4057BED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Following Sentinel Policies Created and Ready to Use</a:t>
            </a:r>
          </a:p>
        </p:txBody>
      </p:sp>
    </p:spTree>
    <p:extLst>
      <p:ext uri="{BB962C8B-B14F-4D97-AF65-F5344CB8AC3E}">
        <p14:creationId xmlns:p14="http://schemas.microsoft.com/office/powerpoint/2010/main" val="162917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11604-4E1C-0C46-B82B-02055AAB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9" y="1058217"/>
            <a:ext cx="3712523" cy="395653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D176A3-1B17-5047-9A17-B9F8EFF18C07}"/>
              </a:ext>
            </a:extLst>
          </p:cNvPr>
          <p:cNvSpPr/>
          <p:nvPr/>
        </p:nvSpPr>
        <p:spPr>
          <a:xfrm>
            <a:off x="653144" y="4418135"/>
            <a:ext cx="3240593" cy="596621"/>
          </a:xfrm>
          <a:prstGeom prst="roundRect">
            <a:avLst/>
          </a:prstGeom>
          <a:noFill/>
          <a:ln w="698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19FC5-7913-9742-9CA1-75CEC69B3ED8}"/>
              </a:ext>
            </a:extLst>
          </p:cNvPr>
          <p:cNvSpPr/>
          <p:nvPr/>
        </p:nvSpPr>
        <p:spPr>
          <a:xfrm>
            <a:off x="5652197" y="3224893"/>
            <a:ext cx="2235759" cy="18777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25" dirty="0"/>
              <a:t>Sentinel Policies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6EDEF9-96DA-514C-88D2-817259A7040C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3893736" y="4163786"/>
            <a:ext cx="1758461" cy="552659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1DF2BC8B-6AAB-8343-B66E-6FB35547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522" y="1027755"/>
            <a:ext cx="3886828" cy="7430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Sentinel Policies TFE</a:t>
            </a:r>
          </a:p>
        </p:txBody>
      </p:sp>
    </p:spTree>
    <p:extLst>
      <p:ext uri="{BB962C8B-B14F-4D97-AF65-F5344CB8AC3E}">
        <p14:creationId xmlns:p14="http://schemas.microsoft.com/office/powerpoint/2010/main" val="82880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7A575F-CF91-4F42-850B-E4F9E3E9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714375" cy="676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36B8F-ACE9-4122-91E0-952736A2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933700"/>
            <a:ext cx="9906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FA00-0315-4D90-9F96-8DB75A06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969770"/>
            <a:ext cx="6858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8989F-C658-4E42-820A-D4ED1C829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87" y="3924300"/>
            <a:ext cx="109537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A20AB-28B5-4D04-BE8D-DFAD79F6F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610" y="3219450"/>
            <a:ext cx="714375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657BA-C9D8-4B96-9B76-B27BDC93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349" y="1981200"/>
            <a:ext cx="676275" cy="61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CE961-80F9-4A76-8681-5E3AA2EC0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0974" y="2927032"/>
            <a:ext cx="628650" cy="628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FBDB5-6D38-477F-88A8-D4F27ED764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3349" y="3681412"/>
            <a:ext cx="7239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50F426-263E-4139-9B36-5B048E6460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9830" y="3924300"/>
            <a:ext cx="657225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CA0850-0721-4DBC-9BF7-80318CB592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5902" y="2076450"/>
            <a:ext cx="952500" cy="581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950B34-CD39-4479-ABC6-96C3F4A37C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4964" y="2842259"/>
            <a:ext cx="714375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566F62-F24A-4412-8323-20AADAEA7D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2592" y="3484243"/>
            <a:ext cx="733425" cy="647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8B096B-A1CE-43AF-AA61-49C76593C7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4984" y="4349111"/>
            <a:ext cx="600075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F536A4-5438-4568-B992-157BD632D1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4979" y="5175879"/>
            <a:ext cx="62865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D5E2A1-F696-4B44-AD0B-150D6903ED3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19926" y="1905000"/>
            <a:ext cx="647700" cy="647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28EDB3-69A0-4335-8095-97B0E37425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44682" y="2817492"/>
            <a:ext cx="676275" cy="6762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595D22-07E7-489F-ADBD-8C537129F2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78985" y="3815709"/>
            <a:ext cx="742950" cy="657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4082872-CC75-42C2-8DEF-BBDBCCDAB9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2810" y="4756776"/>
            <a:ext cx="495300" cy="495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4CB123-C174-46EA-B2F2-3B1E2C47DDD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05792" y="1690207"/>
            <a:ext cx="609600" cy="676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0103A8-128B-4663-BE16-1C9E60C3ED0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5797" y="2517454"/>
            <a:ext cx="457200" cy="638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B20A58-2A00-4282-A1C0-F45330CACE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03898" y="3260413"/>
            <a:ext cx="828675" cy="676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936FED-02AC-4D97-B7CF-24729340AE4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25797" y="4041472"/>
            <a:ext cx="638175" cy="638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1F24E2-983D-47D4-A956-EA98120DB77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82934" y="4853468"/>
            <a:ext cx="723900" cy="628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F3CD7C-B6D7-466D-BA59-771A735BAFD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242948" y="5501162"/>
            <a:ext cx="647700" cy="647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FC40A4-1F68-4835-93A3-0A3422690B2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77254" y="6133616"/>
            <a:ext cx="6762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13043010"/>
              </p:ext>
            </p:extLst>
          </p:nvPr>
        </p:nvGraphicFramePr>
        <p:xfrm>
          <a:off x="152400" y="990600"/>
          <a:ext cx="82296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17145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19200" y="1609725"/>
            <a:ext cx="5486400" cy="456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europe-west nsg now attached to europe-west subnet 1 - Expert Network  Consulta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4160516" cy="32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5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zure Virtual Network | Secure Your Applications using VPC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6344709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55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5DFF-67E5-4E30-8D6A-5FD62D64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E65656B-8607-4F38-A911-3ABA829C0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4248"/>
              </p:ext>
            </p:extLst>
          </p:nvPr>
        </p:nvGraphicFramePr>
        <p:xfrm>
          <a:off x="3575050" y="273050"/>
          <a:ext cx="5111750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5810D-D1F3-464D-A620-ACAA831B6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9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D6B8-BC11-465D-97F2-18A95AC1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0C37-2D93-4069-86E0-3EE0D393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 provider declarative tool that based on Infrastructure as Code paradigm.</a:t>
            </a:r>
          </a:p>
          <a:p>
            <a:r>
              <a:rPr lang="en-US" sz="2400" dirty="0"/>
              <a:t>Uses own syntax –HCL (HashiCorp Configuration Language).</a:t>
            </a:r>
          </a:p>
          <a:p>
            <a:r>
              <a:rPr lang="en-US" sz="2400" dirty="0"/>
              <a:t>Written in Golang</a:t>
            </a:r>
          </a:p>
          <a:p>
            <a:r>
              <a:rPr lang="en-US" sz="2400" dirty="0"/>
              <a:t>Helps to evolve your infrastructure, safely and predictably.</a:t>
            </a:r>
          </a:p>
          <a:p>
            <a:r>
              <a:rPr lang="en-US" sz="2400" dirty="0"/>
              <a:t>Terraform is a multipurpose composition tool.</a:t>
            </a:r>
          </a:p>
          <a:p>
            <a:pPr marL="0" indent="0">
              <a:buNone/>
            </a:pPr>
            <a:r>
              <a:rPr lang="en-US" sz="2400" dirty="0"/>
              <a:t>	Composes multipurpose composition tool: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Open &amp; Enterprises sources.</a:t>
            </a:r>
          </a:p>
          <a:p>
            <a:pPr lvl="1"/>
            <a:r>
              <a:rPr lang="en-US" sz="2000" dirty="0"/>
              <a:t>Backend by HashiCorp company and HashiCorp Tao (Guide/Principles/Design)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C99002-099A-DE49-B824-DE6DBD84A1A5}"/>
              </a:ext>
            </a:extLst>
          </p:cNvPr>
          <p:cNvGraphicFramePr/>
          <p:nvPr/>
        </p:nvGraphicFramePr>
        <p:xfrm>
          <a:off x="84427" y="2123112"/>
          <a:ext cx="8975147" cy="224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161CE93-17E0-9D44-98AD-D4837A3A3DD5}"/>
              </a:ext>
            </a:extLst>
          </p:cNvPr>
          <p:cNvSpPr/>
          <p:nvPr/>
        </p:nvSpPr>
        <p:spPr>
          <a:xfrm>
            <a:off x="822615" y="2350948"/>
            <a:ext cx="292244" cy="2987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41790-BF06-9A49-9D2E-C12021E9D759}"/>
              </a:ext>
            </a:extLst>
          </p:cNvPr>
          <p:cNvSpPr/>
          <p:nvPr/>
        </p:nvSpPr>
        <p:spPr>
          <a:xfrm>
            <a:off x="2521961" y="2350948"/>
            <a:ext cx="292244" cy="2987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689-3E6C-9E45-AF11-DA6AFBA29F5A}"/>
              </a:ext>
            </a:extLst>
          </p:cNvPr>
          <p:cNvSpPr/>
          <p:nvPr/>
        </p:nvSpPr>
        <p:spPr>
          <a:xfrm>
            <a:off x="4279756" y="2350948"/>
            <a:ext cx="292244" cy="2987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6D40A-581C-3C47-80C6-76F25ACE8ED5}"/>
              </a:ext>
            </a:extLst>
          </p:cNvPr>
          <p:cNvSpPr/>
          <p:nvPr/>
        </p:nvSpPr>
        <p:spPr>
          <a:xfrm>
            <a:off x="6037551" y="2350948"/>
            <a:ext cx="292244" cy="2987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C8899-83C5-9B42-99AB-8B988F1ED88A}"/>
              </a:ext>
            </a:extLst>
          </p:cNvPr>
          <p:cNvSpPr/>
          <p:nvPr/>
        </p:nvSpPr>
        <p:spPr>
          <a:xfrm>
            <a:off x="7853796" y="2350948"/>
            <a:ext cx="292244" cy="2987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3BDB4-4041-8043-A0D7-8D047D882BE5}"/>
              </a:ext>
            </a:extLst>
          </p:cNvPr>
          <p:cNvSpPr/>
          <p:nvPr/>
        </p:nvSpPr>
        <p:spPr>
          <a:xfrm>
            <a:off x="84426" y="4150408"/>
            <a:ext cx="1545648" cy="3247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</a:t>
            </a:r>
            <a:r>
              <a:rPr lang="en-US" sz="1125" dirty="0" err="1"/>
              <a:t>init</a:t>
            </a:r>
            <a:endParaRPr lang="en-US" sz="112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537D96-B1EC-9C48-BB22-66D49D5A75A1}"/>
              </a:ext>
            </a:extLst>
          </p:cNvPr>
          <p:cNvSpPr/>
          <p:nvPr/>
        </p:nvSpPr>
        <p:spPr>
          <a:xfrm>
            <a:off x="1895259" y="4150408"/>
            <a:ext cx="1545648" cy="3247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validate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67C3BE-B259-574A-8CAA-A27587CF1269}"/>
              </a:ext>
            </a:extLst>
          </p:cNvPr>
          <p:cNvSpPr/>
          <p:nvPr/>
        </p:nvSpPr>
        <p:spPr>
          <a:xfrm>
            <a:off x="3666583" y="4150408"/>
            <a:ext cx="1545648" cy="3247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plan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8AAE04-2F94-6B46-B34F-7C9B206A3B41}"/>
              </a:ext>
            </a:extLst>
          </p:cNvPr>
          <p:cNvSpPr/>
          <p:nvPr/>
        </p:nvSpPr>
        <p:spPr>
          <a:xfrm>
            <a:off x="5410849" y="4150408"/>
            <a:ext cx="1545648" cy="3247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apply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85BE2F-2B87-F043-BF5D-167699751B3B}"/>
              </a:ext>
            </a:extLst>
          </p:cNvPr>
          <p:cNvSpPr/>
          <p:nvPr/>
        </p:nvSpPr>
        <p:spPr>
          <a:xfrm>
            <a:off x="7155114" y="4150408"/>
            <a:ext cx="1545648" cy="3247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terraform destroy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834C2D-2EB0-574E-9EDD-7AE763983A12}"/>
              </a:ext>
            </a:extLst>
          </p:cNvPr>
          <p:cNvSpPr/>
          <p:nvPr/>
        </p:nvSpPr>
        <p:spPr>
          <a:xfrm>
            <a:off x="84427" y="1220409"/>
            <a:ext cx="8975146" cy="5260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50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324676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C99002-099A-DE49-B824-DE6DBD84A1A5}"/>
              </a:ext>
            </a:extLst>
          </p:cNvPr>
          <p:cNvGraphicFramePr/>
          <p:nvPr/>
        </p:nvGraphicFramePr>
        <p:xfrm>
          <a:off x="84427" y="1447698"/>
          <a:ext cx="8975147" cy="224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161CE93-17E0-9D44-98AD-D4837A3A3DD5}"/>
              </a:ext>
            </a:extLst>
          </p:cNvPr>
          <p:cNvSpPr/>
          <p:nvPr/>
        </p:nvSpPr>
        <p:spPr>
          <a:xfrm>
            <a:off x="822615" y="1675534"/>
            <a:ext cx="292244" cy="2987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A41790-BF06-9A49-9D2E-C12021E9D759}"/>
              </a:ext>
            </a:extLst>
          </p:cNvPr>
          <p:cNvSpPr/>
          <p:nvPr/>
        </p:nvSpPr>
        <p:spPr>
          <a:xfrm>
            <a:off x="2521961" y="1675534"/>
            <a:ext cx="292244" cy="2987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689-3E6C-9E45-AF11-DA6AFBA29F5A}"/>
              </a:ext>
            </a:extLst>
          </p:cNvPr>
          <p:cNvSpPr/>
          <p:nvPr/>
        </p:nvSpPr>
        <p:spPr>
          <a:xfrm>
            <a:off x="4279756" y="1675534"/>
            <a:ext cx="292244" cy="2987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46D40A-581C-3C47-80C6-76F25ACE8ED5}"/>
              </a:ext>
            </a:extLst>
          </p:cNvPr>
          <p:cNvSpPr/>
          <p:nvPr/>
        </p:nvSpPr>
        <p:spPr>
          <a:xfrm>
            <a:off x="6037551" y="1675534"/>
            <a:ext cx="292244" cy="2987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0C8899-83C5-9B42-99AB-8B988F1ED88A}"/>
              </a:ext>
            </a:extLst>
          </p:cNvPr>
          <p:cNvSpPr/>
          <p:nvPr/>
        </p:nvSpPr>
        <p:spPr>
          <a:xfrm>
            <a:off x="7853796" y="1675534"/>
            <a:ext cx="292244" cy="2987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97AF1-5C1C-0048-A78D-3A72CA11CA19}"/>
              </a:ext>
            </a:extLst>
          </p:cNvPr>
          <p:cNvSpPr/>
          <p:nvPr/>
        </p:nvSpPr>
        <p:spPr>
          <a:xfrm>
            <a:off x="84427" y="3065318"/>
            <a:ext cx="1584614" cy="250680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188" dirty="0"/>
              <a:t>Used to Initialize a working directory containing terraform config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188" dirty="0"/>
              <a:t>This is the first command that should be run after writing a new Terraform configuration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188" dirty="0"/>
              <a:t>Downloads </a:t>
            </a:r>
            <a:r>
              <a:rPr lang="en-IN" sz="1188" dirty="0">
                <a:solidFill>
                  <a:srgbClr val="FFFF00"/>
                </a:solidFill>
              </a:rPr>
              <a:t>Providers</a:t>
            </a:r>
            <a:endParaRPr lang="en-US" sz="1188" dirty="0">
              <a:solidFill>
                <a:srgbClr val="FFFF00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460A0-E145-FF4E-A86D-3C0C48402798}"/>
              </a:ext>
            </a:extLst>
          </p:cNvPr>
          <p:cNvSpPr/>
          <p:nvPr/>
        </p:nvSpPr>
        <p:spPr>
          <a:xfrm>
            <a:off x="1875776" y="3065318"/>
            <a:ext cx="1584614" cy="25068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Validates the terraform configurations files in that respective directory to ensure they are </a:t>
            </a:r>
            <a:r>
              <a:rPr lang="en-US" sz="1250" dirty="0">
                <a:solidFill>
                  <a:srgbClr val="FFFF00"/>
                </a:solidFill>
              </a:rPr>
              <a:t>syntactically valid and internally consistent.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7BB7F-D76F-5C45-AFC3-7EFF8C1C080D}"/>
              </a:ext>
            </a:extLst>
          </p:cNvPr>
          <p:cNvSpPr/>
          <p:nvPr/>
        </p:nvSpPr>
        <p:spPr>
          <a:xfrm>
            <a:off x="3633571" y="3071811"/>
            <a:ext cx="1584614" cy="25068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Creates an execution plan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Terraform performs a refresh and determines what actions are necessary to achieve the </a:t>
            </a:r>
            <a:r>
              <a:rPr lang="en-US" sz="1250" dirty="0">
                <a:solidFill>
                  <a:srgbClr val="FFFF00"/>
                </a:solidFill>
              </a:rPr>
              <a:t>desired state </a:t>
            </a:r>
            <a:r>
              <a:rPr lang="en-US" sz="1250" dirty="0"/>
              <a:t>specified in configuration files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E1547-D5E2-F24E-B189-1D9E635BB5E2}"/>
              </a:ext>
            </a:extLst>
          </p:cNvPr>
          <p:cNvSpPr/>
          <p:nvPr/>
        </p:nvSpPr>
        <p:spPr>
          <a:xfrm>
            <a:off x="5391366" y="3065317"/>
            <a:ext cx="1584614" cy="25068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Used to apply the changes required </a:t>
            </a:r>
            <a:r>
              <a:rPr lang="en-US" sz="1250" dirty="0">
                <a:solidFill>
                  <a:srgbClr val="FFFF00"/>
                </a:solidFill>
              </a:rPr>
              <a:t>to reach the desired state</a:t>
            </a:r>
            <a:r>
              <a:rPr lang="en-US" sz="1250" dirty="0"/>
              <a:t> of the configuration.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50" dirty="0"/>
              <a:t>By default, apply scans the current directory for the configuration and applies the changes appropriately.</a:t>
            </a:r>
            <a:endParaRPr lang="en-US" sz="12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794B5E-6FBE-B841-B471-8F0A441CCFDB}"/>
              </a:ext>
            </a:extLst>
          </p:cNvPr>
          <p:cNvSpPr/>
          <p:nvPr/>
        </p:nvSpPr>
        <p:spPr>
          <a:xfrm>
            <a:off x="7146996" y="3065317"/>
            <a:ext cx="1584614" cy="25068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250" dirty="0"/>
              <a:t>Used to destroy the Terraform-managed infrastructure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50" dirty="0"/>
              <a:t>This will ask for confirmation before destroying.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C04A9AB-1307-5548-87DE-B927514C2815}"/>
              </a:ext>
            </a:extLst>
          </p:cNvPr>
          <p:cNvSpPr/>
          <p:nvPr/>
        </p:nvSpPr>
        <p:spPr>
          <a:xfrm>
            <a:off x="84427" y="921657"/>
            <a:ext cx="8975146" cy="52604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50" dirty="0"/>
              <a:t>Terraform Workflow</a:t>
            </a:r>
          </a:p>
        </p:txBody>
      </p:sp>
    </p:spTree>
    <p:extLst>
      <p:ext uri="{BB962C8B-B14F-4D97-AF65-F5344CB8AC3E}">
        <p14:creationId xmlns:p14="http://schemas.microsoft.com/office/powerpoint/2010/main" val="5972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51527F6E-C170-E541-B532-2BF830033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8774" y="2411283"/>
            <a:ext cx="769938" cy="769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6C8C6B-BAA9-0749-B2C7-18C73D323CEE}"/>
              </a:ext>
            </a:extLst>
          </p:cNvPr>
          <p:cNvSpPr txBox="1"/>
          <p:nvPr/>
        </p:nvSpPr>
        <p:spPr>
          <a:xfrm>
            <a:off x="5363609" y="2605676"/>
            <a:ext cx="856325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Azure Repo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2A410-9211-4845-B2CB-652FAB5CED05}"/>
              </a:ext>
            </a:extLst>
          </p:cNvPr>
          <p:cNvSpPr txBox="1"/>
          <p:nvPr/>
        </p:nvSpPr>
        <p:spPr>
          <a:xfrm>
            <a:off x="2128775" y="3144891"/>
            <a:ext cx="788999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/>
              <a:t>Developer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2D26F-D96A-C142-9CCB-06DED48465C7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98712" y="2796252"/>
            <a:ext cx="1422559" cy="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2C9FD-3D81-4A41-8A47-998451340A04}"/>
              </a:ext>
            </a:extLst>
          </p:cNvPr>
          <p:cNvCxnSpPr>
            <a:cxnSpLocks/>
          </p:cNvCxnSpPr>
          <p:nvPr/>
        </p:nvCxnSpPr>
        <p:spPr>
          <a:xfrm>
            <a:off x="4736712" y="3181221"/>
            <a:ext cx="0" cy="1297792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9E928-CAF3-EE44-A6AA-DB9A63EE36A3}"/>
              </a:ext>
            </a:extLst>
          </p:cNvPr>
          <p:cNvSpPr txBox="1"/>
          <p:nvPr/>
        </p:nvSpPr>
        <p:spPr>
          <a:xfrm>
            <a:off x="2898712" y="2588182"/>
            <a:ext cx="1478601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Check-in Private Module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22C01-DDB8-8C48-A330-85CB220B30DC}"/>
              </a:ext>
            </a:extLst>
          </p:cNvPr>
          <p:cNvSpPr txBox="1"/>
          <p:nvPr/>
        </p:nvSpPr>
        <p:spPr>
          <a:xfrm>
            <a:off x="4130579" y="3663961"/>
            <a:ext cx="123303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>
                <a:solidFill>
                  <a:srgbClr val="0070C0"/>
                </a:solidFill>
              </a:rPr>
              <a:t>Integrate it in </a:t>
            </a:r>
          </a:p>
          <a:p>
            <a:pPr algn="ctr"/>
            <a:r>
              <a:rPr lang="en-US" sz="1125" dirty="0">
                <a:solidFill>
                  <a:srgbClr val="0070C0"/>
                </a:solidFill>
              </a:rPr>
              <a:t>TF Cloud Modules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294A08-ACF0-C448-B4FC-810DAFF1C8BF}"/>
              </a:ext>
            </a:extLst>
          </p:cNvPr>
          <p:cNvSpPr/>
          <p:nvPr/>
        </p:nvSpPr>
        <p:spPr>
          <a:xfrm>
            <a:off x="1394210" y="1152517"/>
            <a:ext cx="6236258" cy="53381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88" dirty="0">
                <a:solidFill>
                  <a:schemeClr val="tx1"/>
                </a:solidFill>
              </a:rPr>
              <a:t>Publish Private Module Registry in Terraform Cloud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94AAE-A73E-1A46-B71E-F89026467B5A}"/>
              </a:ext>
            </a:extLst>
          </p:cNvPr>
          <p:cNvSpPr txBox="1"/>
          <p:nvPr/>
        </p:nvSpPr>
        <p:spPr>
          <a:xfrm>
            <a:off x="5316103" y="4560992"/>
            <a:ext cx="77938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dirty="0"/>
              <a:t>Terraform</a:t>
            </a:r>
          </a:p>
          <a:p>
            <a:pPr algn="ctr"/>
            <a:r>
              <a:rPr lang="en-US" sz="1125" dirty="0"/>
              <a:t>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05265-85E3-4E9F-ADF3-C5748769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32" y="2245671"/>
            <a:ext cx="935550" cy="93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D184AE-AEAA-4D42-A4F5-F42F0FC39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844" y="4554008"/>
            <a:ext cx="13811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914571680E5498052B17D1BEDA80E" ma:contentTypeVersion="9" ma:contentTypeDescription="Create a new document." ma:contentTypeScope="" ma:versionID="407ef83aaa38b264ea63d9d84c8bdb1a">
  <xsd:schema xmlns:xsd="http://www.w3.org/2001/XMLSchema" xmlns:xs="http://www.w3.org/2001/XMLSchema" xmlns:p="http://schemas.microsoft.com/office/2006/metadata/properties" xmlns:ns3="5afdb2b3-2467-4166-8ba1-6e939bc9a51c" targetNamespace="http://schemas.microsoft.com/office/2006/metadata/properties" ma:root="true" ma:fieldsID="c1c3959139f6d88eeae1cfec71ad54a9" ns3:_="">
    <xsd:import namespace="5afdb2b3-2467-4166-8ba1-6e939bc9a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b2b3-2467-4166-8ba1-6e939bc9a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44514A-C619-47A2-A6DA-BE0943622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b2b3-2467-4166-8ba1-6e939bc9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47D6E9-0A4F-4FB1-950E-889D893FD6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AD6C4-2B71-438E-86ED-6B538003EF7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afdb2b3-2467-4166-8ba1-6e939bc9a51c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657</Words>
  <Application>Microsoft Office PowerPoint</Application>
  <PresentationFormat>On-screen Show (4:3)</PresentationFormat>
  <Paragraphs>115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Agenda</vt:lpstr>
      <vt:lpstr>Terraform Overview</vt:lpstr>
      <vt:lpstr>PowerPoint Presentation</vt:lpstr>
      <vt:lpstr>PowerPoint Presentation</vt:lpstr>
      <vt:lpstr>PowerPoint Presentation</vt:lpstr>
      <vt:lpstr>Terraform VCS Integration</vt:lpstr>
      <vt:lpstr>Terraform Private Module Registry</vt:lpstr>
      <vt:lpstr>Terraform Cloud - VCS Workflow</vt:lpstr>
      <vt:lpstr>PowerPoint Presentation</vt:lpstr>
      <vt:lpstr>PowerPoint Presentation</vt:lpstr>
      <vt:lpstr>PowerPoint Presentation</vt:lpstr>
      <vt:lpstr>What is Sentinel ?</vt:lpstr>
      <vt:lpstr>The Following Sentinel Policies Created and Ready to Use</vt:lpstr>
      <vt:lpstr>Sentinel Policies TFE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vnl</dc:creator>
  <cp:lastModifiedBy>Baskaran Gurusamy (Contractor)</cp:lastModifiedBy>
  <cp:revision>9</cp:revision>
  <dcterms:created xsi:type="dcterms:W3CDTF">2021-06-07T10:21:31Z</dcterms:created>
  <dcterms:modified xsi:type="dcterms:W3CDTF">2021-06-08T22:27:45Z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0x010100729914571680E5498052B17D1BEDA80E</vt:lpwstr>
  </property>
</Properties>
</file>