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4"/>
  </p:notesMasterIdLst>
  <p:sldIdLst>
    <p:sldId id="261" r:id="rId5"/>
    <p:sldId id="262" r:id="rId6"/>
    <p:sldId id="1466" r:id="rId7"/>
    <p:sldId id="256" r:id="rId8"/>
    <p:sldId id="257" r:id="rId9"/>
    <p:sldId id="1676" r:id="rId10"/>
    <p:sldId id="1626" r:id="rId11"/>
    <p:sldId id="258" r:id="rId12"/>
    <p:sldId id="16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ACE50-4C9F-473E-AAA2-0BEF9147E13A}" v="2" dt="2021-06-09T12:53:21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1" autoAdjust="0"/>
  </p:normalViewPr>
  <p:slideViewPr>
    <p:cSldViewPr>
      <p:cViewPr varScale="1">
        <p:scale>
          <a:sx n="71" d="100"/>
          <a:sy n="7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an Gurusamy (Contractor)" userId="4fee51f8-9e83-4cba-8615-2fd31bb3acfc" providerId="ADAL" clId="{391ACE50-4C9F-473E-AAA2-0BEF9147E13A}"/>
    <pc:docChg chg="addSld modSld sldOrd">
      <pc:chgData name="Baskaran Gurusamy (Contractor)" userId="4fee51f8-9e83-4cba-8615-2fd31bb3acfc" providerId="ADAL" clId="{391ACE50-4C9F-473E-AAA2-0BEF9147E13A}" dt="2021-06-09T12:54:48.959" v="15"/>
      <pc:docMkLst>
        <pc:docMk/>
      </pc:docMkLst>
      <pc:sldChg chg="ord">
        <pc:chgData name="Baskaran Gurusamy (Contractor)" userId="4fee51f8-9e83-4cba-8615-2fd31bb3acfc" providerId="ADAL" clId="{391ACE50-4C9F-473E-AAA2-0BEF9147E13A}" dt="2021-06-09T12:54:48.959" v="15"/>
        <pc:sldMkLst>
          <pc:docMk/>
          <pc:sldMk cId="172241136" sldId="1676"/>
        </pc:sldMkLst>
      </pc:sldChg>
      <pc:sldChg chg="addSp new ord">
        <pc:chgData name="Baskaran Gurusamy (Contractor)" userId="4fee51f8-9e83-4cba-8615-2fd31bb3acfc" providerId="ADAL" clId="{391ACE50-4C9F-473E-AAA2-0BEF9147E13A}" dt="2021-06-09T12:54:18.367" v="11"/>
        <pc:sldMkLst>
          <pc:docMk/>
          <pc:sldMk cId="4108990762" sldId="1677"/>
        </pc:sldMkLst>
        <pc:picChg chg="add">
          <ac:chgData name="Baskaran Gurusamy (Contractor)" userId="4fee51f8-9e83-4cba-8615-2fd31bb3acfc" providerId="ADAL" clId="{391ACE50-4C9F-473E-AAA2-0BEF9147E13A}" dt="2021-06-09T12:52:17.689" v="1"/>
          <ac:picMkLst>
            <pc:docMk/>
            <pc:sldMk cId="4108990762" sldId="1677"/>
            <ac:picMk id="2" creationId="{C0941622-07C0-4F24-8720-45A50DFE6789}"/>
          </ac:picMkLst>
        </pc:picChg>
      </pc:sldChg>
      <pc:sldChg chg="addSp new ord">
        <pc:chgData name="Baskaran Gurusamy (Contractor)" userId="4fee51f8-9e83-4cba-8615-2fd31bb3acfc" providerId="ADAL" clId="{391ACE50-4C9F-473E-AAA2-0BEF9147E13A}" dt="2021-06-09T12:53:56.833" v="9"/>
        <pc:sldMkLst>
          <pc:docMk/>
          <pc:sldMk cId="1266281076" sldId="1678"/>
        </pc:sldMkLst>
        <pc:picChg chg="add">
          <ac:chgData name="Baskaran Gurusamy (Contractor)" userId="4fee51f8-9e83-4cba-8615-2fd31bb3acfc" providerId="ADAL" clId="{391ACE50-4C9F-473E-AAA2-0BEF9147E13A}" dt="2021-06-09T12:53:21.819" v="3"/>
          <ac:picMkLst>
            <pc:docMk/>
            <pc:sldMk cId="1266281076" sldId="1678"/>
            <ac:picMk id="2" creationId="{133B2F95-57F9-43D2-9E27-A7F129EF3A89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B9AAF-70C8-4660-8CBD-8A1716B3A58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2EAE53-F412-470F-816A-1332FD4B89F0}">
      <dgm:prSet/>
      <dgm:spPr/>
      <dgm:t>
        <a:bodyPr/>
        <a:lstStyle/>
        <a:p>
          <a:r>
            <a:rPr lang="en-US" dirty="0" smtClean="0"/>
            <a:t>TFE Overview</a:t>
          </a:r>
          <a:endParaRPr lang="en-US" dirty="0"/>
        </a:p>
      </dgm:t>
    </dgm:pt>
    <dgm:pt modelId="{CB00F271-C937-430D-92B4-311544272F1C}" type="parTrans" cxnId="{BCE366C7-A426-4C2F-AA0E-1D54B7863CA2}">
      <dgm:prSet/>
      <dgm:spPr/>
      <dgm:t>
        <a:bodyPr/>
        <a:lstStyle/>
        <a:p>
          <a:endParaRPr lang="en-US"/>
        </a:p>
      </dgm:t>
    </dgm:pt>
    <dgm:pt modelId="{88942689-A1EC-4192-975A-98930AD180DC}" type="sibTrans" cxnId="{BCE366C7-A426-4C2F-AA0E-1D54B7863CA2}">
      <dgm:prSet/>
      <dgm:spPr/>
      <dgm:t>
        <a:bodyPr/>
        <a:lstStyle/>
        <a:p>
          <a:endParaRPr lang="en-US"/>
        </a:p>
      </dgm:t>
    </dgm:pt>
    <dgm:pt modelId="{68515110-C467-4F91-BB95-4919381F9982}">
      <dgm:prSet/>
      <dgm:spPr/>
      <dgm:t>
        <a:bodyPr/>
        <a:lstStyle/>
        <a:p>
          <a:r>
            <a:rPr lang="en-US" dirty="0" smtClean="0"/>
            <a:t>Terraform Workflow</a:t>
          </a:r>
          <a:endParaRPr lang="en-US" dirty="0"/>
        </a:p>
      </dgm:t>
    </dgm:pt>
    <dgm:pt modelId="{3AF60095-3ECB-4D03-9CA9-FD2D0BF495B7}" type="parTrans" cxnId="{A8B109EE-A2E3-4942-9B5A-777C43276EAB}">
      <dgm:prSet/>
      <dgm:spPr/>
      <dgm:t>
        <a:bodyPr/>
        <a:lstStyle/>
        <a:p>
          <a:endParaRPr lang="en-US"/>
        </a:p>
      </dgm:t>
    </dgm:pt>
    <dgm:pt modelId="{E3B36DD6-0C27-411B-98A0-A79FF3E7465E}" type="sibTrans" cxnId="{A8B109EE-A2E3-4942-9B5A-777C43276EAB}">
      <dgm:prSet/>
      <dgm:spPr/>
      <dgm:t>
        <a:bodyPr/>
        <a:lstStyle/>
        <a:p>
          <a:endParaRPr lang="en-US"/>
        </a:p>
      </dgm:t>
    </dgm:pt>
    <dgm:pt modelId="{7DCE28F1-720E-463C-999C-786327F50180}">
      <dgm:prSet/>
      <dgm:spPr/>
      <dgm:t>
        <a:bodyPr/>
        <a:lstStyle/>
        <a:p>
          <a:r>
            <a:rPr lang="en-US" dirty="0" smtClean="0"/>
            <a:t>VCS Configuration</a:t>
          </a:r>
          <a:endParaRPr lang="en-US" dirty="0"/>
        </a:p>
      </dgm:t>
    </dgm:pt>
    <dgm:pt modelId="{0BE03DFA-9B09-42A1-815F-4ABAD487E082}" type="parTrans" cxnId="{3B6A4BE2-E3EA-4C09-8BC8-44555713E56C}">
      <dgm:prSet/>
      <dgm:spPr/>
      <dgm:t>
        <a:bodyPr/>
        <a:lstStyle/>
        <a:p>
          <a:endParaRPr lang="en-US"/>
        </a:p>
      </dgm:t>
    </dgm:pt>
    <dgm:pt modelId="{CE126F54-73A5-46F7-9E22-83E7181543EB}" type="sibTrans" cxnId="{3B6A4BE2-E3EA-4C09-8BC8-44555713E56C}">
      <dgm:prSet/>
      <dgm:spPr/>
      <dgm:t>
        <a:bodyPr/>
        <a:lstStyle/>
        <a:p>
          <a:endParaRPr lang="en-US"/>
        </a:p>
      </dgm:t>
    </dgm:pt>
    <dgm:pt modelId="{91721CCF-8B2B-4171-8A21-55C4DA4DF72D}">
      <dgm:prSet/>
      <dgm:spPr/>
      <dgm:t>
        <a:bodyPr/>
        <a:lstStyle/>
        <a:p>
          <a:r>
            <a:rPr lang="en-US" dirty="0" smtClean="0"/>
            <a:t>Modules and Sentinel Policy</a:t>
          </a:r>
          <a:endParaRPr lang="en-US" dirty="0"/>
        </a:p>
      </dgm:t>
    </dgm:pt>
    <dgm:pt modelId="{8BB91532-CD54-439F-B095-F41B27A55C9B}" type="parTrans" cxnId="{28DBBD46-E86B-4292-B74B-FE65F2216247}">
      <dgm:prSet/>
      <dgm:spPr/>
      <dgm:t>
        <a:bodyPr/>
        <a:lstStyle/>
        <a:p>
          <a:endParaRPr lang="en-US"/>
        </a:p>
      </dgm:t>
    </dgm:pt>
    <dgm:pt modelId="{F93D5523-B3D0-431A-9158-33968CB06946}" type="sibTrans" cxnId="{28DBBD46-E86B-4292-B74B-FE65F2216247}">
      <dgm:prSet/>
      <dgm:spPr/>
      <dgm:t>
        <a:bodyPr/>
        <a:lstStyle/>
        <a:p>
          <a:endParaRPr lang="en-US"/>
        </a:p>
      </dgm:t>
    </dgm:pt>
    <dgm:pt modelId="{09C8D4B1-0CB5-44A0-AF9A-99672250464D}">
      <dgm:prSet/>
      <dgm:spPr/>
      <dgm:t>
        <a:bodyPr/>
        <a:lstStyle/>
        <a:p>
          <a:r>
            <a:rPr lang="en-US" dirty="0" smtClean="0"/>
            <a:t>Azure Resources</a:t>
          </a:r>
          <a:endParaRPr lang="en-US" dirty="0"/>
        </a:p>
      </dgm:t>
    </dgm:pt>
    <dgm:pt modelId="{F96ED40C-8090-4612-A264-F42D4AC861B5}" type="parTrans" cxnId="{2F77D82C-A608-4066-A967-AB988B4729F3}">
      <dgm:prSet/>
      <dgm:spPr/>
      <dgm:t>
        <a:bodyPr/>
        <a:lstStyle/>
        <a:p>
          <a:endParaRPr lang="en-US"/>
        </a:p>
      </dgm:t>
    </dgm:pt>
    <dgm:pt modelId="{9D0F393E-FCC3-435E-94C1-7A8533BB324E}" type="sibTrans" cxnId="{2F77D82C-A608-4066-A967-AB988B4729F3}">
      <dgm:prSet/>
      <dgm:spPr/>
      <dgm:t>
        <a:bodyPr/>
        <a:lstStyle/>
        <a:p>
          <a:endParaRPr lang="en-US"/>
        </a:p>
      </dgm:t>
    </dgm:pt>
    <dgm:pt modelId="{83B2BFBD-48DD-404D-B808-03F38D74D6C8}" type="pres">
      <dgm:prSet presAssocID="{675B9AAF-70C8-4660-8CBD-8A1716B3A58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A07A181-01C5-41DE-8652-E76C4A95BD05}" type="pres">
      <dgm:prSet presAssocID="{5D2EAE53-F412-470F-816A-1332FD4B89F0}" presName="thickLine" presStyleLbl="alignNode1" presStyleIdx="0" presStyleCnt="5"/>
      <dgm:spPr/>
    </dgm:pt>
    <dgm:pt modelId="{36E9DEDA-3B19-4FC1-A151-54A34DF8E377}" type="pres">
      <dgm:prSet presAssocID="{5D2EAE53-F412-470F-816A-1332FD4B89F0}" presName="horz1" presStyleCnt="0"/>
      <dgm:spPr/>
    </dgm:pt>
    <dgm:pt modelId="{B6F9F449-9350-4EB0-9B3A-AE64C2952000}" type="pres">
      <dgm:prSet presAssocID="{5D2EAE53-F412-470F-816A-1332FD4B89F0}" presName="tx1" presStyleLbl="revTx" presStyleIdx="0" presStyleCnt="5"/>
      <dgm:spPr/>
      <dgm:t>
        <a:bodyPr/>
        <a:lstStyle/>
        <a:p>
          <a:endParaRPr lang="en-US"/>
        </a:p>
      </dgm:t>
    </dgm:pt>
    <dgm:pt modelId="{94821A5C-F0E2-437E-91D6-910EBE842B0E}" type="pres">
      <dgm:prSet presAssocID="{5D2EAE53-F412-470F-816A-1332FD4B89F0}" presName="vert1" presStyleCnt="0"/>
      <dgm:spPr/>
    </dgm:pt>
    <dgm:pt modelId="{0770EA67-2116-4C2E-A774-21D279AF6EAF}" type="pres">
      <dgm:prSet presAssocID="{68515110-C467-4F91-BB95-4919381F9982}" presName="thickLine" presStyleLbl="alignNode1" presStyleIdx="1" presStyleCnt="5"/>
      <dgm:spPr/>
    </dgm:pt>
    <dgm:pt modelId="{E3F24F47-D02A-47E5-A40F-280F404A96CE}" type="pres">
      <dgm:prSet presAssocID="{68515110-C467-4F91-BB95-4919381F9982}" presName="horz1" presStyleCnt="0"/>
      <dgm:spPr/>
    </dgm:pt>
    <dgm:pt modelId="{E92783CF-F3A2-4328-9B47-7A776F39A789}" type="pres">
      <dgm:prSet presAssocID="{68515110-C467-4F91-BB95-4919381F9982}" presName="tx1" presStyleLbl="revTx" presStyleIdx="1" presStyleCnt="5"/>
      <dgm:spPr/>
      <dgm:t>
        <a:bodyPr/>
        <a:lstStyle/>
        <a:p>
          <a:endParaRPr lang="en-US"/>
        </a:p>
      </dgm:t>
    </dgm:pt>
    <dgm:pt modelId="{FA478965-C602-439B-905A-A82C81C1323E}" type="pres">
      <dgm:prSet presAssocID="{68515110-C467-4F91-BB95-4919381F9982}" presName="vert1" presStyleCnt="0"/>
      <dgm:spPr/>
    </dgm:pt>
    <dgm:pt modelId="{C3A8AF7F-A3DB-49AD-A691-D01312289E36}" type="pres">
      <dgm:prSet presAssocID="{7DCE28F1-720E-463C-999C-786327F50180}" presName="thickLine" presStyleLbl="alignNode1" presStyleIdx="2" presStyleCnt="5"/>
      <dgm:spPr/>
    </dgm:pt>
    <dgm:pt modelId="{026FAC7A-3EBC-4310-9E55-EA83508101BF}" type="pres">
      <dgm:prSet presAssocID="{7DCE28F1-720E-463C-999C-786327F50180}" presName="horz1" presStyleCnt="0"/>
      <dgm:spPr/>
    </dgm:pt>
    <dgm:pt modelId="{010B7E3E-CF8E-4229-81DA-C6C1D9EFCF11}" type="pres">
      <dgm:prSet presAssocID="{7DCE28F1-720E-463C-999C-786327F50180}" presName="tx1" presStyleLbl="revTx" presStyleIdx="2" presStyleCnt="5"/>
      <dgm:spPr/>
      <dgm:t>
        <a:bodyPr/>
        <a:lstStyle/>
        <a:p>
          <a:endParaRPr lang="en-US"/>
        </a:p>
      </dgm:t>
    </dgm:pt>
    <dgm:pt modelId="{9BF980ED-EA48-48C0-8FF0-2A714DDA377C}" type="pres">
      <dgm:prSet presAssocID="{7DCE28F1-720E-463C-999C-786327F50180}" presName="vert1" presStyleCnt="0"/>
      <dgm:spPr/>
    </dgm:pt>
    <dgm:pt modelId="{4E7B4D57-D4B9-442F-9D47-96EEE716714A}" type="pres">
      <dgm:prSet presAssocID="{91721CCF-8B2B-4171-8A21-55C4DA4DF72D}" presName="thickLine" presStyleLbl="alignNode1" presStyleIdx="3" presStyleCnt="5"/>
      <dgm:spPr/>
    </dgm:pt>
    <dgm:pt modelId="{FA73C4F5-995D-4508-8B64-B0394CAFE1A7}" type="pres">
      <dgm:prSet presAssocID="{91721CCF-8B2B-4171-8A21-55C4DA4DF72D}" presName="horz1" presStyleCnt="0"/>
      <dgm:spPr/>
    </dgm:pt>
    <dgm:pt modelId="{523985CD-BD7B-45A7-9A92-8C78409C366E}" type="pres">
      <dgm:prSet presAssocID="{91721CCF-8B2B-4171-8A21-55C4DA4DF72D}" presName="tx1" presStyleLbl="revTx" presStyleIdx="3" presStyleCnt="5" custLinFactNeighborX="-1366"/>
      <dgm:spPr/>
      <dgm:t>
        <a:bodyPr/>
        <a:lstStyle/>
        <a:p>
          <a:endParaRPr lang="en-US"/>
        </a:p>
      </dgm:t>
    </dgm:pt>
    <dgm:pt modelId="{446E3A36-B201-40D9-974A-C724207622D4}" type="pres">
      <dgm:prSet presAssocID="{91721CCF-8B2B-4171-8A21-55C4DA4DF72D}" presName="vert1" presStyleCnt="0"/>
      <dgm:spPr/>
    </dgm:pt>
    <dgm:pt modelId="{040351C8-3FBB-4C01-9E79-4C0263FE3B92}" type="pres">
      <dgm:prSet presAssocID="{09C8D4B1-0CB5-44A0-AF9A-99672250464D}" presName="thickLine" presStyleLbl="alignNode1" presStyleIdx="4" presStyleCnt="5"/>
      <dgm:spPr/>
    </dgm:pt>
    <dgm:pt modelId="{C2C47FC8-6E50-4FE3-9BDB-FBA4BE73A1D3}" type="pres">
      <dgm:prSet presAssocID="{09C8D4B1-0CB5-44A0-AF9A-99672250464D}" presName="horz1" presStyleCnt="0"/>
      <dgm:spPr/>
    </dgm:pt>
    <dgm:pt modelId="{9B88B1B1-465E-4E40-AA84-D770D3F2F2B1}" type="pres">
      <dgm:prSet presAssocID="{09C8D4B1-0CB5-44A0-AF9A-99672250464D}" presName="tx1" presStyleLbl="revTx" presStyleIdx="4" presStyleCnt="5"/>
      <dgm:spPr/>
      <dgm:t>
        <a:bodyPr/>
        <a:lstStyle/>
        <a:p>
          <a:endParaRPr lang="en-US"/>
        </a:p>
      </dgm:t>
    </dgm:pt>
    <dgm:pt modelId="{48D2BFCE-3F41-42A0-BC6D-ECC0BEB62ABC}" type="pres">
      <dgm:prSet presAssocID="{09C8D4B1-0CB5-44A0-AF9A-99672250464D}" presName="vert1" presStyleCnt="0"/>
      <dgm:spPr/>
    </dgm:pt>
  </dgm:ptLst>
  <dgm:cxnLst>
    <dgm:cxn modelId="{BCE366C7-A426-4C2F-AA0E-1D54B7863CA2}" srcId="{675B9AAF-70C8-4660-8CBD-8A1716B3A582}" destId="{5D2EAE53-F412-470F-816A-1332FD4B89F0}" srcOrd="0" destOrd="0" parTransId="{CB00F271-C937-430D-92B4-311544272F1C}" sibTransId="{88942689-A1EC-4192-975A-98930AD180DC}"/>
    <dgm:cxn modelId="{2B40AB2E-5E00-490B-99A8-E8EF5FE07F35}" type="presOf" srcId="{7DCE28F1-720E-463C-999C-786327F50180}" destId="{010B7E3E-CF8E-4229-81DA-C6C1D9EFCF11}" srcOrd="0" destOrd="0" presId="urn:microsoft.com/office/officeart/2008/layout/LinedList"/>
    <dgm:cxn modelId="{37BA1E93-2902-4432-A61D-839E52B646B1}" type="presOf" srcId="{91721CCF-8B2B-4171-8A21-55C4DA4DF72D}" destId="{523985CD-BD7B-45A7-9A92-8C78409C366E}" srcOrd="0" destOrd="0" presId="urn:microsoft.com/office/officeart/2008/layout/LinedList"/>
    <dgm:cxn modelId="{9DC6BEFB-49B9-45D2-AFC6-9F4D3CE82A71}" type="presOf" srcId="{09C8D4B1-0CB5-44A0-AF9A-99672250464D}" destId="{9B88B1B1-465E-4E40-AA84-D770D3F2F2B1}" srcOrd="0" destOrd="0" presId="urn:microsoft.com/office/officeart/2008/layout/LinedList"/>
    <dgm:cxn modelId="{2F77D82C-A608-4066-A967-AB988B4729F3}" srcId="{675B9AAF-70C8-4660-8CBD-8A1716B3A582}" destId="{09C8D4B1-0CB5-44A0-AF9A-99672250464D}" srcOrd="4" destOrd="0" parTransId="{F96ED40C-8090-4612-A264-F42D4AC861B5}" sibTransId="{9D0F393E-FCC3-435E-94C1-7A8533BB324E}"/>
    <dgm:cxn modelId="{A8B109EE-A2E3-4942-9B5A-777C43276EAB}" srcId="{675B9AAF-70C8-4660-8CBD-8A1716B3A582}" destId="{68515110-C467-4F91-BB95-4919381F9982}" srcOrd="1" destOrd="0" parTransId="{3AF60095-3ECB-4D03-9CA9-FD2D0BF495B7}" sibTransId="{E3B36DD6-0C27-411B-98A0-A79FF3E7465E}"/>
    <dgm:cxn modelId="{908FA23E-F133-44AA-9DA9-76EFCDC76E3D}" type="presOf" srcId="{5D2EAE53-F412-470F-816A-1332FD4B89F0}" destId="{B6F9F449-9350-4EB0-9B3A-AE64C2952000}" srcOrd="0" destOrd="0" presId="urn:microsoft.com/office/officeart/2008/layout/LinedList"/>
    <dgm:cxn modelId="{3B6A4BE2-E3EA-4C09-8BC8-44555713E56C}" srcId="{675B9AAF-70C8-4660-8CBD-8A1716B3A582}" destId="{7DCE28F1-720E-463C-999C-786327F50180}" srcOrd="2" destOrd="0" parTransId="{0BE03DFA-9B09-42A1-815F-4ABAD487E082}" sibTransId="{CE126F54-73A5-46F7-9E22-83E7181543EB}"/>
    <dgm:cxn modelId="{28DBBD46-E86B-4292-B74B-FE65F2216247}" srcId="{675B9AAF-70C8-4660-8CBD-8A1716B3A582}" destId="{91721CCF-8B2B-4171-8A21-55C4DA4DF72D}" srcOrd="3" destOrd="0" parTransId="{8BB91532-CD54-439F-B095-F41B27A55C9B}" sibTransId="{F93D5523-B3D0-431A-9158-33968CB06946}"/>
    <dgm:cxn modelId="{987C4FB5-90F0-4E94-B707-537E73283AF5}" type="presOf" srcId="{68515110-C467-4F91-BB95-4919381F9982}" destId="{E92783CF-F3A2-4328-9B47-7A776F39A789}" srcOrd="0" destOrd="0" presId="urn:microsoft.com/office/officeart/2008/layout/LinedList"/>
    <dgm:cxn modelId="{B5C79E3F-E3E0-43B0-B4DF-962179361724}" type="presOf" srcId="{675B9AAF-70C8-4660-8CBD-8A1716B3A582}" destId="{83B2BFBD-48DD-404D-B808-03F38D74D6C8}" srcOrd="0" destOrd="0" presId="urn:microsoft.com/office/officeart/2008/layout/LinedList"/>
    <dgm:cxn modelId="{F777FCD8-2335-49B8-AF12-B4276F60808F}" type="presParOf" srcId="{83B2BFBD-48DD-404D-B808-03F38D74D6C8}" destId="{0A07A181-01C5-41DE-8652-E76C4A95BD05}" srcOrd="0" destOrd="0" presId="urn:microsoft.com/office/officeart/2008/layout/LinedList"/>
    <dgm:cxn modelId="{1C6F47D2-9BB7-4087-8A00-385961CA38ED}" type="presParOf" srcId="{83B2BFBD-48DD-404D-B808-03F38D74D6C8}" destId="{36E9DEDA-3B19-4FC1-A151-54A34DF8E377}" srcOrd="1" destOrd="0" presId="urn:microsoft.com/office/officeart/2008/layout/LinedList"/>
    <dgm:cxn modelId="{14A50986-12D4-4C53-8F76-EBD4D88F2412}" type="presParOf" srcId="{36E9DEDA-3B19-4FC1-A151-54A34DF8E377}" destId="{B6F9F449-9350-4EB0-9B3A-AE64C2952000}" srcOrd="0" destOrd="0" presId="urn:microsoft.com/office/officeart/2008/layout/LinedList"/>
    <dgm:cxn modelId="{F2BC87F7-6873-4453-A4A3-1B3C382DE2E6}" type="presParOf" srcId="{36E9DEDA-3B19-4FC1-A151-54A34DF8E377}" destId="{94821A5C-F0E2-437E-91D6-910EBE842B0E}" srcOrd="1" destOrd="0" presId="urn:microsoft.com/office/officeart/2008/layout/LinedList"/>
    <dgm:cxn modelId="{F7861207-A719-4EC6-AB60-F2200AF1954E}" type="presParOf" srcId="{83B2BFBD-48DD-404D-B808-03F38D74D6C8}" destId="{0770EA67-2116-4C2E-A774-21D279AF6EAF}" srcOrd="2" destOrd="0" presId="urn:microsoft.com/office/officeart/2008/layout/LinedList"/>
    <dgm:cxn modelId="{B778E447-9414-488D-AC6F-087D87D75198}" type="presParOf" srcId="{83B2BFBD-48DD-404D-B808-03F38D74D6C8}" destId="{E3F24F47-D02A-47E5-A40F-280F404A96CE}" srcOrd="3" destOrd="0" presId="urn:microsoft.com/office/officeart/2008/layout/LinedList"/>
    <dgm:cxn modelId="{110FE806-8D69-4DCC-9BCA-850EF56DA8CC}" type="presParOf" srcId="{E3F24F47-D02A-47E5-A40F-280F404A96CE}" destId="{E92783CF-F3A2-4328-9B47-7A776F39A789}" srcOrd="0" destOrd="0" presId="urn:microsoft.com/office/officeart/2008/layout/LinedList"/>
    <dgm:cxn modelId="{D6593615-AA96-4226-8CCA-DB7A430DC526}" type="presParOf" srcId="{E3F24F47-D02A-47E5-A40F-280F404A96CE}" destId="{FA478965-C602-439B-905A-A82C81C1323E}" srcOrd="1" destOrd="0" presId="urn:microsoft.com/office/officeart/2008/layout/LinedList"/>
    <dgm:cxn modelId="{60E6B0BF-4EB8-48D8-BF7D-412CE1BF77B4}" type="presParOf" srcId="{83B2BFBD-48DD-404D-B808-03F38D74D6C8}" destId="{C3A8AF7F-A3DB-49AD-A691-D01312289E36}" srcOrd="4" destOrd="0" presId="urn:microsoft.com/office/officeart/2008/layout/LinedList"/>
    <dgm:cxn modelId="{A2F5E2F8-5AAB-4226-AC3C-0A8DAD17803F}" type="presParOf" srcId="{83B2BFBD-48DD-404D-B808-03F38D74D6C8}" destId="{026FAC7A-3EBC-4310-9E55-EA83508101BF}" srcOrd="5" destOrd="0" presId="urn:microsoft.com/office/officeart/2008/layout/LinedList"/>
    <dgm:cxn modelId="{B2965476-7D90-4271-B6A8-8A5FA7A09F7A}" type="presParOf" srcId="{026FAC7A-3EBC-4310-9E55-EA83508101BF}" destId="{010B7E3E-CF8E-4229-81DA-C6C1D9EFCF11}" srcOrd="0" destOrd="0" presId="urn:microsoft.com/office/officeart/2008/layout/LinedList"/>
    <dgm:cxn modelId="{7FE12504-65A9-4EE0-81E5-BB01202A6B7D}" type="presParOf" srcId="{026FAC7A-3EBC-4310-9E55-EA83508101BF}" destId="{9BF980ED-EA48-48C0-8FF0-2A714DDA377C}" srcOrd="1" destOrd="0" presId="urn:microsoft.com/office/officeart/2008/layout/LinedList"/>
    <dgm:cxn modelId="{85085E79-BFDE-43AB-A6C3-5369499267E3}" type="presParOf" srcId="{83B2BFBD-48DD-404D-B808-03F38D74D6C8}" destId="{4E7B4D57-D4B9-442F-9D47-96EEE716714A}" srcOrd="6" destOrd="0" presId="urn:microsoft.com/office/officeart/2008/layout/LinedList"/>
    <dgm:cxn modelId="{319E5463-7DF4-4369-A0AF-3CAA5A181491}" type="presParOf" srcId="{83B2BFBD-48DD-404D-B808-03F38D74D6C8}" destId="{FA73C4F5-995D-4508-8B64-B0394CAFE1A7}" srcOrd="7" destOrd="0" presId="urn:microsoft.com/office/officeart/2008/layout/LinedList"/>
    <dgm:cxn modelId="{80CC9956-3200-4978-8DFD-C251B3634C15}" type="presParOf" srcId="{FA73C4F5-995D-4508-8B64-B0394CAFE1A7}" destId="{523985CD-BD7B-45A7-9A92-8C78409C366E}" srcOrd="0" destOrd="0" presId="urn:microsoft.com/office/officeart/2008/layout/LinedList"/>
    <dgm:cxn modelId="{DAB51745-2449-4C5C-A82C-BB50ADF8067F}" type="presParOf" srcId="{FA73C4F5-995D-4508-8B64-B0394CAFE1A7}" destId="{446E3A36-B201-40D9-974A-C724207622D4}" srcOrd="1" destOrd="0" presId="urn:microsoft.com/office/officeart/2008/layout/LinedList"/>
    <dgm:cxn modelId="{C15223B1-0FF9-4B03-AD82-F9E67E3F3630}" type="presParOf" srcId="{83B2BFBD-48DD-404D-B808-03F38D74D6C8}" destId="{040351C8-3FBB-4C01-9E79-4C0263FE3B92}" srcOrd="8" destOrd="0" presId="urn:microsoft.com/office/officeart/2008/layout/LinedList"/>
    <dgm:cxn modelId="{C7F8A7BA-ED22-4009-9B11-B06C1482EC08}" type="presParOf" srcId="{83B2BFBD-48DD-404D-B808-03F38D74D6C8}" destId="{C2C47FC8-6E50-4FE3-9BDB-FBA4BE73A1D3}" srcOrd="9" destOrd="0" presId="urn:microsoft.com/office/officeart/2008/layout/LinedList"/>
    <dgm:cxn modelId="{77613D8E-DD55-4EEE-919D-80BFB399726E}" type="presParOf" srcId="{C2C47FC8-6E50-4FE3-9BDB-FBA4BE73A1D3}" destId="{9B88B1B1-465E-4E40-AA84-D770D3F2F2B1}" srcOrd="0" destOrd="0" presId="urn:microsoft.com/office/officeart/2008/layout/LinedList"/>
    <dgm:cxn modelId="{54391398-24DB-4310-84A3-60BD546B1857}" type="presParOf" srcId="{C2C47FC8-6E50-4FE3-9BDB-FBA4BE73A1D3}" destId="{48D2BFCE-3F41-42A0-BC6D-ECC0BEB62A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81146-7D6B-A140-97CF-ECB5244B71E1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F630A8-85BE-C24E-96B1-0F41053BF3A7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 err="1"/>
            <a:t>init</a:t>
          </a:r>
          <a:endParaRPr lang="en-GB" dirty="0"/>
        </a:p>
      </dgm:t>
    </dgm:pt>
    <dgm:pt modelId="{78D4AB66-230A-844C-A55B-A7117D8FC716}" type="parTrans" cxnId="{D13BFB0E-BC1F-F842-8DC8-B7D88F4C3D50}">
      <dgm:prSet/>
      <dgm:spPr/>
      <dgm:t>
        <a:bodyPr/>
        <a:lstStyle/>
        <a:p>
          <a:endParaRPr lang="en-GB"/>
        </a:p>
      </dgm:t>
    </dgm:pt>
    <dgm:pt modelId="{5AE91E30-8091-EC46-9120-82663F85B489}" type="sibTrans" cxnId="{D13BFB0E-BC1F-F842-8DC8-B7D88F4C3D50}">
      <dgm:prSet/>
      <dgm:spPr/>
      <dgm:t>
        <a:bodyPr/>
        <a:lstStyle/>
        <a:p>
          <a:endParaRPr lang="en-GB"/>
        </a:p>
      </dgm:t>
    </dgm:pt>
    <dgm:pt modelId="{98AF8843-A08F-224E-9DE3-23F80834E0FC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validate</a:t>
          </a:r>
        </a:p>
      </dgm:t>
    </dgm:pt>
    <dgm:pt modelId="{AAE169D3-E792-5A46-A3E8-808FCD473719}" type="parTrans" cxnId="{1B161A57-BF52-F84A-AE9D-3D328AE1C278}">
      <dgm:prSet/>
      <dgm:spPr/>
      <dgm:t>
        <a:bodyPr/>
        <a:lstStyle/>
        <a:p>
          <a:endParaRPr lang="en-GB"/>
        </a:p>
      </dgm:t>
    </dgm:pt>
    <dgm:pt modelId="{8BB94AE2-221E-5145-97C0-FAF4CE31DA10}" type="sibTrans" cxnId="{1B161A57-BF52-F84A-AE9D-3D328AE1C278}">
      <dgm:prSet/>
      <dgm:spPr/>
      <dgm:t>
        <a:bodyPr/>
        <a:lstStyle/>
        <a:p>
          <a:endParaRPr lang="en-GB"/>
        </a:p>
      </dgm:t>
    </dgm:pt>
    <dgm:pt modelId="{9CA6E2EC-6EF9-0A44-A225-C779AFA1ADB5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plan</a:t>
          </a:r>
        </a:p>
      </dgm:t>
    </dgm:pt>
    <dgm:pt modelId="{90E3F3F8-7381-8242-AB5B-E7496426B0EE}" type="parTrans" cxnId="{8014512B-1B93-A340-8441-06F5C7621166}">
      <dgm:prSet/>
      <dgm:spPr/>
      <dgm:t>
        <a:bodyPr/>
        <a:lstStyle/>
        <a:p>
          <a:endParaRPr lang="en-GB"/>
        </a:p>
      </dgm:t>
    </dgm:pt>
    <dgm:pt modelId="{47921B75-EA30-6A4F-8D99-5BDDE69CD579}" type="sibTrans" cxnId="{8014512B-1B93-A340-8441-06F5C7621166}">
      <dgm:prSet/>
      <dgm:spPr/>
      <dgm:t>
        <a:bodyPr/>
        <a:lstStyle/>
        <a:p>
          <a:endParaRPr lang="en-GB"/>
        </a:p>
      </dgm:t>
    </dgm:pt>
    <dgm:pt modelId="{136E4566-98C7-DD4A-B3BA-450A591846FF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apply</a:t>
          </a:r>
        </a:p>
      </dgm:t>
    </dgm:pt>
    <dgm:pt modelId="{1F9D992C-2655-3547-92BD-5E775CADCAA6}" type="parTrans" cxnId="{596EA5FA-4097-F943-AFBB-728D775695D0}">
      <dgm:prSet/>
      <dgm:spPr/>
      <dgm:t>
        <a:bodyPr/>
        <a:lstStyle/>
        <a:p>
          <a:endParaRPr lang="en-GB"/>
        </a:p>
      </dgm:t>
    </dgm:pt>
    <dgm:pt modelId="{D5676450-623C-1A4A-ABE7-3489AFAE06B8}" type="sibTrans" cxnId="{596EA5FA-4097-F943-AFBB-728D775695D0}">
      <dgm:prSet/>
      <dgm:spPr/>
      <dgm:t>
        <a:bodyPr/>
        <a:lstStyle/>
        <a:p>
          <a:endParaRPr lang="en-GB"/>
        </a:p>
      </dgm:t>
    </dgm:pt>
    <dgm:pt modelId="{7B2392E2-8126-3447-BE7E-40814E8D014A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destroy</a:t>
          </a:r>
        </a:p>
      </dgm:t>
    </dgm:pt>
    <dgm:pt modelId="{D7D5F529-D310-0149-B2CF-A00BBCC37DE2}" type="parTrans" cxnId="{C4BC8CB1-3EC3-3948-8A5B-9C49918A2051}">
      <dgm:prSet/>
      <dgm:spPr/>
      <dgm:t>
        <a:bodyPr/>
        <a:lstStyle/>
        <a:p>
          <a:endParaRPr lang="en-GB"/>
        </a:p>
      </dgm:t>
    </dgm:pt>
    <dgm:pt modelId="{81DCC2F0-C0EA-1C43-ACB3-0790350BB4F6}" type="sibTrans" cxnId="{C4BC8CB1-3EC3-3948-8A5B-9C49918A2051}">
      <dgm:prSet/>
      <dgm:spPr/>
      <dgm:t>
        <a:bodyPr/>
        <a:lstStyle/>
        <a:p>
          <a:endParaRPr lang="en-GB"/>
        </a:p>
      </dgm:t>
    </dgm:pt>
    <dgm:pt modelId="{F43DA1CC-9377-8842-ACC1-84E7431BAE7D}" type="pres">
      <dgm:prSet presAssocID="{EA281146-7D6B-A140-97CF-ECB5244B71E1}" presName="Name0" presStyleCnt="0">
        <dgm:presLayoutVars>
          <dgm:dir/>
          <dgm:animLvl val="lvl"/>
          <dgm:resizeHandles val="exact"/>
        </dgm:presLayoutVars>
      </dgm:prSet>
      <dgm:spPr/>
    </dgm:pt>
    <dgm:pt modelId="{68F75049-22A1-EB4D-B982-15084D6927B1}" type="pres">
      <dgm:prSet presAssocID="{FDF630A8-85BE-C24E-96B1-0F41053BF3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B1E90-DEC3-5341-8C11-9E97C774E7AE}" type="pres">
      <dgm:prSet presAssocID="{5AE91E30-8091-EC46-9120-82663F85B489}" presName="parTxOnlySpace" presStyleCnt="0"/>
      <dgm:spPr/>
    </dgm:pt>
    <dgm:pt modelId="{F3F5304F-B7FB-B345-8139-093CF3A9A474}" type="pres">
      <dgm:prSet presAssocID="{98AF8843-A08F-224E-9DE3-23F80834E0F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56EA4-CC67-0742-9B99-4F8A333495BE}" type="pres">
      <dgm:prSet presAssocID="{8BB94AE2-221E-5145-97C0-FAF4CE31DA10}" presName="parTxOnlySpace" presStyleCnt="0"/>
      <dgm:spPr/>
    </dgm:pt>
    <dgm:pt modelId="{5C64987E-048B-9447-A4A9-302C198DFBD7}" type="pres">
      <dgm:prSet presAssocID="{9CA6E2EC-6EF9-0A44-A225-C779AFA1AD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039B3-5A97-4142-BC37-AEF2CB4B9690}" type="pres">
      <dgm:prSet presAssocID="{47921B75-EA30-6A4F-8D99-5BDDE69CD579}" presName="parTxOnlySpace" presStyleCnt="0"/>
      <dgm:spPr/>
    </dgm:pt>
    <dgm:pt modelId="{8954FAC8-3D3F-4843-A4C1-704D07721619}" type="pres">
      <dgm:prSet presAssocID="{136E4566-98C7-DD4A-B3BA-450A591846F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55EBF-8320-D940-8840-1B81119FCAAE}" type="pres">
      <dgm:prSet presAssocID="{D5676450-623C-1A4A-ABE7-3489AFAE06B8}" presName="parTxOnlySpace" presStyleCnt="0"/>
      <dgm:spPr/>
    </dgm:pt>
    <dgm:pt modelId="{5C8D29A2-549D-2F46-BAE7-AFBA252E9BA4}" type="pres">
      <dgm:prSet presAssocID="{7B2392E2-8126-3447-BE7E-40814E8D014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14512B-1B93-A340-8441-06F5C7621166}" srcId="{EA281146-7D6B-A140-97CF-ECB5244B71E1}" destId="{9CA6E2EC-6EF9-0A44-A225-C779AFA1ADB5}" srcOrd="2" destOrd="0" parTransId="{90E3F3F8-7381-8242-AB5B-E7496426B0EE}" sibTransId="{47921B75-EA30-6A4F-8D99-5BDDE69CD579}"/>
    <dgm:cxn modelId="{6F8EF528-4179-6C42-B1AE-D98168759A68}" type="presOf" srcId="{98AF8843-A08F-224E-9DE3-23F80834E0FC}" destId="{F3F5304F-B7FB-B345-8139-093CF3A9A474}" srcOrd="0" destOrd="0" presId="urn:microsoft.com/office/officeart/2005/8/layout/chevron1"/>
    <dgm:cxn modelId="{1B161A57-BF52-F84A-AE9D-3D328AE1C278}" srcId="{EA281146-7D6B-A140-97CF-ECB5244B71E1}" destId="{98AF8843-A08F-224E-9DE3-23F80834E0FC}" srcOrd="1" destOrd="0" parTransId="{AAE169D3-E792-5A46-A3E8-808FCD473719}" sibTransId="{8BB94AE2-221E-5145-97C0-FAF4CE31DA10}"/>
    <dgm:cxn modelId="{F011C198-3806-A547-A5F0-B3EF20342910}" type="presOf" srcId="{136E4566-98C7-DD4A-B3BA-450A591846FF}" destId="{8954FAC8-3D3F-4843-A4C1-704D07721619}" srcOrd="0" destOrd="0" presId="urn:microsoft.com/office/officeart/2005/8/layout/chevron1"/>
    <dgm:cxn modelId="{0B209531-AEE2-4B41-BDEA-A8FD09C1DB30}" type="presOf" srcId="{9CA6E2EC-6EF9-0A44-A225-C779AFA1ADB5}" destId="{5C64987E-048B-9447-A4A9-302C198DFBD7}" srcOrd="0" destOrd="0" presId="urn:microsoft.com/office/officeart/2005/8/layout/chevron1"/>
    <dgm:cxn modelId="{C4BC8CB1-3EC3-3948-8A5B-9C49918A2051}" srcId="{EA281146-7D6B-A140-97CF-ECB5244B71E1}" destId="{7B2392E2-8126-3447-BE7E-40814E8D014A}" srcOrd="4" destOrd="0" parTransId="{D7D5F529-D310-0149-B2CF-A00BBCC37DE2}" sibTransId="{81DCC2F0-C0EA-1C43-ACB3-0790350BB4F6}"/>
    <dgm:cxn modelId="{D13BFB0E-BC1F-F842-8DC8-B7D88F4C3D50}" srcId="{EA281146-7D6B-A140-97CF-ECB5244B71E1}" destId="{FDF630A8-85BE-C24E-96B1-0F41053BF3A7}" srcOrd="0" destOrd="0" parTransId="{78D4AB66-230A-844C-A55B-A7117D8FC716}" sibTransId="{5AE91E30-8091-EC46-9120-82663F85B489}"/>
    <dgm:cxn modelId="{596EA5FA-4097-F943-AFBB-728D775695D0}" srcId="{EA281146-7D6B-A140-97CF-ECB5244B71E1}" destId="{136E4566-98C7-DD4A-B3BA-450A591846FF}" srcOrd="3" destOrd="0" parTransId="{1F9D992C-2655-3547-92BD-5E775CADCAA6}" sibTransId="{D5676450-623C-1A4A-ABE7-3489AFAE06B8}"/>
    <dgm:cxn modelId="{3AF91ABD-1500-E841-AB7B-4AB649077879}" type="presOf" srcId="{7B2392E2-8126-3447-BE7E-40814E8D014A}" destId="{5C8D29A2-549D-2F46-BAE7-AFBA252E9BA4}" srcOrd="0" destOrd="0" presId="urn:microsoft.com/office/officeart/2005/8/layout/chevron1"/>
    <dgm:cxn modelId="{464AE74A-2024-5F48-BF14-57062065C492}" type="presOf" srcId="{FDF630A8-85BE-C24E-96B1-0F41053BF3A7}" destId="{68F75049-22A1-EB4D-B982-15084D6927B1}" srcOrd="0" destOrd="0" presId="urn:microsoft.com/office/officeart/2005/8/layout/chevron1"/>
    <dgm:cxn modelId="{FAE055EA-9EE9-494C-8230-772A8FF1C4F3}" type="presOf" srcId="{EA281146-7D6B-A140-97CF-ECB5244B71E1}" destId="{F43DA1CC-9377-8842-ACC1-84E7431BAE7D}" srcOrd="0" destOrd="0" presId="urn:microsoft.com/office/officeart/2005/8/layout/chevron1"/>
    <dgm:cxn modelId="{0425B9FA-C62B-9D40-9E69-FF9264C19129}" type="presParOf" srcId="{F43DA1CC-9377-8842-ACC1-84E7431BAE7D}" destId="{68F75049-22A1-EB4D-B982-15084D6927B1}" srcOrd="0" destOrd="0" presId="urn:microsoft.com/office/officeart/2005/8/layout/chevron1"/>
    <dgm:cxn modelId="{05FE7CAE-B57A-754D-85F8-A0081FA92D23}" type="presParOf" srcId="{F43DA1CC-9377-8842-ACC1-84E7431BAE7D}" destId="{0AEB1E90-DEC3-5341-8C11-9E97C774E7AE}" srcOrd="1" destOrd="0" presId="urn:microsoft.com/office/officeart/2005/8/layout/chevron1"/>
    <dgm:cxn modelId="{D537AA7A-CA4E-4248-879A-E4B26562DDCC}" type="presParOf" srcId="{F43DA1CC-9377-8842-ACC1-84E7431BAE7D}" destId="{F3F5304F-B7FB-B345-8139-093CF3A9A474}" srcOrd="2" destOrd="0" presId="urn:microsoft.com/office/officeart/2005/8/layout/chevron1"/>
    <dgm:cxn modelId="{7A112E66-7F72-CF4F-BE35-AD6BAD7675AD}" type="presParOf" srcId="{F43DA1CC-9377-8842-ACC1-84E7431BAE7D}" destId="{D3056EA4-CC67-0742-9B99-4F8A333495BE}" srcOrd="3" destOrd="0" presId="urn:microsoft.com/office/officeart/2005/8/layout/chevron1"/>
    <dgm:cxn modelId="{9D969D5E-0735-E84C-99CF-2A96CD08612B}" type="presParOf" srcId="{F43DA1CC-9377-8842-ACC1-84E7431BAE7D}" destId="{5C64987E-048B-9447-A4A9-302C198DFBD7}" srcOrd="4" destOrd="0" presId="urn:microsoft.com/office/officeart/2005/8/layout/chevron1"/>
    <dgm:cxn modelId="{B6A084BE-C08A-C049-AF12-31089DFB7370}" type="presParOf" srcId="{F43DA1CC-9377-8842-ACC1-84E7431BAE7D}" destId="{12B039B3-5A97-4142-BC37-AEF2CB4B9690}" srcOrd="5" destOrd="0" presId="urn:microsoft.com/office/officeart/2005/8/layout/chevron1"/>
    <dgm:cxn modelId="{60B44A9E-7F28-CA4B-BF90-EC76BCCAB760}" type="presParOf" srcId="{F43DA1CC-9377-8842-ACC1-84E7431BAE7D}" destId="{8954FAC8-3D3F-4843-A4C1-704D07721619}" srcOrd="6" destOrd="0" presId="urn:microsoft.com/office/officeart/2005/8/layout/chevron1"/>
    <dgm:cxn modelId="{C5824395-02DC-FB4E-BAC9-AE7C81A1399E}" type="presParOf" srcId="{F43DA1CC-9377-8842-ACC1-84E7431BAE7D}" destId="{51F55EBF-8320-D940-8840-1B81119FCAAE}" srcOrd="7" destOrd="0" presId="urn:microsoft.com/office/officeart/2005/8/layout/chevron1"/>
    <dgm:cxn modelId="{96FD8548-313A-7B44-81D3-419811721863}" type="presParOf" srcId="{F43DA1CC-9377-8842-ACC1-84E7431BAE7D}" destId="{5C8D29A2-549D-2F46-BAE7-AFBA252E9B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D65090-9FE7-4F83-BBB7-D51A1D556333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5" csCatId="colorful" phldr="1"/>
      <dgm:spPr/>
    </dgm:pt>
    <dgm:pt modelId="{4121872F-B7FD-4BF1-99CB-19005CBFD774}">
      <dgm:prSet phldrT="[Text]"/>
      <dgm:spPr/>
      <dgm:t>
        <a:bodyPr/>
        <a:lstStyle/>
        <a:p>
          <a:r>
            <a:rPr lang="en-US" dirty="0"/>
            <a:t>New Application</a:t>
          </a:r>
        </a:p>
      </dgm:t>
    </dgm:pt>
    <dgm:pt modelId="{43D6A513-D788-4E71-A941-45F425AA62F8}" type="parTrans" cxnId="{C42A391D-62DB-4942-852D-959B34BD5F5D}">
      <dgm:prSet/>
      <dgm:spPr/>
      <dgm:t>
        <a:bodyPr/>
        <a:lstStyle/>
        <a:p>
          <a:endParaRPr lang="en-US"/>
        </a:p>
      </dgm:t>
    </dgm:pt>
    <dgm:pt modelId="{17C547B2-F414-4AD0-A864-8DC2C22D7DBD}" type="sibTrans" cxnId="{C42A391D-62DB-4942-852D-959B34BD5F5D}">
      <dgm:prSet/>
      <dgm:spPr/>
      <dgm:t>
        <a:bodyPr/>
        <a:lstStyle/>
        <a:p>
          <a:endParaRPr lang="en-US"/>
        </a:p>
      </dgm:t>
    </dgm:pt>
    <dgm:pt modelId="{79AD5DC5-BD00-4DC3-9A0A-12AB6620B876}">
      <dgm:prSet phldrT="[Text]"/>
      <dgm:spPr/>
      <dgm:t>
        <a:bodyPr/>
        <a:lstStyle/>
        <a:p>
          <a:r>
            <a:rPr lang="en-US" dirty="0"/>
            <a:t>Add VCS Provider</a:t>
          </a:r>
        </a:p>
      </dgm:t>
    </dgm:pt>
    <dgm:pt modelId="{A68E4B3F-9816-485A-A916-0213839D1EEC}" type="parTrans" cxnId="{67AE266A-33EA-4C3D-B0E8-892A25E88052}">
      <dgm:prSet/>
      <dgm:spPr/>
      <dgm:t>
        <a:bodyPr/>
        <a:lstStyle/>
        <a:p>
          <a:endParaRPr lang="en-US"/>
        </a:p>
      </dgm:t>
    </dgm:pt>
    <dgm:pt modelId="{612A2E39-D5A1-4C43-9E2B-42D0DA16007B}" type="sibTrans" cxnId="{67AE266A-33EA-4C3D-B0E8-892A25E88052}">
      <dgm:prSet/>
      <dgm:spPr/>
      <dgm:t>
        <a:bodyPr/>
        <a:lstStyle/>
        <a:p>
          <a:endParaRPr lang="en-US"/>
        </a:p>
      </dgm:t>
    </dgm:pt>
    <dgm:pt modelId="{98F354C9-85FC-4C5A-9226-3C85496BDE39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4268AB82-3D39-4519-A7C7-0F970B303206}" type="parTrans" cxnId="{10317BEC-0487-4BC6-A945-7344925E4780}">
      <dgm:prSet/>
      <dgm:spPr/>
      <dgm:t>
        <a:bodyPr/>
        <a:lstStyle/>
        <a:p>
          <a:endParaRPr lang="en-US"/>
        </a:p>
      </dgm:t>
    </dgm:pt>
    <dgm:pt modelId="{415D402A-CAC1-443C-B6E9-04CB25ED8395}" type="sibTrans" cxnId="{10317BEC-0487-4BC6-A945-7344925E4780}">
      <dgm:prSet/>
      <dgm:spPr/>
      <dgm:t>
        <a:bodyPr/>
        <a:lstStyle/>
        <a:p>
          <a:endParaRPr lang="en-US"/>
        </a:p>
      </dgm:t>
    </dgm:pt>
    <dgm:pt modelId="{663329C4-082D-4BB5-85E5-B0B19A55602B}">
      <dgm:prSet phldrT="[Text]" custT="1"/>
      <dgm:spPr/>
      <dgm:t>
        <a:bodyPr/>
        <a:lstStyle/>
        <a:p>
          <a:r>
            <a:rPr lang="en-US" sz="1400" dirty="0"/>
            <a:t>Create one in Azure Devops services</a:t>
          </a:r>
        </a:p>
      </dgm:t>
    </dgm:pt>
    <dgm:pt modelId="{86765376-3950-4626-963B-DDD0BC9E0A42}" type="parTrans" cxnId="{577CECAA-A7FD-4491-B56C-13C6E4763237}">
      <dgm:prSet/>
      <dgm:spPr/>
      <dgm:t>
        <a:bodyPr/>
        <a:lstStyle/>
        <a:p>
          <a:endParaRPr lang="en-US"/>
        </a:p>
      </dgm:t>
    </dgm:pt>
    <dgm:pt modelId="{E5F752D5-FCC9-43CE-918E-FDC8081A1CFB}" type="sibTrans" cxnId="{577CECAA-A7FD-4491-B56C-13C6E4763237}">
      <dgm:prSet/>
      <dgm:spPr/>
      <dgm:t>
        <a:bodyPr/>
        <a:lstStyle/>
        <a:p>
          <a:endParaRPr lang="en-US"/>
        </a:p>
      </dgm:t>
    </dgm:pt>
    <dgm:pt modelId="{2189A505-BB31-4B21-A340-590779B61E90}">
      <dgm:prSet phldrT="[Text]" custT="1"/>
      <dgm:spPr/>
      <dgm:t>
        <a:bodyPr/>
        <a:lstStyle/>
        <a:p>
          <a:r>
            <a:rPr lang="en-US" sz="1400" dirty="0"/>
            <a:t>Save the AppID and ClientSecret for next step</a:t>
          </a:r>
        </a:p>
      </dgm:t>
    </dgm:pt>
    <dgm:pt modelId="{36692E6C-ACFE-40F1-86B0-B8118DEE96AB}" type="parTrans" cxnId="{63410390-797F-48D2-A520-4A6439F2E339}">
      <dgm:prSet/>
      <dgm:spPr/>
      <dgm:t>
        <a:bodyPr/>
        <a:lstStyle/>
        <a:p>
          <a:endParaRPr lang="en-US"/>
        </a:p>
      </dgm:t>
    </dgm:pt>
    <dgm:pt modelId="{4B9D9A9B-8515-40D0-B31A-7939823FFEA9}" type="sibTrans" cxnId="{63410390-797F-48D2-A520-4A6439F2E339}">
      <dgm:prSet/>
      <dgm:spPr/>
      <dgm:t>
        <a:bodyPr/>
        <a:lstStyle/>
        <a:p>
          <a:endParaRPr lang="en-US"/>
        </a:p>
      </dgm:t>
    </dgm:pt>
    <dgm:pt modelId="{1333FA4C-D6C0-49EB-B2DE-3CE2FA6AA40B}">
      <dgm:prSet phldrT="[Text]" custT="1"/>
      <dgm:spPr/>
      <dgm:t>
        <a:bodyPr/>
        <a:lstStyle/>
        <a:p>
          <a:r>
            <a:rPr lang="en-US" sz="1400" dirty="0"/>
            <a:t>Provide the Application details of Step-1</a:t>
          </a:r>
        </a:p>
      </dgm:t>
    </dgm:pt>
    <dgm:pt modelId="{7859D174-FC0B-4170-9F40-8430819C0694}" type="parTrans" cxnId="{A6A16B6E-F984-425C-A4ED-4617B699A534}">
      <dgm:prSet/>
      <dgm:spPr/>
      <dgm:t>
        <a:bodyPr/>
        <a:lstStyle/>
        <a:p>
          <a:endParaRPr lang="en-US"/>
        </a:p>
      </dgm:t>
    </dgm:pt>
    <dgm:pt modelId="{AF4D89CC-6275-43E1-BA33-E6ADE879D3DF}" type="sibTrans" cxnId="{A6A16B6E-F984-425C-A4ED-4617B699A534}">
      <dgm:prSet/>
      <dgm:spPr/>
      <dgm:t>
        <a:bodyPr/>
        <a:lstStyle/>
        <a:p>
          <a:endParaRPr lang="en-US"/>
        </a:p>
      </dgm:t>
    </dgm:pt>
    <dgm:pt modelId="{878D0C6F-E3C9-46F8-A35C-C9FD9AD327E2}">
      <dgm:prSet phldrT="[Text]" custT="1"/>
      <dgm:spPr/>
      <dgm:t>
        <a:bodyPr/>
        <a:lstStyle/>
        <a:p>
          <a:r>
            <a:rPr lang="en-US" sz="1400" dirty="0"/>
            <a:t>In TFC, Add Azure Devops as provider</a:t>
          </a:r>
        </a:p>
      </dgm:t>
    </dgm:pt>
    <dgm:pt modelId="{E74A9A7C-22EA-4FD6-9A25-6995B4C5E8E0}" type="parTrans" cxnId="{C2322D0B-CB7E-47DD-B0D2-36B6691D02EF}">
      <dgm:prSet/>
      <dgm:spPr/>
      <dgm:t>
        <a:bodyPr/>
        <a:lstStyle/>
        <a:p>
          <a:endParaRPr lang="en-US"/>
        </a:p>
      </dgm:t>
    </dgm:pt>
    <dgm:pt modelId="{BAB65318-7A13-4F0F-AC37-97864E78BA06}" type="sibTrans" cxnId="{C2322D0B-CB7E-47DD-B0D2-36B6691D02EF}">
      <dgm:prSet/>
      <dgm:spPr/>
      <dgm:t>
        <a:bodyPr/>
        <a:lstStyle/>
        <a:p>
          <a:endParaRPr lang="en-US"/>
        </a:p>
      </dgm:t>
    </dgm:pt>
    <dgm:pt modelId="{9185BA3B-E075-4F08-BE74-51F78FEE407D}">
      <dgm:prSet phldrT="[Text]" custT="1"/>
      <dgm:spPr/>
      <dgm:t>
        <a:bodyPr/>
        <a:lstStyle/>
        <a:p>
          <a:r>
            <a:rPr lang="en-US" sz="1400" dirty="0"/>
            <a:t>Step-2 will route to Azure Devops services for authorization</a:t>
          </a:r>
        </a:p>
      </dgm:t>
    </dgm:pt>
    <dgm:pt modelId="{BD02D1DB-3A47-4489-83B9-65DF72B7F49A}" type="parTrans" cxnId="{AD99C505-1156-4451-8EFE-AA776FC68505}">
      <dgm:prSet/>
      <dgm:spPr/>
      <dgm:t>
        <a:bodyPr/>
        <a:lstStyle/>
        <a:p>
          <a:endParaRPr lang="en-US"/>
        </a:p>
      </dgm:t>
    </dgm:pt>
    <dgm:pt modelId="{5A039F3A-976F-4DBD-BF58-AE964D50CC59}" type="sibTrans" cxnId="{AD99C505-1156-4451-8EFE-AA776FC68505}">
      <dgm:prSet/>
      <dgm:spPr/>
      <dgm:t>
        <a:bodyPr/>
        <a:lstStyle/>
        <a:p>
          <a:endParaRPr lang="en-US"/>
        </a:p>
      </dgm:t>
    </dgm:pt>
    <dgm:pt modelId="{3AAFA0A6-E75C-48A6-A501-2089D4B39417}">
      <dgm:prSet phldrT="[Text]" custT="1"/>
      <dgm:spPr/>
      <dgm:t>
        <a:bodyPr/>
        <a:lstStyle/>
        <a:p>
          <a:r>
            <a:rPr lang="en-US" sz="1400" dirty="0"/>
            <a:t>Once approved, Azure Repos will sync with TFC. </a:t>
          </a:r>
        </a:p>
      </dgm:t>
    </dgm:pt>
    <dgm:pt modelId="{22CBD613-FA20-4475-BBAC-C5AEA8199F05}" type="parTrans" cxnId="{905C58C6-3554-4DB2-BD1A-AF88B3A77675}">
      <dgm:prSet/>
      <dgm:spPr/>
      <dgm:t>
        <a:bodyPr/>
        <a:lstStyle/>
        <a:p>
          <a:endParaRPr lang="en-US"/>
        </a:p>
      </dgm:t>
    </dgm:pt>
    <dgm:pt modelId="{C9C2930C-E961-4692-83CA-0C705126F063}" type="sibTrans" cxnId="{905C58C6-3554-4DB2-BD1A-AF88B3A77675}">
      <dgm:prSet/>
      <dgm:spPr/>
      <dgm:t>
        <a:bodyPr/>
        <a:lstStyle/>
        <a:p>
          <a:endParaRPr lang="en-US"/>
        </a:p>
      </dgm:t>
    </dgm:pt>
    <dgm:pt modelId="{ABEF727D-F9C3-4BC8-8C0F-3FD938780A35}" type="pres">
      <dgm:prSet presAssocID="{4FD65090-9FE7-4F83-BBB7-D51A1D55633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71E8997-7DBA-495E-843F-5325D758F7E8}" type="pres">
      <dgm:prSet presAssocID="{4121872F-B7FD-4BF1-99CB-19005CBFD774}" presName="Accent1" presStyleCnt="0"/>
      <dgm:spPr/>
    </dgm:pt>
    <dgm:pt modelId="{09342B87-125F-4291-B4F5-345D1771A30E}" type="pres">
      <dgm:prSet presAssocID="{4121872F-B7FD-4BF1-99CB-19005CBFD774}" presName="Accent" presStyleLbl="node1" presStyleIdx="0" presStyleCnt="3"/>
      <dgm:spPr/>
    </dgm:pt>
    <dgm:pt modelId="{5976F1B0-9F2C-4997-9CDC-C50F4E84BA3F}" type="pres">
      <dgm:prSet presAssocID="{4121872F-B7FD-4BF1-99CB-19005CBFD774}" presName="Child1" presStyleLbl="revTx" presStyleIdx="0" presStyleCnt="6" custScaleX="305252" custLinFactX="2670" custLinFactNeighborX="100000" custLinFactNeighborY="-135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00516-B7C6-4A6D-92DD-5DC437A822EB}" type="pres">
      <dgm:prSet presAssocID="{4121872F-B7FD-4BF1-99CB-19005CBFD774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F8C21-ABDB-43D4-9624-ACB2A391E77B}" type="pres">
      <dgm:prSet presAssocID="{79AD5DC5-BD00-4DC3-9A0A-12AB6620B876}" presName="Accent2" presStyleCnt="0"/>
      <dgm:spPr/>
    </dgm:pt>
    <dgm:pt modelId="{FA325BE0-8E68-4965-B88F-A92EC7CB61E5}" type="pres">
      <dgm:prSet presAssocID="{79AD5DC5-BD00-4DC3-9A0A-12AB6620B876}" presName="Accent" presStyleLbl="node1" presStyleIdx="1" presStyleCnt="3"/>
      <dgm:spPr/>
    </dgm:pt>
    <dgm:pt modelId="{BB59C07B-08C4-4CD0-B924-F34C8E9331FB}" type="pres">
      <dgm:prSet presAssocID="{79AD5DC5-BD00-4DC3-9A0A-12AB6620B876}" presName="Child2" presStyleLbl="revTx" presStyleIdx="2" presStyleCnt="6" custScaleX="313072" custLinFactX="9316" custLinFactNeighborX="100000" custLinFactNeighborY="159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77B4D-C755-48B3-8029-596207D64338}" type="pres">
      <dgm:prSet presAssocID="{79AD5DC5-BD00-4DC3-9A0A-12AB6620B876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009E3-5C76-4E64-AF69-26819CBDCCF2}" type="pres">
      <dgm:prSet presAssocID="{98F354C9-85FC-4C5A-9226-3C85496BDE39}" presName="Accent3" presStyleCnt="0"/>
      <dgm:spPr/>
    </dgm:pt>
    <dgm:pt modelId="{285A8384-A90B-481F-ABA9-06446A0B38CF}" type="pres">
      <dgm:prSet presAssocID="{98F354C9-85FC-4C5A-9226-3C85496BDE39}" presName="Accent" presStyleLbl="node1" presStyleIdx="2" presStyleCnt="3"/>
      <dgm:spPr/>
    </dgm:pt>
    <dgm:pt modelId="{D7319916-61F9-44F2-A993-67AFC0AB12D8}" type="pres">
      <dgm:prSet presAssocID="{98F354C9-85FC-4C5A-9226-3C85496BDE39}" presName="Child3" presStyleLbl="revTx" presStyleIdx="4" presStyleCnt="6" custScaleX="336285" custLinFactX="9113" custLinFactNeighborX="100000" custLinFactNeighborY="195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EAB14-CA53-48B6-A0CC-19EFA3BE8B55}" type="pres">
      <dgm:prSet presAssocID="{98F354C9-85FC-4C5A-9226-3C85496BDE39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9C505-1156-4451-8EFE-AA776FC68505}" srcId="{98F354C9-85FC-4C5A-9226-3C85496BDE39}" destId="{9185BA3B-E075-4F08-BE74-51F78FEE407D}" srcOrd="0" destOrd="0" parTransId="{BD02D1DB-3A47-4489-83B9-65DF72B7F49A}" sibTransId="{5A039F3A-976F-4DBD-BF58-AE964D50CC59}"/>
    <dgm:cxn modelId="{E5E6E3F9-BF8C-4DC3-9B69-C7FE24EDF5C7}" type="presOf" srcId="{3AAFA0A6-E75C-48A6-A501-2089D4B39417}" destId="{D7319916-61F9-44F2-A993-67AFC0AB12D8}" srcOrd="0" destOrd="1" presId="urn:microsoft.com/office/officeart/2009/layout/CircleArrowProcess"/>
    <dgm:cxn modelId="{EBF9FC0F-0EC8-4D81-97DA-E40C57613842}" type="presOf" srcId="{663329C4-082D-4BB5-85E5-B0B19A55602B}" destId="{5976F1B0-9F2C-4997-9CDC-C50F4E84BA3F}" srcOrd="0" destOrd="0" presId="urn:microsoft.com/office/officeart/2009/layout/CircleArrowProcess"/>
    <dgm:cxn modelId="{89FF4B17-D81F-4FEB-B88E-3EE330A2577B}" type="presOf" srcId="{9185BA3B-E075-4F08-BE74-51F78FEE407D}" destId="{D7319916-61F9-44F2-A993-67AFC0AB12D8}" srcOrd="0" destOrd="0" presId="urn:microsoft.com/office/officeart/2009/layout/CircleArrowProcess"/>
    <dgm:cxn modelId="{905C58C6-3554-4DB2-BD1A-AF88B3A77675}" srcId="{98F354C9-85FC-4C5A-9226-3C85496BDE39}" destId="{3AAFA0A6-E75C-48A6-A501-2089D4B39417}" srcOrd="1" destOrd="0" parTransId="{22CBD613-FA20-4475-BBAC-C5AEA8199F05}" sibTransId="{C9C2930C-E961-4692-83CA-0C705126F063}"/>
    <dgm:cxn modelId="{577CECAA-A7FD-4491-B56C-13C6E4763237}" srcId="{4121872F-B7FD-4BF1-99CB-19005CBFD774}" destId="{663329C4-082D-4BB5-85E5-B0B19A55602B}" srcOrd="0" destOrd="0" parTransId="{86765376-3950-4626-963B-DDD0BC9E0A42}" sibTransId="{E5F752D5-FCC9-43CE-918E-FDC8081A1CFB}"/>
    <dgm:cxn modelId="{10317BEC-0487-4BC6-A945-7344925E4780}" srcId="{4FD65090-9FE7-4F83-BBB7-D51A1D556333}" destId="{98F354C9-85FC-4C5A-9226-3C85496BDE39}" srcOrd="2" destOrd="0" parTransId="{4268AB82-3D39-4519-A7C7-0F970B303206}" sibTransId="{415D402A-CAC1-443C-B6E9-04CB25ED8395}"/>
    <dgm:cxn modelId="{86DE6F79-AD32-463D-92B8-DDA7CC401A02}" type="presOf" srcId="{2189A505-BB31-4B21-A340-590779B61E90}" destId="{5976F1B0-9F2C-4997-9CDC-C50F4E84BA3F}" srcOrd="0" destOrd="1" presId="urn:microsoft.com/office/officeart/2009/layout/CircleArrowProcess"/>
    <dgm:cxn modelId="{C42A391D-62DB-4942-852D-959B34BD5F5D}" srcId="{4FD65090-9FE7-4F83-BBB7-D51A1D556333}" destId="{4121872F-B7FD-4BF1-99CB-19005CBFD774}" srcOrd="0" destOrd="0" parTransId="{43D6A513-D788-4E71-A941-45F425AA62F8}" sibTransId="{17C547B2-F414-4AD0-A864-8DC2C22D7DBD}"/>
    <dgm:cxn modelId="{10903517-5A52-48E9-A3AF-ADDEEE207F3F}" type="presOf" srcId="{4121872F-B7FD-4BF1-99CB-19005CBFD774}" destId="{67700516-B7C6-4A6D-92DD-5DC437A822EB}" srcOrd="0" destOrd="0" presId="urn:microsoft.com/office/officeart/2009/layout/CircleArrowProcess"/>
    <dgm:cxn modelId="{900E1226-DDDD-486B-A966-DC33A32C6C44}" type="presOf" srcId="{1333FA4C-D6C0-49EB-B2DE-3CE2FA6AA40B}" destId="{BB59C07B-08C4-4CD0-B924-F34C8E9331FB}" srcOrd="0" destOrd="1" presId="urn:microsoft.com/office/officeart/2009/layout/CircleArrowProcess"/>
    <dgm:cxn modelId="{36FB3247-92DA-440B-8373-3086A55F6FEE}" type="presOf" srcId="{878D0C6F-E3C9-46F8-A35C-C9FD9AD327E2}" destId="{BB59C07B-08C4-4CD0-B924-F34C8E9331FB}" srcOrd="0" destOrd="0" presId="urn:microsoft.com/office/officeart/2009/layout/CircleArrowProcess"/>
    <dgm:cxn modelId="{A6A16B6E-F984-425C-A4ED-4617B699A534}" srcId="{79AD5DC5-BD00-4DC3-9A0A-12AB6620B876}" destId="{1333FA4C-D6C0-49EB-B2DE-3CE2FA6AA40B}" srcOrd="1" destOrd="0" parTransId="{7859D174-FC0B-4170-9F40-8430819C0694}" sibTransId="{AF4D89CC-6275-43E1-BA33-E6ADE879D3DF}"/>
    <dgm:cxn modelId="{67AE266A-33EA-4C3D-B0E8-892A25E88052}" srcId="{4FD65090-9FE7-4F83-BBB7-D51A1D556333}" destId="{79AD5DC5-BD00-4DC3-9A0A-12AB6620B876}" srcOrd="1" destOrd="0" parTransId="{A68E4B3F-9816-485A-A916-0213839D1EEC}" sibTransId="{612A2E39-D5A1-4C43-9E2B-42D0DA16007B}"/>
    <dgm:cxn modelId="{48E2710F-D892-4F34-8D9F-88EECFA71ECB}" type="presOf" srcId="{4FD65090-9FE7-4F83-BBB7-D51A1D556333}" destId="{ABEF727D-F9C3-4BC8-8C0F-3FD938780A35}" srcOrd="0" destOrd="0" presId="urn:microsoft.com/office/officeart/2009/layout/CircleArrowProcess"/>
    <dgm:cxn modelId="{C2322D0B-CB7E-47DD-B0D2-36B6691D02EF}" srcId="{79AD5DC5-BD00-4DC3-9A0A-12AB6620B876}" destId="{878D0C6F-E3C9-46F8-A35C-C9FD9AD327E2}" srcOrd="0" destOrd="0" parTransId="{E74A9A7C-22EA-4FD6-9A25-6995B4C5E8E0}" sibTransId="{BAB65318-7A13-4F0F-AC37-97864E78BA06}"/>
    <dgm:cxn modelId="{63410390-797F-48D2-A520-4A6439F2E339}" srcId="{4121872F-B7FD-4BF1-99CB-19005CBFD774}" destId="{2189A505-BB31-4B21-A340-590779B61E90}" srcOrd="1" destOrd="0" parTransId="{36692E6C-ACFE-40F1-86B0-B8118DEE96AB}" sibTransId="{4B9D9A9B-8515-40D0-B31A-7939823FFEA9}"/>
    <dgm:cxn modelId="{6FA59028-70BE-423E-9E06-37E3460F5651}" type="presOf" srcId="{79AD5DC5-BD00-4DC3-9A0A-12AB6620B876}" destId="{8C877B4D-C755-48B3-8029-596207D64338}" srcOrd="0" destOrd="0" presId="urn:microsoft.com/office/officeart/2009/layout/CircleArrowProcess"/>
    <dgm:cxn modelId="{17D06397-F0F2-4478-8147-86BAC3F606BE}" type="presOf" srcId="{98F354C9-85FC-4C5A-9226-3C85496BDE39}" destId="{ED9EAB14-CA53-48B6-A0CC-19EFA3BE8B55}" srcOrd="0" destOrd="0" presId="urn:microsoft.com/office/officeart/2009/layout/CircleArrowProcess"/>
    <dgm:cxn modelId="{8C7E8552-4B45-4E34-8D6A-5679E1858674}" type="presParOf" srcId="{ABEF727D-F9C3-4BC8-8C0F-3FD938780A35}" destId="{471E8997-7DBA-495E-843F-5325D758F7E8}" srcOrd="0" destOrd="0" presId="urn:microsoft.com/office/officeart/2009/layout/CircleArrowProcess"/>
    <dgm:cxn modelId="{0A354AC3-495C-4ECB-85D8-A3166475D500}" type="presParOf" srcId="{471E8997-7DBA-495E-843F-5325D758F7E8}" destId="{09342B87-125F-4291-B4F5-345D1771A30E}" srcOrd="0" destOrd="0" presId="urn:microsoft.com/office/officeart/2009/layout/CircleArrowProcess"/>
    <dgm:cxn modelId="{8836CA63-7D33-477D-BD8C-E42ACA785358}" type="presParOf" srcId="{ABEF727D-F9C3-4BC8-8C0F-3FD938780A35}" destId="{5976F1B0-9F2C-4997-9CDC-C50F4E84BA3F}" srcOrd="1" destOrd="0" presId="urn:microsoft.com/office/officeart/2009/layout/CircleArrowProcess"/>
    <dgm:cxn modelId="{9C3EA368-684F-472D-A4CD-249D8AD0435E}" type="presParOf" srcId="{ABEF727D-F9C3-4BC8-8C0F-3FD938780A35}" destId="{67700516-B7C6-4A6D-92DD-5DC437A822EB}" srcOrd="2" destOrd="0" presId="urn:microsoft.com/office/officeart/2009/layout/CircleArrowProcess"/>
    <dgm:cxn modelId="{AE613A79-0E30-475D-8FB3-1762D3F1EF81}" type="presParOf" srcId="{ABEF727D-F9C3-4BC8-8C0F-3FD938780A35}" destId="{605F8C21-ABDB-43D4-9624-ACB2A391E77B}" srcOrd="3" destOrd="0" presId="urn:microsoft.com/office/officeart/2009/layout/CircleArrowProcess"/>
    <dgm:cxn modelId="{72A84A9D-0C3B-4346-AAF3-D2C196CA71FA}" type="presParOf" srcId="{605F8C21-ABDB-43D4-9624-ACB2A391E77B}" destId="{FA325BE0-8E68-4965-B88F-A92EC7CB61E5}" srcOrd="0" destOrd="0" presId="urn:microsoft.com/office/officeart/2009/layout/CircleArrowProcess"/>
    <dgm:cxn modelId="{EB0B745B-604B-47B9-816F-639E2FEB0100}" type="presParOf" srcId="{ABEF727D-F9C3-4BC8-8C0F-3FD938780A35}" destId="{BB59C07B-08C4-4CD0-B924-F34C8E9331FB}" srcOrd="4" destOrd="0" presId="urn:microsoft.com/office/officeart/2009/layout/CircleArrowProcess"/>
    <dgm:cxn modelId="{4EC3FF4B-F86C-4513-B869-AD4CF27EC56C}" type="presParOf" srcId="{ABEF727D-F9C3-4BC8-8C0F-3FD938780A35}" destId="{8C877B4D-C755-48B3-8029-596207D64338}" srcOrd="5" destOrd="0" presId="urn:microsoft.com/office/officeart/2009/layout/CircleArrowProcess"/>
    <dgm:cxn modelId="{B80A4351-3635-4207-96E1-54CD2706FC80}" type="presParOf" srcId="{ABEF727D-F9C3-4BC8-8C0F-3FD938780A35}" destId="{B24009E3-5C76-4E64-AF69-26819CBDCCF2}" srcOrd="6" destOrd="0" presId="urn:microsoft.com/office/officeart/2009/layout/CircleArrowProcess"/>
    <dgm:cxn modelId="{C5D5E061-413A-4CA8-BA6E-58AE51AC55DB}" type="presParOf" srcId="{B24009E3-5C76-4E64-AF69-26819CBDCCF2}" destId="{285A8384-A90B-481F-ABA9-06446A0B38CF}" srcOrd="0" destOrd="0" presId="urn:microsoft.com/office/officeart/2009/layout/CircleArrowProcess"/>
    <dgm:cxn modelId="{9DB21D30-8EE9-49DA-B99A-30B8616C4CFD}" type="presParOf" srcId="{ABEF727D-F9C3-4BC8-8C0F-3FD938780A35}" destId="{D7319916-61F9-44F2-A993-67AFC0AB12D8}" srcOrd="7" destOrd="0" presId="urn:microsoft.com/office/officeart/2009/layout/CircleArrowProcess"/>
    <dgm:cxn modelId="{C48EF2DB-59CD-469E-9412-3C448780F895}" type="presParOf" srcId="{ABEF727D-F9C3-4BC8-8C0F-3FD938780A35}" destId="{ED9EAB14-CA53-48B6-A0CC-19EFA3BE8B55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175EBA-F205-4ABE-A7C3-DCFF8257702C}" type="doc">
      <dgm:prSet loTypeId="urn:microsoft.com/office/officeart/2005/8/layout/hList7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284A39-FFED-46C3-BEF5-1AF3FD2E7613}">
      <dgm:prSet phldrT="[Text]" custT="1"/>
      <dgm:spPr/>
      <dgm:t>
        <a:bodyPr/>
        <a:lstStyle/>
        <a:p>
          <a:r>
            <a:rPr lang="en-US" sz="1400" b="1" u="sng" dirty="0" smtClean="0"/>
            <a:t>AZURE REPO</a:t>
          </a:r>
          <a:endParaRPr lang="en-US" sz="1400" b="1" u="sng" dirty="0"/>
        </a:p>
      </dgm:t>
    </dgm:pt>
    <dgm:pt modelId="{05D8BAEB-8D24-4EBC-A878-867F92C43BB2}" type="parTrans" cxnId="{F477FA0F-D1FF-4E50-80F6-72ABCB8531A9}">
      <dgm:prSet/>
      <dgm:spPr/>
      <dgm:t>
        <a:bodyPr/>
        <a:lstStyle/>
        <a:p>
          <a:endParaRPr lang="en-US"/>
        </a:p>
      </dgm:t>
    </dgm:pt>
    <dgm:pt modelId="{0725CA1B-6993-41B2-9A82-9FE6EBBDBA93}" type="sibTrans" cxnId="{F477FA0F-D1FF-4E50-80F6-72ABCB8531A9}">
      <dgm:prSet/>
      <dgm:spPr/>
      <dgm:t>
        <a:bodyPr/>
        <a:lstStyle/>
        <a:p>
          <a:endParaRPr lang="en-US"/>
        </a:p>
      </dgm:t>
    </dgm:pt>
    <dgm:pt modelId="{527F7E7C-B4C1-4A57-9E26-3DB5E7DEB7CC}">
      <dgm:prSet phldrT="[Text]" custT="1"/>
      <dgm:spPr/>
      <dgm:t>
        <a:bodyPr/>
        <a:lstStyle/>
        <a:p>
          <a:r>
            <a:rPr lang="en-US" sz="1200" dirty="0"/>
            <a:t>In Azure Devops, create a project and Create Repos with name “</a:t>
          </a:r>
          <a:r>
            <a:rPr lang="en-US" sz="1200" b="1" dirty="0"/>
            <a:t>terraform-azurerm-&lt;</a:t>
          </a:r>
          <a:r>
            <a:rPr lang="en-US" sz="1200" b="1" dirty="0" err="1"/>
            <a:t>modulename</a:t>
          </a:r>
          <a:r>
            <a:rPr lang="en-US" sz="1200" b="1" dirty="0"/>
            <a:t>&gt;</a:t>
          </a:r>
          <a:r>
            <a:rPr lang="en-US" sz="1200" dirty="0"/>
            <a:t>” to create modules.</a:t>
          </a:r>
        </a:p>
      </dgm:t>
    </dgm:pt>
    <dgm:pt modelId="{2DF72474-ED1F-45BF-B53A-C2F5B172DF58}" type="parTrans" cxnId="{444AC2C9-770D-4C0A-93D0-5AF1960BFFB8}">
      <dgm:prSet/>
      <dgm:spPr/>
      <dgm:t>
        <a:bodyPr/>
        <a:lstStyle/>
        <a:p>
          <a:endParaRPr lang="en-US"/>
        </a:p>
      </dgm:t>
    </dgm:pt>
    <dgm:pt modelId="{E9CF1D1C-C5A7-418A-A58B-360A7F0A14D7}" type="sibTrans" cxnId="{444AC2C9-770D-4C0A-93D0-5AF1960BFFB8}">
      <dgm:prSet/>
      <dgm:spPr/>
      <dgm:t>
        <a:bodyPr/>
        <a:lstStyle/>
        <a:p>
          <a:endParaRPr lang="en-US"/>
        </a:p>
      </dgm:t>
    </dgm:pt>
    <dgm:pt modelId="{076FC705-3F5B-455A-B5C8-EBEC0572B1F0}">
      <dgm:prSet phldrT="[Text]" custT="1"/>
      <dgm:spPr/>
      <dgm:t>
        <a:bodyPr/>
        <a:lstStyle/>
        <a:p>
          <a:r>
            <a:rPr lang="en-US" sz="1200" dirty="0"/>
            <a:t>Upload or create terraform files and add tags e.g. ‘v0.0.1’</a:t>
          </a:r>
        </a:p>
      </dgm:t>
    </dgm:pt>
    <dgm:pt modelId="{1B09B536-CA4B-4ECE-B623-D3FD1D21C112}" type="parTrans" cxnId="{A4E1CC68-0388-4A10-B8A0-0B7E51896615}">
      <dgm:prSet/>
      <dgm:spPr/>
      <dgm:t>
        <a:bodyPr/>
        <a:lstStyle/>
        <a:p>
          <a:endParaRPr lang="en-US"/>
        </a:p>
      </dgm:t>
    </dgm:pt>
    <dgm:pt modelId="{0A0EFEB1-55A3-486D-8CA1-B6D8D4806C8B}" type="sibTrans" cxnId="{A4E1CC68-0388-4A10-B8A0-0B7E51896615}">
      <dgm:prSet/>
      <dgm:spPr/>
      <dgm:t>
        <a:bodyPr/>
        <a:lstStyle/>
        <a:p>
          <a:endParaRPr lang="en-US"/>
        </a:p>
      </dgm:t>
    </dgm:pt>
    <dgm:pt modelId="{A6D6E52D-B2A0-4B40-B38A-0417B6B420FA}">
      <dgm:prSet phldrT="[Text]"/>
      <dgm:spPr/>
      <dgm:t>
        <a:bodyPr/>
        <a:lstStyle/>
        <a:p>
          <a:r>
            <a:rPr lang="en-US" sz="1600" b="1" u="sng" dirty="0" smtClean="0"/>
            <a:t>TFE MODULES</a:t>
          </a:r>
          <a:endParaRPr lang="en-US" sz="1600" b="1" u="sng" dirty="0"/>
        </a:p>
      </dgm:t>
    </dgm:pt>
    <dgm:pt modelId="{439356D6-8D0A-44D2-9CC4-89A1D11691DB}" type="parTrans" cxnId="{819340AC-1311-4FE8-A32E-1C04B9BAB3CF}">
      <dgm:prSet/>
      <dgm:spPr/>
      <dgm:t>
        <a:bodyPr/>
        <a:lstStyle/>
        <a:p>
          <a:endParaRPr lang="en-US"/>
        </a:p>
      </dgm:t>
    </dgm:pt>
    <dgm:pt modelId="{A77212F0-E188-4986-AC11-5DE58E795806}" type="sibTrans" cxnId="{819340AC-1311-4FE8-A32E-1C04B9BAB3CF}">
      <dgm:prSet/>
      <dgm:spPr/>
      <dgm:t>
        <a:bodyPr/>
        <a:lstStyle/>
        <a:p>
          <a:endParaRPr lang="en-US"/>
        </a:p>
      </dgm:t>
    </dgm:pt>
    <dgm:pt modelId="{F87FDF8D-4FA7-4537-A133-57DA70FA6EA7}">
      <dgm:prSet phldrT="[Text]" custT="1"/>
      <dgm:spPr/>
      <dgm:t>
        <a:bodyPr/>
        <a:lstStyle/>
        <a:p>
          <a:r>
            <a:rPr lang="en-US" sz="1200" dirty="0"/>
            <a:t>Connect the VCS provider</a:t>
          </a:r>
        </a:p>
      </dgm:t>
    </dgm:pt>
    <dgm:pt modelId="{ADB9FDD3-C756-48D0-8B0C-D6B2881CDE94}" type="parTrans" cxnId="{12C10739-F4CA-4843-BFE4-CA72E03C0130}">
      <dgm:prSet/>
      <dgm:spPr/>
      <dgm:t>
        <a:bodyPr/>
        <a:lstStyle/>
        <a:p>
          <a:endParaRPr lang="en-US"/>
        </a:p>
      </dgm:t>
    </dgm:pt>
    <dgm:pt modelId="{9DDB65A8-BE3C-4852-9E9B-6BBFEC2FEFE3}" type="sibTrans" cxnId="{12C10739-F4CA-4843-BFE4-CA72E03C0130}">
      <dgm:prSet/>
      <dgm:spPr/>
      <dgm:t>
        <a:bodyPr/>
        <a:lstStyle/>
        <a:p>
          <a:endParaRPr lang="en-US"/>
        </a:p>
      </dgm:t>
    </dgm:pt>
    <dgm:pt modelId="{49869F2A-4888-410C-8F5F-1A679143C78D}">
      <dgm:prSet phldrT="[Text]" custT="1"/>
      <dgm:spPr/>
      <dgm:t>
        <a:bodyPr/>
        <a:lstStyle/>
        <a:p>
          <a:r>
            <a:rPr lang="en-US" sz="1200" dirty="0"/>
            <a:t>Select the module repos</a:t>
          </a:r>
        </a:p>
      </dgm:t>
    </dgm:pt>
    <dgm:pt modelId="{D7DD1DCD-4685-4ED5-A496-41BDB77B37A4}" type="parTrans" cxnId="{E2190325-BCC4-4E12-AFD2-DE0BDCD6C3D7}">
      <dgm:prSet/>
      <dgm:spPr/>
      <dgm:t>
        <a:bodyPr/>
        <a:lstStyle/>
        <a:p>
          <a:endParaRPr lang="en-US"/>
        </a:p>
      </dgm:t>
    </dgm:pt>
    <dgm:pt modelId="{71F76B80-F0D6-4F20-B443-475A659C7AA9}" type="sibTrans" cxnId="{E2190325-BCC4-4E12-AFD2-DE0BDCD6C3D7}">
      <dgm:prSet/>
      <dgm:spPr/>
      <dgm:t>
        <a:bodyPr/>
        <a:lstStyle/>
        <a:p>
          <a:endParaRPr lang="en-US"/>
        </a:p>
      </dgm:t>
    </dgm:pt>
    <dgm:pt modelId="{D5E8E4B7-C9ED-4DF9-BC9C-1B113F95441C}">
      <dgm:prSet phldrT="[Text]"/>
      <dgm:spPr/>
      <dgm:t>
        <a:bodyPr/>
        <a:lstStyle/>
        <a:p>
          <a:r>
            <a:rPr lang="en-US" b="1" u="sng" dirty="0" smtClean="0"/>
            <a:t>TFE WORKSPACE</a:t>
          </a:r>
          <a:endParaRPr lang="en-US" b="1" u="sng" dirty="0"/>
        </a:p>
      </dgm:t>
    </dgm:pt>
    <dgm:pt modelId="{76259C73-4FE4-4277-B220-EA2112EE1874}" type="parTrans" cxnId="{B578C4AF-287E-4B3D-A1E4-16D5DDB2615F}">
      <dgm:prSet/>
      <dgm:spPr/>
      <dgm:t>
        <a:bodyPr/>
        <a:lstStyle/>
        <a:p>
          <a:endParaRPr lang="en-US"/>
        </a:p>
      </dgm:t>
    </dgm:pt>
    <dgm:pt modelId="{FCFCF031-46D8-4597-9CFB-7CF4207AFBCA}" type="sibTrans" cxnId="{B578C4AF-287E-4B3D-A1E4-16D5DDB2615F}">
      <dgm:prSet/>
      <dgm:spPr/>
      <dgm:t>
        <a:bodyPr/>
        <a:lstStyle/>
        <a:p>
          <a:endParaRPr lang="en-US"/>
        </a:p>
      </dgm:t>
    </dgm:pt>
    <dgm:pt modelId="{793082CF-958C-4698-85B5-7EBF1C8C1D0C}">
      <dgm:prSet phldrT="[Text]"/>
      <dgm:spPr/>
      <dgm:t>
        <a:bodyPr/>
        <a:lstStyle/>
        <a:p>
          <a:r>
            <a:rPr lang="en-US" dirty="0"/>
            <a:t>Connect the VCS provider</a:t>
          </a:r>
        </a:p>
      </dgm:t>
    </dgm:pt>
    <dgm:pt modelId="{4480053D-7C8C-4CED-8FC2-E2C70253876B}" type="parTrans" cxnId="{76388ADB-8EE0-466B-BB23-EC620F8590D2}">
      <dgm:prSet/>
      <dgm:spPr/>
      <dgm:t>
        <a:bodyPr/>
        <a:lstStyle/>
        <a:p>
          <a:endParaRPr lang="en-US"/>
        </a:p>
      </dgm:t>
    </dgm:pt>
    <dgm:pt modelId="{EAECECAB-6561-4C22-8F46-F6E6A1413817}" type="sibTrans" cxnId="{76388ADB-8EE0-466B-BB23-EC620F8590D2}">
      <dgm:prSet/>
      <dgm:spPr/>
      <dgm:t>
        <a:bodyPr/>
        <a:lstStyle/>
        <a:p>
          <a:endParaRPr lang="en-US"/>
        </a:p>
      </dgm:t>
    </dgm:pt>
    <dgm:pt modelId="{EB6F9562-5B8A-47C1-A4D0-23CFD74B65E3}">
      <dgm:prSet phldrT="[Text]"/>
      <dgm:spPr/>
      <dgm:t>
        <a:bodyPr/>
        <a:lstStyle/>
        <a:p>
          <a:r>
            <a:rPr lang="en-US" dirty="0"/>
            <a:t>Select the main repo to create resources and run Plan and Apply stages.</a:t>
          </a:r>
        </a:p>
      </dgm:t>
    </dgm:pt>
    <dgm:pt modelId="{1C2D2B65-FF58-40AF-9CD4-094281E59830}" type="parTrans" cxnId="{D35F7F80-4335-4273-98A7-8DC642DF39AE}">
      <dgm:prSet/>
      <dgm:spPr/>
      <dgm:t>
        <a:bodyPr/>
        <a:lstStyle/>
        <a:p>
          <a:endParaRPr lang="en-US"/>
        </a:p>
      </dgm:t>
    </dgm:pt>
    <dgm:pt modelId="{11F6BDC6-42DF-43C3-837B-C685D655BCD2}" type="sibTrans" cxnId="{D35F7F80-4335-4273-98A7-8DC642DF39AE}">
      <dgm:prSet/>
      <dgm:spPr/>
      <dgm:t>
        <a:bodyPr/>
        <a:lstStyle/>
        <a:p>
          <a:endParaRPr lang="en-US"/>
        </a:p>
      </dgm:t>
    </dgm:pt>
    <dgm:pt modelId="{3AC99990-F41F-4A64-A879-61ECFDC77682}">
      <dgm:prSet/>
      <dgm:spPr/>
      <dgm:t>
        <a:bodyPr/>
        <a:lstStyle/>
        <a:p>
          <a:r>
            <a:rPr lang="en-US" b="1" dirty="0" smtClean="0"/>
            <a:t>AZURE RESOURCES</a:t>
          </a:r>
          <a:endParaRPr lang="en-US" b="1" dirty="0"/>
        </a:p>
      </dgm:t>
    </dgm:pt>
    <dgm:pt modelId="{7C1859BA-12E8-4011-9223-74492A11B0C9}" type="parTrans" cxnId="{8FF2CB73-62EF-49E0-A8E6-E190B660A12A}">
      <dgm:prSet/>
      <dgm:spPr/>
      <dgm:t>
        <a:bodyPr/>
        <a:lstStyle/>
        <a:p>
          <a:endParaRPr lang="en-US"/>
        </a:p>
      </dgm:t>
    </dgm:pt>
    <dgm:pt modelId="{9D3333A8-40A1-4F9C-84B4-BC9FB2BFD2B6}" type="sibTrans" cxnId="{8FF2CB73-62EF-49E0-A8E6-E190B660A12A}">
      <dgm:prSet/>
      <dgm:spPr/>
      <dgm:t>
        <a:bodyPr/>
        <a:lstStyle/>
        <a:p>
          <a:endParaRPr lang="en-US"/>
        </a:p>
      </dgm:t>
    </dgm:pt>
    <dgm:pt modelId="{F9513B8B-1D44-4A42-A3D9-A75B62105267}">
      <dgm:prSet phldrT="[Text]" custT="1"/>
      <dgm:spPr/>
      <dgm:t>
        <a:bodyPr/>
        <a:lstStyle/>
        <a:p>
          <a:r>
            <a:rPr lang="en-US" sz="1200" dirty="0"/>
            <a:t>Create Repo to call the modules (main)</a:t>
          </a:r>
          <a:r>
            <a:rPr lang="en-US" sz="1100" dirty="0"/>
            <a:t>.</a:t>
          </a:r>
        </a:p>
      </dgm:t>
    </dgm:pt>
    <dgm:pt modelId="{3DFC3BA9-3C3F-4969-B681-5E4DAC68E547}" type="parTrans" cxnId="{2F666239-7025-40F2-BF2D-098648F7CE6F}">
      <dgm:prSet/>
      <dgm:spPr/>
      <dgm:t>
        <a:bodyPr/>
        <a:lstStyle/>
        <a:p>
          <a:endParaRPr lang="en-US"/>
        </a:p>
      </dgm:t>
    </dgm:pt>
    <dgm:pt modelId="{12F93788-231C-41C0-BA93-4C7684052487}" type="sibTrans" cxnId="{2F666239-7025-40F2-BF2D-098648F7CE6F}">
      <dgm:prSet/>
      <dgm:spPr/>
      <dgm:t>
        <a:bodyPr/>
        <a:lstStyle/>
        <a:p>
          <a:endParaRPr lang="en-US"/>
        </a:p>
      </dgm:t>
    </dgm:pt>
    <dgm:pt modelId="{8091FC17-712C-4004-B596-37CC54920169}">
      <dgm:prSet phldrT="[Text]"/>
      <dgm:spPr/>
      <dgm:t>
        <a:bodyPr/>
        <a:lstStyle/>
        <a:p>
          <a:r>
            <a:rPr lang="en-US" dirty="0"/>
            <a:t>Add sentinel policies in Organization settings</a:t>
          </a:r>
        </a:p>
      </dgm:t>
    </dgm:pt>
    <dgm:pt modelId="{FD743B2A-011A-49BD-84C4-2F6417FF83D9}" type="parTrans" cxnId="{459B5710-5C53-4E9E-A838-8171530E969B}">
      <dgm:prSet/>
      <dgm:spPr/>
      <dgm:t>
        <a:bodyPr/>
        <a:lstStyle/>
        <a:p>
          <a:endParaRPr lang="en-US"/>
        </a:p>
      </dgm:t>
    </dgm:pt>
    <dgm:pt modelId="{A742E2FC-A086-48F5-BC0A-3CB2377AB7C2}" type="sibTrans" cxnId="{459B5710-5C53-4E9E-A838-8171530E969B}">
      <dgm:prSet/>
      <dgm:spPr/>
      <dgm:t>
        <a:bodyPr/>
        <a:lstStyle/>
        <a:p>
          <a:endParaRPr lang="en-US"/>
        </a:p>
      </dgm:t>
    </dgm:pt>
    <dgm:pt modelId="{0AFDCA9D-A554-4B6F-946E-17212CF6DEBE}">
      <dgm:prSet phldrT="[Text]" custT="1"/>
      <dgm:spPr/>
      <dgm:t>
        <a:bodyPr/>
        <a:lstStyle/>
        <a:p>
          <a:r>
            <a:rPr lang="en-US" sz="1200" dirty="0"/>
            <a:t>Choose the Version/Tags and publish</a:t>
          </a:r>
        </a:p>
      </dgm:t>
    </dgm:pt>
    <dgm:pt modelId="{D604A508-1CCB-4114-A711-B3C5902C115C}" type="parTrans" cxnId="{6F457321-BDE0-4848-B3DF-DF6D159BB519}">
      <dgm:prSet/>
      <dgm:spPr/>
      <dgm:t>
        <a:bodyPr/>
        <a:lstStyle/>
        <a:p>
          <a:endParaRPr lang="en-US"/>
        </a:p>
      </dgm:t>
    </dgm:pt>
    <dgm:pt modelId="{543BF194-577C-4EBC-8B42-41115D27BE9F}" type="sibTrans" cxnId="{6F457321-BDE0-4848-B3DF-DF6D159BB519}">
      <dgm:prSet/>
      <dgm:spPr/>
      <dgm:t>
        <a:bodyPr/>
        <a:lstStyle/>
        <a:p>
          <a:endParaRPr lang="en-US"/>
        </a:p>
      </dgm:t>
    </dgm:pt>
    <dgm:pt modelId="{70131977-8064-424C-8AFF-BC08BBB6C06F}">
      <dgm:prSet phldrT="[Text]" custT="1"/>
      <dgm:spPr/>
      <dgm:t>
        <a:bodyPr/>
        <a:lstStyle/>
        <a:p>
          <a:endParaRPr lang="en-US" sz="1200" dirty="0"/>
        </a:p>
      </dgm:t>
    </dgm:pt>
    <dgm:pt modelId="{AC51170E-B7C3-4183-B9F9-055071A8CAF1}" type="parTrans" cxnId="{6108047A-8AE9-40FD-BE15-E2FDBFC0B303}">
      <dgm:prSet/>
      <dgm:spPr/>
      <dgm:t>
        <a:bodyPr/>
        <a:lstStyle/>
        <a:p>
          <a:endParaRPr lang="en-US"/>
        </a:p>
      </dgm:t>
    </dgm:pt>
    <dgm:pt modelId="{E7AB40C7-CC95-4687-900A-1887E0BA8D0E}" type="sibTrans" cxnId="{6108047A-8AE9-40FD-BE15-E2FDBFC0B303}">
      <dgm:prSet/>
      <dgm:spPr/>
      <dgm:t>
        <a:bodyPr/>
        <a:lstStyle/>
        <a:p>
          <a:endParaRPr lang="en-US"/>
        </a:p>
      </dgm:t>
    </dgm:pt>
    <dgm:pt modelId="{952840F1-FFF2-4B03-B91B-31A220B3115A}">
      <dgm:prSet phldrT="[Text]" custT="1"/>
      <dgm:spPr/>
      <dgm:t>
        <a:bodyPr/>
        <a:lstStyle/>
        <a:p>
          <a:r>
            <a:rPr lang="en-US" sz="1200" dirty="0" smtClean="0"/>
            <a:t>To publish module or manage VCS connection you must be member of </a:t>
          </a:r>
          <a:r>
            <a:rPr lang="en-US" sz="1200" b="1" dirty="0" smtClean="0"/>
            <a:t>“Owners” </a:t>
          </a:r>
          <a:r>
            <a:rPr lang="en-US" sz="1200" b="0" dirty="0" smtClean="0"/>
            <a:t>group.</a:t>
          </a:r>
          <a:endParaRPr lang="en-US" sz="1200" dirty="0"/>
        </a:p>
      </dgm:t>
    </dgm:pt>
    <dgm:pt modelId="{ABAE1AC5-3739-4EA0-B6D9-3DED58FD3DC1}" type="parTrans" cxnId="{2CB25471-570F-4A29-B04E-EB30FD51E1AB}">
      <dgm:prSet/>
      <dgm:spPr/>
      <dgm:t>
        <a:bodyPr/>
        <a:lstStyle/>
        <a:p>
          <a:endParaRPr lang="en-US"/>
        </a:p>
      </dgm:t>
    </dgm:pt>
    <dgm:pt modelId="{E01EDB66-C463-40C5-A844-D442EE34B61D}" type="sibTrans" cxnId="{2CB25471-570F-4A29-B04E-EB30FD51E1AB}">
      <dgm:prSet/>
      <dgm:spPr/>
      <dgm:t>
        <a:bodyPr/>
        <a:lstStyle/>
        <a:p>
          <a:endParaRPr lang="en-US"/>
        </a:p>
      </dgm:t>
    </dgm:pt>
    <dgm:pt modelId="{38A1A0E7-CB52-49D9-A623-0473ED4976F5}" type="pres">
      <dgm:prSet presAssocID="{AD175EBA-F205-4ABE-A7C3-DCFF8257702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5E1EFF-9F80-487D-BA79-6E68DCE423AB}" type="pres">
      <dgm:prSet presAssocID="{AD175EBA-F205-4ABE-A7C3-DCFF8257702C}" presName="fgShape" presStyleLbl="fgShp" presStyleIdx="0" presStyleCnt="1" custLinFactNeighborY="36770"/>
      <dgm:spPr/>
      <dgm:t>
        <a:bodyPr/>
        <a:lstStyle/>
        <a:p>
          <a:endParaRPr lang="en-US"/>
        </a:p>
      </dgm:t>
    </dgm:pt>
    <dgm:pt modelId="{16C57B21-1E72-4ABC-93F6-7595C2140F27}" type="pres">
      <dgm:prSet presAssocID="{AD175EBA-F205-4ABE-A7C3-DCFF8257702C}" presName="linComp" presStyleCnt="0"/>
      <dgm:spPr/>
      <dgm:t>
        <a:bodyPr/>
        <a:lstStyle/>
        <a:p>
          <a:endParaRPr lang="en-US"/>
        </a:p>
      </dgm:t>
    </dgm:pt>
    <dgm:pt modelId="{0AF4EE05-180E-44F0-A428-A5DED4300EA8}" type="pres">
      <dgm:prSet presAssocID="{20284A39-FFED-46C3-BEF5-1AF3FD2E7613}" presName="compNode" presStyleCnt="0"/>
      <dgm:spPr/>
      <dgm:t>
        <a:bodyPr/>
        <a:lstStyle/>
        <a:p>
          <a:endParaRPr lang="en-US"/>
        </a:p>
      </dgm:t>
    </dgm:pt>
    <dgm:pt modelId="{6E1E35E8-E39D-4B2A-8B07-97121EBC8095}" type="pres">
      <dgm:prSet presAssocID="{20284A39-FFED-46C3-BEF5-1AF3FD2E7613}" presName="bkgdShape" presStyleLbl="node1" presStyleIdx="0" presStyleCnt="4"/>
      <dgm:spPr/>
      <dgm:t>
        <a:bodyPr/>
        <a:lstStyle/>
        <a:p>
          <a:endParaRPr lang="en-US"/>
        </a:p>
      </dgm:t>
    </dgm:pt>
    <dgm:pt modelId="{8FC8BA92-38B4-41D2-B44A-7B901052F745}" type="pres">
      <dgm:prSet presAssocID="{20284A39-FFED-46C3-BEF5-1AF3FD2E7613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FE1EC-BC80-4129-B53A-8E19BB88BA8B}" type="pres">
      <dgm:prSet presAssocID="{20284A39-FFED-46C3-BEF5-1AF3FD2E7613}" presName="invisiNode" presStyleLbl="node1" presStyleIdx="0" presStyleCnt="4"/>
      <dgm:spPr/>
      <dgm:t>
        <a:bodyPr/>
        <a:lstStyle/>
        <a:p>
          <a:endParaRPr lang="en-US"/>
        </a:p>
      </dgm:t>
    </dgm:pt>
    <dgm:pt modelId="{1BAA5533-6335-4FA4-AA42-7D398FA79725}" type="pres">
      <dgm:prSet presAssocID="{20284A39-FFED-46C3-BEF5-1AF3FD2E7613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15128C55-8487-4766-98C6-E9C8A01F2995}" type="pres">
      <dgm:prSet presAssocID="{0725CA1B-6993-41B2-9A82-9FE6EBBDBA9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B5469F1-D5E5-4245-BAB2-85363D552513}" type="pres">
      <dgm:prSet presAssocID="{A6D6E52D-B2A0-4B40-B38A-0417B6B420FA}" presName="compNode" presStyleCnt="0"/>
      <dgm:spPr/>
      <dgm:t>
        <a:bodyPr/>
        <a:lstStyle/>
        <a:p>
          <a:endParaRPr lang="en-US"/>
        </a:p>
      </dgm:t>
    </dgm:pt>
    <dgm:pt modelId="{9E263599-EA0F-4BC4-95A9-D102EE4AAA99}" type="pres">
      <dgm:prSet presAssocID="{A6D6E52D-B2A0-4B40-B38A-0417B6B420FA}" presName="bkgdShape" presStyleLbl="node1" presStyleIdx="1" presStyleCnt="4"/>
      <dgm:spPr/>
      <dgm:t>
        <a:bodyPr/>
        <a:lstStyle/>
        <a:p>
          <a:endParaRPr lang="en-US"/>
        </a:p>
      </dgm:t>
    </dgm:pt>
    <dgm:pt modelId="{547F6163-DFEC-4E4C-873B-DF3355127E0D}" type="pres">
      <dgm:prSet presAssocID="{A6D6E52D-B2A0-4B40-B38A-0417B6B420FA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79E1-7060-45FE-BA19-330664D6FF3D}" type="pres">
      <dgm:prSet presAssocID="{A6D6E52D-B2A0-4B40-B38A-0417B6B420FA}" presName="invisiNode" presStyleLbl="node1" presStyleIdx="1" presStyleCnt="4"/>
      <dgm:spPr/>
      <dgm:t>
        <a:bodyPr/>
        <a:lstStyle/>
        <a:p>
          <a:endParaRPr lang="en-US"/>
        </a:p>
      </dgm:t>
    </dgm:pt>
    <dgm:pt modelId="{999BF29D-B657-4B85-A6FC-C67AAA9AFC0F}" type="pres">
      <dgm:prSet presAssocID="{A6D6E52D-B2A0-4B40-B38A-0417B6B420FA}" presName="imagNode" presStyleLbl="fgImgPlace1" presStyleIdx="1" presStyleCnt="4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E723A6B8-4658-4622-8CB1-08FE5572DB04}" type="pres">
      <dgm:prSet presAssocID="{A77212F0-E188-4986-AC11-5DE58E79580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A90EAF8-EBED-4230-A36A-D22DCA3D9F89}" type="pres">
      <dgm:prSet presAssocID="{D5E8E4B7-C9ED-4DF9-BC9C-1B113F95441C}" presName="compNode" presStyleCnt="0"/>
      <dgm:spPr/>
      <dgm:t>
        <a:bodyPr/>
        <a:lstStyle/>
        <a:p>
          <a:endParaRPr lang="en-US"/>
        </a:p>
      </dgm:t>
    </dgm:pt>
    <dgm:pt modelId="{856226EA-D199-4C3D-B3BD-98463984A528}" type="pres">
      <dgm:prSet presAssocID="{D5E8E4B7-C9ED-4DF9-BC9C-1B113F95441C}" presName="bkgdShape" presStyleLbl="node1" presStyleIdx="2" presStyleCnt="4"/>
      <dgm:spPr/>
      <dgm:t>
        <a:bodyPr/>
        <a:lstStyle/>
        <a:p>
          <a:endParaRPr lang="en-US"/>
        </a:p>
      </dgm:t>
    </dgm:pt>
    <dgm:pt modelId="{8988393F-7256-4708-B0F7-8B6EF5315C1E}" type="pres">
      <dgm:prSet presAssocID="{D5E8E4B7-C9ED-4DF9-BC9C-1B113F95441C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4C4BD-0C80-4BEE-A549-D6260EB4EDD5}" type="pres">
      <dgm:prSet presAssocID="{D5E8E4B7-C9ED-4DF9-BC9C-1B113F95441C}" presName="invisiNode" presStyleLbl="node1" presStyleIdx="2" presStyleCnt="4"/>
      <dgm:spPr/>
      <dgm:t>
        <a:bodyPr/>
        <a:lstStyle/>
        <a:p>
          <a:endParaRPr lang="en-US"/>
        </a:p>
      </dgm:t>
    </dgm:pt>
    <dgm:pt modelId="{66544530-8E9C-49B4-A2AD-A4A385D1D2BC}" type="pres">
      <dgm:prSet presAssocID="{D5E8E4B7-C9ED-4DF9-BC9C-1B113F95441C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65F74130-EC55-4DAF-B1FD-843C5647E0B1}" type="pres">
      <dgm:prSet presAssocID="{FCFCF031-46D8-4597-9CFB-7CF4207AFBC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061678A-DE50-454C-9CAE-E15CC264F699}" type="pres">
      <dgm:prSet presAssocID="{3AC99990-F41F-4A64-A879-61ECFDC77682}" presName="compNode" presStyleCnt="0"/>
      <dgm:spPr/>
      <dgm:t>
        <a:bodyPr/>
        <a:lstStyle/>
        <a:p>
          <a:endParaRPr lang="en-US"/>
        </a:p>
      </dgm:t>
    </dgm:pt>
    <dgm:pt modelId="{8D10C310-ED82-4FBB-B92E-5253B5D53E64}" type="pres">
      <dgm:prSet presAssocID="{3AC99990-F41F-4A64-A879-61ECFDC77682}" presName="bkgdShape" presStyleLbl="node1" presStyleIdx="3" presStyleCnt="4"/>
      <dgm:spPr/>
      <dgm:t>
        <a:bodyPr/>
        <a:lstStyle/>
        <a:p>
          <a:endParaRPr lang="en-US"/>
        </a:p>
      </dgm:t>
    </dgm:pt>
    <dgm:pt modelId="{96B618E3-B243-41F7-BC3B-2571D9F0C858}" type="pres">
      <dgm:prSet presAssocID="{3AC99990-F41F-4A64-A879-61ECFDC7768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A6537-C38A-4494-AB3C-4859500E7E26}" type="pres">
      <dgm:prSet presAssocID="{3AC99990-F41F-4A64-A879-61ECFDC77682}" presName="invisiNode" presStyleLbl="node1" presStyleIdx="3" presStyleCnt="4"/>
      <dgm:spPr/>
      <dgm:t>
        <a:bodyPr/>
        <a:lstStyle/>
        <a:p>
          <a:endParaRPr lang="en-US"/>
        </a:p>
      </dgm:t>
    </dgm:pt>
    <dgm:pt modelId="{C8C29235-EB40-4250-A07C-569EBB5FC92C}" type="pres">
      <dgm:prSet presAssocID="{3AC99990-F41F-4A64-A879-61ECFDC77682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6EC6E08C-E1E9-4C49-85E8-21757096B569}" type="presOf" srcId="{A77212F0-E188-4986-AC11-5DE58E795806}" destId="{E723A6B8-4658-4622-8CB1-08FE5572DB04}" srcOrd="0" destOrd="0" presId="urn:microsoft.com/office/officeart/2005/8/layout/hList7"/>
    <dgm:cxn modelId="{D422663B-4AA1-43F5-B80C-639693389E23}" type="presOf" srcId="{FCFCF031-46D8-4597-9CFB-7CF4207AFBCA}" destId="{65F74130-EC55-4DAF-B1FD-843C5647E0B1}" srcOrd="0" destOrd="0" presId="urn:microsoft.com/office/officeart/2005/8/layout/hList7"/>
    <dgm:cxn modelId="{C7EA9FDE-6F2E-4C32-858E-D72A5EFCD39E}" type="presOf" srcId="{0725CA1B-6993-41B2-9A82-9FE6EBBDBA93}" destId="{15128C55-8487-4766-98C6-E9C8A01F2995}" srcOrd="0" destOrd="0" presId="urn:microsoft.com/office/officeart/2005/8/layout/hList7"/>
    <dgm:cxn modelId="{71233276-2888-4D9D-B262-55FB008F4841}" type="presOf" srcId="{F9513B8B-1D44-4A42-A3D9-A75B62105267}" destId="{6E1E35E8-E39D-4B2A-8B07-97121EBC8095}" srcOrd="0" destOrd="3" presId="urn:microsoft.com/office/officeart/2005/8/layout/hList7"/>
    <dgm:cxn modelId="{009C3EE2-E9A7-47D8-B8A5-903BD12ABB9B}" type="presOf" srcId="{793082CF-958C-4698-85B5-7EBF1C8C1D0C}" destId="{8988393F-7256-4708-B0F7-8B6EF5315C1E}" srcOrd="1" destOrd="2" presId="urn:microsoft.com/office/officeart/2005/8/layout/hList7"/>
    <dgm:cxn modelId="{E487A1FD-DE60-4CFB-823C-772572077525}" type="presOf" srcId="{A6D6E52D-B2A0-4B40-B38A-0417B6B420FA}" destId="{9E263599-EA0F-4BC4-95A9-D102EE4AAA99}" srcOrd="0" destOrd="0" presId="urn:microsoft.com/office/officeart/2005/8/layout/hList7"/>
    <dgm:cxn modelId="{D35F7F80-4335-4273-98A7-8DC642DF39AE}" srcId="{D5E8E4B7-C9ED-4DF9-BC9C-1B113F95441C}" destId="{EB6F9562-5B8A-47C1-A4D0-23CFD74B65E3}" srcOrd="2" destOrd="0" parTransId="{1C2D2B65-FF58-40AF-9CD4-094281E59830}" sibTransId="{11F6BDC6-42DF-43C3-837B-C685D655BCD2}"/>
    <dgm:cxn modelId="{6F457321-BDE0-4848-B3DF-DF6D159BB519}" srcId="{A6D6E52D-B2A0-4B40-B38A-0417B6B420FA}" destId="{0AFDCA9D-A554-4B6F-946E-17212CF6DEBE}" srcOrd="3" destOrd="0" parTransId="{D604A508-1CCB-4114-A711-B3C5902C115C}" sibTransId="{543BF194-577C-4EBC-8B42-41115D27BE9F}"/>
    <dgm:cxn modelId="{3B79A93A-E70A-404E-8D4A-64DFE755D9F8}" type="presOf" srcId="{8091FC17-712C-4004-B596-37CC54920169}" destId="{8988393F-7256-4708-B0F7-8B6EF5315C1E}" srcOrd="1" destOrd="1" presId="urn:microsoft.com/office/officeart/2005/8/layout/hList7"/>
    <dgm:cxn modelId="{70973163-80F8-4281-948F-83F2DC5603B1}" type="presOf" srcId="{076FC705-3F5B-455A-B5C8-EBEC0572B1F0}" destId="{8FC8BA92-38B4-41D2-B44A-7B901052F745}" srcOrd="1" destOrd="2" presId="urn:microsoft.com/office/officeart/2005/8/layout/hList7"/>
    <dgm:cxn modelId="{9CE92B4A-413C-431F-B0FC-8D557AF616B3}" type="presOf" srcId="{49869F2A-4888-410C-8F5F-1A679143C78D}" destId="{9E263599-EA0F-4BC4-95A9-D102EE4AAA99}" srcOrd="0" destOrd="3" presId="urn:microsoft.com/office/officeart/2005/8/layout/hList7"/>
    <dgm:cxn modelId="{BFEBB239-99B8-4D54-AE5C-6F7766989CF1}" type="presOf" srcId="{20284A39-FFED-46C3-BEF5-1AF3FD2E7613}" destId="{8FC8BA92-38B4-41D2-B44A-7B901052F745}" srcOrd="1" destOrd="0" presId="urn:microsoft.com/office/officeart/2005/8/layout/hList7"/>
    <dgm:cxn modelId="{7C99F602-ACB0-4BA8-9492-AFABF7C00C75}" type="presOf" srcId="{49869F2A-4888-410C-8F5F-1A679143C78D}" destId="{547F6163-DFEC-4E4C-873B-DF3355127E0D}" srcOrd="1" destOrd="3" presId="urn:microsoft.com/office/officeart/2005/8/layout/hList7"/>
    <dgm:cxn modelId="{55C30CB0-B72C-434E-A609-B5969B9FBA31}" type="presOf" srcId="{F9513B8B-1D44-4A42-A3D9-A75B62105267}" destId="{8FC8BA92-38B4-41D2-B44A-7B901052F745}" srcOrd="1" destOrd="3" presId="urn:microsoft.com/office/officeart/2005/8/layout/hList7"/>
    <dgm:cxn modelId="{12C10739-F4CA-4843-BFE4-CA72E03C0130}" srcId="{A6D6E52D-B2A0-4B40-B38A-0417B6B420FA}" destId="{F87FDF8D-4FA7-4537-A133-57DA70FA6EA7}" srcOrd="0" destOrd="0" parTransId="{ADB9FDD3-C756-48D0-8B0C-D6B2881CDE94}" sibTransId="{9DDB65A8-BE3C-4852-9E9B-6BBFEC2FEFE3}"/>
    <dgm:cxn modelId="{A4E1CC68-0388-4A10-B8A0-0B7E51896615}" srcId="{20284A39-FFED-46C3-BEF5-1AF3FD2E7613}" destId="{076FC705-3F5B-455A-B5C8-EBEC0572B1F0}" srcOrd="1" destOrd="0" parTransId="{1B09B536-CA4B-4ECE-B623-D3FD1D21C112}" sibTransId="{0A0EFEB1-55A3-486D-8CA1-B6D8D4806C8B}"/>
    <dgm:cxn modelId="{F477FA0F-D1FF-4E50-80F6-72ABCB8531A9}" srcId="{AD175EBA-F205-4ABE-A7C3-DCFF8257702C}" destId="{20284A39-FFED-46C3-BEF5-1AF3FD2E7613}" srcOrd="0" destOrd="0" parTransId="{05D8BAEB-8D24-4EBC-A878-867F92C43BB2}" sibTransId="{0725CA1B-6993-41B2-9A82-9FE6EBBDBA93}"/>
    <dgm:cxn modelId="{A517C0B3-80F7-45CD-B2B7-3199559EE829}" type="presOf" srcId="{EB6F9562-5B8A-47C1-A4D0-23CFD74B65E3}" destId="{856226EA-D199-4C3D-B3BD-98463984A528}" srcOrd="0" destOrd="3" presId="urn:microsoft.com/office/officeart/2005/8/layout/hList7"/>
    <dgm:cxn modelId="{2CB25471-570F-4A29-B04E-EB30FD51E1AB}" srcId="{A6D6E52D-B2A0-4B40-B38A-0417B6B420FA}" destId="{952840F1-FFF2-4B03-B91B-31A220B3115A}" srcOrd="1" destOrd="0" parTransId="{ABAE1AC5-3739-4EA0-B6D9-3DED58FD3DC1}" sibTransId="{E01EDB66-C463-40C5-A844-D442EE34B61D}"/>
    <dgm:cxn modelId="{36883229-5B01-4C86-9988-D5F3EDBA8032}" type="presOf" srcId="{F87FDF8D-4FA7-4537-A133-57DA70FA6EA7}" destId="{547F6163-DFEC-4E4C-873B-DF3355127E0D}" srcOrd="1" destOrd="1" presId="urn:microsoft.com/office/officeart/2005/8/layout/hList7"/>
    <dgm:cxn modelId="{9A271AAE-2CD7-4D3A-9C14-C761FC8A704B}" type="presOf" srcId="{8091FC17-712C-4004-B596-37CC54920169}" destId="{856226EA-D199-4C3D-B3BD-98463984A528}" srcOrd="0" destOrd="1" presId="urn:microsoft.com/office/officeart/2005/8/layout/hList7"/>
    <dgm:cxn modelId="{FF8A39AC-0C9E-4CD1-A686-E9CF99A3BB11}" type="presOf" srcId="{EB6F9562-5B8A-47C1-A4D0-23CFD74B65E3}" destId="{8988393F-7256-4708-B0F7-8B6EF5315C1E}" srcOrd="1" destOrd="3" presId="urn:microsoft.com/office/officeart/2005/8/layout/hList7"/>
    <dgm:cxn modelId="{76388ADB-8EE0-466B-BB23-EC620F8590D2}" srcId="{D5E8E4B7-C9ED-4DF9-BC9C-1B113F95441C}" destId="{793082CF-958C-4698-85B5-7EBF1C8C1D0C}" srcOrd="1" destOrd="0" parTransId="{4480053D-7C8C-4CED-8FC2-E2C70253876B}" sibTransId="{EAECECAB-6561-4C22-8F46-F6E6A1413817}"/>
    <dgm:cxn modelId="{677612B2-FD56-47D0-B5DE-2982C403D1F3}" type="presOf" srcId="{952840F1-FFF2-4B03-B91B-31A220B3115A}" destId="{547F6163-DFEC-4E4C-873B-DF3355127E0D}" srcOrd="1" destOrd="2" presId="urn:microsoft.com/office/officeart/2005/8/layout/hList7"/>
    <dgm:cxn modelId="{DD5D37D2-C329-4EE8-94D6-6FC5669D3D4F}" type="presOf" srcId="{F87FDF8D-4FA7-4537-A133-57DA70FA6EA7}" destId="{9E263599-EA0F-4BC4-95A9-D102EE4AAA99}" srcOrd="0" destOrd="1" presId="urn:microsoft.com/office/officeart/2005/8/layout/hList7"/>
    <dgm:cxn modelId="{6A507EAD-C3A9-4BDA-94AF-B4A6148C23E9}" type="presOf" srcId="{D5E8E4B7-C9ED-4DF9-BC9C-1B113F95441C}" destId="{8988393F-7256-4708-B0F7-8B6EF5315C1E}" srcOrd="1" destOrd="0" presId="urn:microsoft.com/office/officeart/2005/8/layout/hList7"/>
    <dgm:cxn modelId="{8544B285-EE5E-48FD-908B-874AA6AAB57D}" type="presOf" srcId="{952840F1-FFF2-4B03-B91B-31A220B3115A}" destId="{9E263599-EA0F-4BC4-95A9-D102EE4AAA99}" srcOrd="0" destOrd="2" presId="urn:microsoft.com/office/officeart/2005/8/layout/hList7"/>
    <dgm:cxn modelId="{459B5710-5C53-4E9E-A838-8171530E969B}" srcId="{D5E8E4B7-C9ED-4DF9-BC9C-1B113F95441C}" destId="{8091FC17-712C-4004-B596-37CC54920169}" srcOrd="0" destOrd="0" parTransId="{FD743B2A-011A-49BD-84C4-2F6417FF83D9}" sibTransId="{A742E2FC-A086-48F5-BC0A-3CB2377AB7C2}"/>
    <dgm:cxn modelId="{6A6A4D4A-BD26-43E9-A6EB-98E5A4C89A16}" type="presOf" srcId="{70131977-8064-424C-8AFF-BC08BBB6C06F}" destId="{9E263599-EA0F-4BC4-95A9-D102EE4AAA99}" srcOrd="0" destOrd="5" presId="urn:microsoft.com/office/officeart/2005/8/layout/hList7"/>
    <dgm:cxn modelId="{1364C00E-C4FB-42E7-A660-4BBB75072AAA}" type="presOf" srcId="{3AC99990-F41F-4A64-A879-61ECFDC77682}" destId="{96B618E3-B243-41F7-BC3B-2571D9F0C858}" srcOrd="1" destOrd="0" presId="urn:microsoft.com/office/officeart/2005/8/layout/hList7"/>
    <dgm:cxn modelId="{4016956F-5AB3-4A35-B5BE-CA02C1D10241}" type="presOf" srcId="{AD175EBA-F205-4ABE-A7C3-DCFF8257702C}" destId="{38A1A0E7-CB52-49D9-A623-0473ED4976F5}" srcOrd="0" destOrd="0" presId="urn:microsoft.com/office/officeart/2005/8/layout/hList7"/>
    <dgm:cxn modelId="{6B60CAD4-0BDD-41B8-BC0C-1E2BFCF9A883}" type="presOf" srcId="{527F7E7C-B4C1-4A57-9E26-3DB5E7DEB7CC}" destId="{8FC8BA92-38B4-41D2-B44A-7B901052F745}" srcOrd="1" destOrd="1" presId="urn:microsoft.com/office/officeart/2005/8/layout/hList7"/>
    <dgm:cxn modelId="{8FF2CB73-62EF-49E0-A8E6-E190B660A12A}" srcId="{AD175EBA-F205-4ABE-A7C3-DCFF8257702C}" destId="{3AC99990-F41F-4A64-A879-61ECFDC77682}" srcOrd="3" destOrd="0" parTransId="{7C1859BA-12E8-4011-9223-74492A11B0C9}" sibTransId="{9D3333A8-40A1-4F9C-84B4-BC9FB2BFD2B6}"/>
    <dgm:cxn modelId="{49B1AFDB-899B-4B8F-8DCA-AB5C010C1A39}" type="presOf" srcId="{A6D6E52D-B2A0-4B40-B38A-0417B6B420FA}" destId="{547F6163-DFEC-4E4C-873B-DF3355127E0D}" srcOrd="1" destOrd="0" presId="urn:microsoft.com/office/officeart/2005/8/layout/hList7"/>
    <dgm:cxn modelId="{B578C4AF-287E-4B3D-A1E4-16D5DDB2615F}" srcId="{AD175EBA-F205-4ABE-A7C3-DCFF8257702C}" destId="{D5E8E4B7-C9ED-4DF9-BC9C-1B113F95441C}" srcOrd="2" destOrd="0" parTransId="{76259C73-4FE4-4277-B220-EA2112EE1874}" sibTransId="{FCFCF031-46D8-4597-9CFB-7CF4207AFBCA}"/>
    <dgm:cxn modelId="{6B9CEA6C-39F3-476F-8898-5F5A587486F1}" type="presOf" srcId="{0AFDCA9D-A554-4B6F-946E-17212CF6DEBE}" destId="{9E263599-EA0F-4BC4-95A9-D102EE4AAA99}" srcOrd="0" destOrd="4" presId="urn:microsoft.com/office/officeart/2005/8/layout/hList7"/>
    <dgm:cxn modelId="{E2190325-BCC4-4E12-AFD2-DE0BDCD6C3D7}" srcId="{A6D6E52D-B2A0-4B40-B38A-0417B6B420FA}" destId="{49869F2A-4888-410C-8F5F-1A679143C78D}" srcOrd="2" destOrd="0" parTransId="{D7DD1DCD-4685-4ED5-A496-41BDB77B37A4}" sibTransId="{71F76B80-F0D6-4F20-B443-475A659C7AA9}"/>
    <dgm:cxn modelId="{FAD42FBF-92E2-4056-8C18-DC31063F90F2}" type="presOf" srcId="{793082CF-958C-4698-85B5-7EBF1C8C1D0C}" destId="{856226EA-D199-4C3D-B3BD-98463984A528}" srcOrd="0" destOrd="2" presId="urn:microsoft.com/office/officeart/2005/8/layout/hList7"/>
    <dgm:cxn modelId="{819340AC-1311-4FE8-A32E-1C04B9BAB3CF}" srcId="{AD175EBA-F205-4ABE-A7C3-DCFF8257702C}" destId="{A6D6E52D-B2A0-4B40-B38A-0417B6B420FA}" srcOrd="1" destOrd="0" parTransId="{439356D6-8D0A-44D2-9CC4-89A1D11691DB}" sibTransId="{A77212F0-E188-4986-AC11-5DE58E795806}"/>
    <dgm:cxn modelId="{6108047A-8AE9-40FD-BE15-E2FDBFC0B303}" srcId="{A6D6E52D-B2A0-4B40-B38A-0417B6B420FA}" destId="{70131977-8064-424C-8AFF-BC08BBB6C06F}" srcOrd="4" destOrd="0" parTransId="{AC51170E-B7C3-4183-B9F9-055071A8CAF1}" sibTransId="{E7AB40C7-CC95-4687-900A-1887E0BA8D0E}"/>
    <dgm:cxn modelId="{2F666239-7025-40F2-BF2D-098648F7CE6F}" srcId="{20284A39-FFED-46C3-BEF5-1AF3FD2E7613}" destId="{F9513B8B-1D44-4A42-A3D9-A75B62105267}" srcOrd="2" destOrd="0" parTransId="{3DFC3BA9-3C3F-4969-B681-5E4DAC68E547}" sibTransId="{12F93788-231C-41C0-BA93-4C7684052487}"/>
    <dgm:cxn modelId="{444AC2C9-770D-4C0A-93D0-5AF1960BFFB8}" srcId="{20284A39-FFED-46C3-BEF5-1AF3FD2E7613}" destId="{527F7E7C-B4C1-4A57-9E26-3DB5E7DEB7CC}" srcOrd="0" destOrd="0" parTransId="{2DF72474-ED1F-45BF-B53A-C2F5B172DF58}" sibTransId="{E9CF1D1C-C5A7-418A-A58B-360A7F0A14D7}"/>
    <dgm:cxn modelId="{D732650E-5B7F-47BC-ADDA-1C5CE334D8F4}" type="presOf" srcId="{D5E8E4B7-C9ED-4DF9-BC9C-1B113F95441C}" destId="{856226EA-D199-4C3D-B3BD-98463984A528}" srcOrd="0" destOrd="0" presId="urn:microsoft.com/office/officeart/2005/8/layout/hList7"/>
    <dgm:cxn modelId="{C71BB33A-F40E-437D-8D53-F97C8D7EAF21}" type="presOf" srcId="{0AFDCA9D-A554-4B6F-946E-17212CF6DEBE}" destId="{547F6163-DFEC-4E4C-873B-DF3355127E0D}" srcOrd="1" destOrd="4" presId="urn:microsoft.com/office/officeart/2005/8/layout/hList7"/>
    <dgm:cxn modelId="{D692C282-DFE5-4657-BD4A-0B989355EA9A}" type="presOf" srcId="{076FC705-3F5B-455A-B5C8-EBEC0572B1F0}" destId="{6E1E35E8-E39D-4B2A-8B07-97121EBC8095}" srcOrd="0" destOrd="2" presId="urn:microsoft.com/office/officeart/2005/8/layout/hList7"/>
    <dgm:cxn modelId="{A974A339-1CD9-42E4-84CD-50C03FE0D3B5}" type="presOf" srcId="{20284A39-FFED-46C3-BEF5-1AF3FD2E7613}" destId="{6E1E35E8-E39D-4B2A-8B07-97121EBC8095}" srcOrd="0" destOrd="0" presId="urn:microsoft.com/office/officeart/2005/8/layout/hList7"/>
    <dgm:cxn modelId="{1A55A094-129D-4970-98B4-795EA02090BD}" type="presOf" srcId="{527F7E7C-B4C1-4A57-9E26-3DB5E7DEB7CC}" destId="{6E1E35E8-E39D-4B2A-8B07-97121EBC8095}" srcOrd="0" destOrd="1" presId="urn:microsoft.com/office/officeart/2005/8/layout/hList7"/>
    <dgm:cxn modelId="{513098F1-DEE0-42D9-86A9-08B15059FF56}" type="presOf" srcId="{3AC99990-F41F-4A64-A879-61ECFDC77682}" destId="{8D10C310-ED82-4FBB-B92E-5253B5D53E64}" srcOrd="0" destOrd="0" presId="urn:microsoft.com/office/officeart/2005/8/layout/hList7"/>
    <dgm:cxn modelId="{81ACD685-654F-4A47-945D-F8D48A52128A}" type="presOf" srcId="{70131977-8064-424C-8AFF-BC08BBB6C06F}" destId="{547F6163-DFEC-4E4C-873B-DF3355127E0D}" srcOrd="1" destOrd="5" presId="urn:microsoft.com/office/officeart/2005/8/layout/hList7"/>
    <dgm:cxn modelId="{4F257E97-B455-413B-8374-15D9FCE9C6E9}" type="presParOf" srcId="{38A1A0E7-CB52-49D9-A623-0473ED4976F5}" destId="{B25E1EFF-9F80-487D-BA79-6E68DCE423AB}" srcOrd="0" destOrd="0" presId="urn:microsoft.com/office/officeart/2005/8/layout/hList7"/>
    <dgm:cxn modelId="{DD268B9B-05EE-4818-ACC1-419BB756235B}" type="presParOf" srcId="{38A1A0E7-CB52-49D9-A623-0473ED4976F5}" destId="{16C57B21-1E72-4ABC-93F6-7595C2140F27}" srcOrd="1" destOrd="0" presId="urn:microsoft.com/office/officeart/2005/8/layout/hList7"/>
    <dgm:cxn modelId="{FDBEC296-372D-42E0-81C7-0D332996EE0A}" type="presParOf" srcId="{16C57B21-1E72-4ABC-93F6-7595C2140F27}" destId="{0AF4EE05-180E-44F0-A428-A5DED4300EA8}" srcOrd="0" destOrd="0" presId="urn:microsoft.com/office/officeart/2005/8/layout/hList7"/>
    <dgm:cxn modelId="{5374752B-CB4E-4B30-A015-243AF1713E43}" type="presParOf" srcId="{0AF4EE05-180E-44F0-A428-A5DED4300EA8}" destId="{6E1E35E8-E39D-4B2A-8B07-97121EBC8095}" srcOrd="0" destOrd="0" presId="urn:microsoft.com/office/officeart/2005/8/layout/hList7"/>
    <dgm:cxn modelId="{C3922D99-9079-4928-925F-5B8BFA4721FB}" type="presParOf" srcId="{0AF4EE05-180E-44F0-A428-A5DED4300EA8}" destId="{8FC8BA92-38B4-41D2-B44A-7B901052F745}" srcOrd="1" destOrd="0" presId="urn:microsoft.com/office/officeart/2005/8/layout/hList7"/>
    <dgm:cxn modelId="{C876F273-7724-485F-953E-02784A61AFBD}" type="presParOf" srcId="{0AF4EE05-180E-44F0-A428-A5DED4300EA8}" destId="{C0AFE1EC-BC80-4129-B53A-8E19BB88BA8B}" srcOrd="2" destOrd="0" presId="urn:microsoft.com/office/officeart/2005/8/layout/hList7"/>
    <dgm:cxn modelId="{29C1728D-9910-438D-A5D2-FC4BDF282E64}" type="presParOf" srcId="{0AF4EE05-180E-44F0-A428-A5DED4300EA8}" destId="{1BAA5533-6335-4FA4-AA42-7D398FA79725}" srcOrd="3" destOrd="0" presId="urn:microsoft.com/office/officeart/2005/8/layout/hList7"/>
    <dgm:cxn modelId="{21B2DBB8-FE6E-457A-B812-DFCCAA95F4D6}" type="presParOf" srcId="{16C57B21-1E72-4ABC-93F6-7595C2140F27}" destId="{15128C55-8487-4766-98C6-E9C8A01F2995}" srcOrd="1" destOrd="0" presId="urn:microsoft.com/office/officeart/2005/8/layout/hList7"/>
    <dgm:cxn modelId="{BA8CD382-97F0-472E-8FE8-D9C27B7162CA}" type="presParOf" srcId="{16C57B21-1E72-4ABC-93F6-7595C2140F27}" destId="{1B5469F1-D5E5-4245-BAB2-85363D552513}" srcOrd="2" destOrd="0" presId="urn:microsoft.com/office/officeart/2005/8/layout/hList7"/>
    <dgm:cxn modelId="{1E074223-F7D1-406A-8CD4-421725EF91A4}" type="presParOf" srcId="{1B5469F1-D5E5-4245-BAB2-85363D552513}" destId="{9E263599-EA0F-4BC4-95A9-D102EE4AAA99}" srcOrd="0" destOrd="0" presId="urn:microsoft.com/office/officeart/2005/8/layout/hList7"/>
    <dgm:cxn modelId="{C5EC2C17-AABC-46AD-9DB7-550CC4D011FE}" type="presParOf" srcId="{1B5469F1-D5E5-4245-BAB2-85363D552513}" destId="{547F6163-DFEC-4E4C-873B-DF3355127E0D}" srcOrd="1" destOrd="0" presId="urn:microsoft.com/office/officeart/2005/8/layout/hList7"/>
    <dgm:cxn modelId="{5934C4A2-07D9-4FBA-BAF9-92E81C2F2989}" type="presParOf" srcId="{1B5469F1-D5E5-4245-BAB2-85363D552513}" destId="{16B779E1-7060-45FE-BA19-330664D6FF3D}" srcOrd="2" destOrd="0" presId="urn:microsoft.com/office/officeart/2005/8/layout/hList7"/>
    <dgm:cxn modelId="{1C56049C-5740-49AA-A6EC-F6F9A411ACB2}" type="presParOf" srcId="{1B5469F1-D5E5-4245-BAB2-85363D552513}" destId="{999BF29D-B657-4B85-A6FC-C67AAA9AFC0F}" srcOrd="3" destOrd="0" presId="urn:microsoft.com/office/officeart/2005/8/layout/hList7"/>
    <dgm:cxn modelId="{D2B7C5BF-90DA-4E99-BC7E-BB21D055240D}" type="presParOf" srcId="{16C57B21-1E72-4ABC-93F6-7595C2140F27}" destId="{E723A6B8-4658-4622-8CB1-08FE5572DB04}" srcOrd="3" destOrd="0" presId="urn:microsoft.com/office/officeart/2005/8/layout/hList7"/>
    <dgm:cxn modelId="{751CC9F4-B509-4708-BBD1-6DC91B09E582}" type="presParOf" srcId="{16C57B21-1E72-4ABC-93F6-7595C2140F27}" destId="{1A90EAF8-EBED-4230-A36A-D22DCA3D9F89}" srcOrd="4" destOrd="0" presId="urn:microsoft.com/office/officeart/2005/8/layout/hList7"/>
    <dgm:cxn modelId="{18C45598-AC5F-44AB-B9F5-85AC32D172CF}" type="presParOf" srcId="{1A90EAF8-EBED-4230-A36A-D22DCA3D9F89}" destId="{856226EA-D199-4C3D-B3BD-98463984A528}" srcOrd="0" destOrd="0" presId="urn:microsoft.com/office/officeart/2005/8/layout/hList7"/>
    <dgm:cxn modelId="{AED201E4-E9BE-4352-997C-1084C65E2C04}" type="presParOf" srcId="{1A90EAF8-EBED-4230-A36A-D22DCA3D9F89}" destId="{8988393F-7256-4708-B0F7-8B6EF5315C1E}" srcOrd="1" destOrd="0" presId="urn:microsoft.com/office/officeart/2005/8/layout/hList7"/>
    <dgm:cxn modelId="{0C559EE3-9C96-4932-8656-A5EF781A17DF}" type="presParOf" srcId="{1A90EAF8-EBED-4230-A36A-D22DCA3D9F89}" destId="{7EA4C4BD-0C80-4BEE-A549-D6260EB4EDD5}" srcOrd="2" destOrd="0" presId="urn:microsoft.com/office/officeart/2005/8/layout/hList7"/>
    <dgm:cxn modelId="{CEBF1ED1-432D-41D9-A067-3EB7E18F2302}" type="presParOf" srcId="{1A90EAF8-EBED-4230-A36A-D22DCA3D9F89}" destId="{66544530-8E9C-49B4-A2AD-A4A385D1D2BC}" srcOrd="3" destOrd="0" presId="urn:microsoft.com/office/officeart/2005/8/layout/hList7"/>
    <dgm:cxn modelId="{F0455135-E187-4409-A8A2-7B4CDDAD46BA}" type="presParOf" srcId="{16C57B21-1E72-4ABC-93F6-7595C2140F27}" destId="{65F74130-EC55-4DAF-B1FD-843C5647E0B1}" srcOrd="5" destOrd="0" presId="urn:microsoft.com/office/officeart/2005/8/layout/hList7"/>
    <dgm:cxn modelId="{C48F16F1-9314-4C8E-B874-05AA4F19ECB2}" type="presParOf" srcId="{16C57B21-1E72-4ABC-93F6-7595C2140F27}" destId="{4061678A-DE50-454C-9CAE-E15CC264F699}" srcOrd="6" destOrd="0" presId="urn:microsoft.com/office/officeart/2005/8/layout/hList7"/>
    <dgm:cxn modelId="{19E0B97D-7F57-4EEA-B65D-5DD5E918DA26}" type="presParOf" srcId="{4061678A-DE50-454C-9CAE-E15CC264F699}" destId="{8D10C310-ED82-4FBB-B92E-5253B5D53E64}" srcOrd="0" destOrd="0" presId="urn:microsoft.com/office/officeart/2005/8/layout/hList7"/>
    <dgm:cxn modelId="{F1A8C1C1-AEA9-4BD2-A814-C07D1E5444F9}" type="presParOf" srcId="{4061678A-DE50-454C-9CAE-E15CC264F699}" destId="{96B618E3-B243-41F7-BC3B-2571D9F0C858}" srcOrd="1" destOrd="0" presId="urn:microsoft.com/office/officeart/2005/8/layout/hList7"/>
    <dgm:cxn modelId="{737E0AD4-2A81-40F1-9F1C-1508F83C95A8}" type="presParOf" srcId="{4061678A-DE50-454C-9CAE-E15CC264F699}" destId="{87BA6537-C38A-4494-AB3C-4859500E7E26}" srcOrd="2" destOrd="0" presId="urn:microsoft.com/office/officeart/2005/8/layout/hList7"/>
    <dgm:cxn modelId="{437DF5EA-172B-4E00-8EFC-64A9B9B8A7E4}" type="presParOf" srcId="{4061678A-DE50-454C-9CAE-E15CC264F699}" destId="{C8C29235-EB40-4250-A07C-569EBB5FC92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7A181-01C5-41DE-8652-E76C4A95BD05}">
      <dsp:nvSpPr>
        <dsp:cNvPr id="0" name=""/>
        <dsp:cNvSpPr/>
      </dsp:nvSpPr>
      <dsp:spPr>
        <a:xfrm>
          <a:off x="0" y="641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9F449-9350-4EB0-9B3A-AE64C2952000}">
      <dsp:nvSpPr>
        <dsp:cNvPr id="0" name=""/>
        <dsp:cNvSpPr/>
      </dsp:nvSpPr>
      <dsp:spPr>
        <a:xfrm>
          <a:off x="0" y="641"/>
          <a:ext cx="457200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TFE Overview</a:t>
          </a:r>
          <a:endParaRPr lang="en-US" sz="2900" kern="1200" dirty="0"/>
        </a:p>
      </dsp:txBody>
      <dsp:txXfrm>
        <a:off x="0" y="641"/>
        <a:ext cx="4572000" cy="1051303"/>
      </dsp:txXfrm>
    </dsp:sp>
    <dsp:sp modelId="{0770EA67-2116-4C2E-A774-21D279AF6EAF}">
      <dsp:nvSpPr>
        <dsp:cNvPr id="0" name=""/>
        <dsp:cNvSpPr/>
      </dsp:nvSpPr>
      <dsp:spPr>
        <a:xfrm>
          <a:off x="0" y="1051945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783CF-F3A2-4328-9B47-7A776F39A789}">
      <dsp:nvSpPr>
        <dsp:cNvPr id="0" name=""/>
        <dsp:cNvSpPr/>
      </dsp:nvSpPr>
      <dsp:spPr>
        <a:xfrm>
          <a:off x="0" y="1051945"/>
          <a:ext cx="457200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Terraform Workflow</a:t>
          </a:r>
          <a:endParaRPr lang="en-US" sz="2900" kern="1200" dirty="0"/>
        </a:p>
      </dsp:txBody>
      <dsp:txXfrm>
        <a:off x="0" y="1051945"/>
        <a:ext cx="4572000" cy="1051303"/>
      </dsp:txXfrm>
    </dsp:sp>
    <dsp:sp modelId="{C3A8AF7F-A3DB-49AD-A691-D01312289E36}">
      <dsp:nvSpPr>
        <dsp:cNvPr id="0" name=""/>
        <dsp:cNvSpPr/>
      </dsp:nvSpPr>
      <dsp:spPr>
        <a:xfrm>
          <a:off x="0" y="2103248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7E3E-CF8E-4229-81DA-C6C1D9EFCF11}">
      <dsp:nvSpPr>
        <dsp:cNvPr id="0" name=""/>
        <dsp:cNvSpPr/>
      </dsp:nvSpPr>
      <dsp:spPr>
        <a:xfrm>
          <a:off x="0" y="2103248"/>
          <a:ext cx="457200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VCS Configuration</a:t>
          </a:r>
          <a:endParaRPr lang="en-US" sz="2900" kern="1200" dirty="0"/>
        </a:p>
      </dsp:txBody>
      <dsp:txXfrm>
        <a:off x="0" y="2103248"/>
        <a:ext cx="4572000" cy="1051303"/>
      </dsp:txXfrm>
    </dsp:sp>
    <dsp:sp modelId="{4E7B4D57-D4B9-442F-9D47-96EEE716714A}">
      <dsp:nvSpPr>
        <dsp:cNvPr id="0" name=""/>
        <dsp:cNvSpPr/>
      </dsp:nvSpPr>
      <dsp:spPr>
        <a:xfrm>
          <a:off x="0" y="3154551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985CD-BD7B-45A7-9A92-8C78409C366E}">
      <dsp:nvSpPr>
        <dsp:cNvPr id="0" name=""/>
        <dsp:cNvSpPr/>
      </dsp:nvSpPr>
      <dsp:spPr>
        <a:xfrm>
          <a:off x="0" y="3154551"/>
          <a:ext cx="457200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Modules and Sentinel Policy</a:t>
          </a:r>
          <a:endParaRPr lang="en-US" sz="2900" kern="1200" dirty="0"/>
        </a:p>
      </dsp:txBody>
      <dsp:txXfrm>
        <a:off x="0" y="3154551"/>
        <a:ext cx="4572000" cy="1051303"/>
      </dsp:txXfrm>
    </dsp:sp>
    <dsp:sp modelId="{040351C8-3FBB-4C01-9E79-4C0263FE3B92}">
      <dsp:nvSpPr>
        <dsp:cNvPr id="0" name=""/>
        <dsp:cNvSpPr/>
      </dsp:nvSpPr>
      <dsp:spPr>
        <a:xfrm>
          <a:off x="0" y="4205854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B1B1-465E-4E40-AA84-D770D3F2F2B1}">
      <dsp:nvSpPr>
        <dsp:cNvPr id="0" name=""/>
        <dsp:cNvSpPr/>
      </dsp:nvSpPr>
      <dsp:spPr>
        <a:xfrm>
          <a:off x="0" y="4205854"/>
          <a:ext cx="4572000" cy="105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Azure Resources</a:t>
          </a:r>
          <a:endParaRPr lang="en-US" sz="2900" kern="1200" dirty="0"/>
        </a:p>
      </dsp:txBody>
      <dsp:txXfrm>
        <a:off x="0" y="4205854"/>
        <a:ext cx="4572000" cy="1051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5049-22A1-EB4D-B982-15084D6927B1}">
      <dsp:nvSpPr>
        <dsp:cNvPr id="0" name=""/>
        <dsp:cNvSpPr/>
      </dsp:nvSpPr>
      <dsp:spPr>
        <a:xfrm>
          <a:off x="2191" y="734018"/>
          <a:ext cx="1950166" cy="780066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/>
            <a:t>init</a:t>
          </a:r>
          <a:endParaRPr lang="en-GB" sz="2000" kern="1200" dirty="0"/>
        </a:p>
      </dsp:txBody>
      <dsp:txXfrm>
        <a:off x="392224" y="734018"/>
        <a:ext cx="1170100" cy="780066"/>
      </dsp:txXfrm>
    </dsp:sp>
    <dsp:sp modelId="{F3F5304F-B7FB-B345-8139-093CF3A9A474}">
      <dsp:nvSpPr>
        <dsp:cNvPr id="0" name=""/>
        <dsp:cNvSpPr/>
      </dsp:nvSpPr>
      <dsp:spPr>
        <a:xfrm>
          <a:off x="1757340" y="734018"/>
          <a:ext cx="1950166" cy="7800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validate</a:t>
          </a:r>
        </a:p>
      </dsp:txBody>
      <dsp:txXfrm>
        <a:off x="2147373" y="734018"/>
        <a:ext cx="1170100" cy="780066"/>
      </dsp:txXfrm>
    </dsp:sp>
    <dsp:sp modelId="{5C64987E-048B-9447-A4A9-302C198DFBD7}">
      <dsp:nvSpPr>
        <dsp:cNvPr id="0" name=""/>
        <dsp:cNvSpPr/>
      </dsp:nvSpPr>
      <dsp:spPr>
        <a:xfrm>
          <a:off x="3512490" y="734018"/>
          <a:ext cx="1950166" cy="780066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plan</a:t>
          </a:r>
        </a:p>
      </dsp:txBody>
      <dsp:txXfrm>
        <a:off x="3902523" y="734018"/>
        <a:ext cx="1170100" cy="780066"/>
      </dsp:txXfrm>
    </dsp:sp>
    <dsp:sp modelId="{8954FAC8-3D3F-4843-A4C1-704D07721619}">
      <dsp:nvSpPr>
        <dsp:cNvPr id="0" name=""/>
        <dsp:cNvSpPr/>
      </dsp:nvSpPr>
      <dsp:spPr>
        <a:xfrm>
          <a:off x="5267639" y="734018"/>
          <a:ext cx="1950166" cy="780066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apply</a:t>
          </a:r>
        </a:p>
      </dsp:txBody>
      <dsp:txXfrm>
        <a:off x="5657672" y="734018"/>
        <a:ext cx="1170100" cy="780066"/>
      </dsp:txXfrm>
    </dsp:sp>
    <dsp:sp modelId="{5C8D29A2-549D-2F46-BAE7-AFBA252E9BA4}">
      <dsp:nvSpPr>
        <dsp:cNvPr id="0" name=""/>
        <dsp:cNvSpPr/>
      </dsp:nvSpPr>
      <dsp:spPr>
        <a:xfrm>
          <a:off x="7022789" y="734018"/>
          <a:ext cx="1950166" cy="780066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/>
            <a:t>destroy</a:t>
          </a:r>
        </a:p>
      </dsp:txBody>
      <dsp:txXfrm>
        <a:off x="7412822" y="734018"/>
        <a:ext cx="1170100" cy="780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42B87-125F-4291-B4F5-345D1771A30E}">
      <dsp:nvSpPr>
        <dsp:cNvPr id="0" name=""/>
        <dsp:cNvSpPr/>
      </dsp:nvSpPr>
      <dsp:spPr>
        <a:xfrm>
          <a:off x="2425555" y="0"/>
          <a:ext cx="2188400" cy="218873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6F1B0-9F2C-4997-9CDC-C50F4E84BA3F}">
      <dsp:nvSpPr>
        <dsp:cNvPr id="0" name=""/>
        <dsp:cNvSpPr/>
      </dsp:nvSpPr>
      <dsp:spPr>
        <a:xfrm>
          <a:off x="4614944" y="533397"/>
          <a:ext cx="4008081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Create one in Azure Devops services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Save the AppID and ClientSecret for next step</a:t>
          </a:r>
        </a:p>
      </dsp:txBody>
      <dsp:txXfrm>
        <a:off x="4614944" y="533397"/>
        <a:ext cx="4008081" cy="875675"/>
      </dsp:txXfrm>
    </dsp:sp>
    <dsp:sp modelId="{67700516-B7C6-4A6D-92DD-5DC437A822EB}">
      <dsp:nvSpPr>
        <dsp:cNvPr id="0" name=""/>
        <dsp:cNvSpPr/>
      </dsp:nvSpPr>
      <dsp:spPr>
        <a:xfrm>
          <a:off x="2909263" y="790199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New Application</a:t>
          </a:r>
        </a:p>
      </dsp:txBody>
      <dsp:txXfrm>
        <a:off x="2909263" y="790199"/>
        <a:ext cx="1216051" cy="607880"/>
      </dsp:txXfrm>
    </dsp:sp>
    <dsp:sp modelId="{FA325BE0-8E68-4965-B88F-A92EC7CB61E5}">
      <dsp:nvSpPr>
        <dsp:cNvPr id="0" name=""/>
        <dsp:cNvSpPr/>
      </dsp:nvSpPr>
      <dsp:spPr>
        <a:xfrm>
          <a:off x="1817734" y="1257589"/>
          <a:ext cx="2188400" cy="218873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8842340"/>
                <a:satOff val="-35925"/>
                <a:lumOff val="-7941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8842340"/>
                <a:satOff val="-35925"/>
                <a:lumOff val="-7941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8842340"/>
                <a:satOff val="-35925"/>
                <a:lumOff val="-7941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8842340"/>
                <a:satOff val="-35925"/>
                <a:lumOff val="-7941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8842340"/>
                <a:satOff val="-35925"/>
                <a:lumOff val="-7941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8842340"/>
                <a:satOff val="-35925"/>
                <a:lumOff val="-7941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8842340"/>
                <a:satOff val="-35925"/>
                <a:lumOff val="-7941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8842340"/>
              <a:satOff val="-35925"/>
              <a:lumOff val="-7941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9C07B-08C4-4CD0-B924-F34C8E9331FB}">
      <dsp:nvSpPr>
        <dsp:cNvPr id="0" name=""/>
        <dsp:cNvSpPr/>
      </dsp:nvSpPr>
      <dsp:spPr>
        <a:xfrm>
          <a:off x="4042637" y="2057400"/>
          <a:ext cx="4110760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In TFC, Add Azure Devops as provider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Provide the Application details of Step-1</a:t>
          </a:r>
        </a:p>
      </dsp:txBody>
      <dsp:txXfrm>
        <a:off x="4042637" y="2057400"/>
        <a:ext cx="4110760" cy="875675"/>
      </dsp:txXfrm>
    </dsp:sp>
    <dsp:sp modelId="{8C877B4D-C755-48B3-8029-596207D64338}">
      <dsp:nvSpPr>
        <dsp:cNvPr id="0" name=""/>
        <dsp:cNvSpPr/>
      </dsp:nvSpPr>
      <dsp:spPr>
        <a:xfrm>
          <a:off x="2303909" y="2055063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Add VCS Provider</a:t>
          </a:r>
        </a:p>
      </dsp:txBody>
      <dsp:txXfrm>
        <a:off x="2303909" y="2055063"/>
        <a:ext cx="1216051" cy="607880"/>
      </dsp:txXfrm>
    </dsp:sp>
    <dsp:sp modelId="{285A8384-A90B-481F-ABA9-06446A0B38CF}">
      <dsp:nvSpPr>
        <dsp:cNvPr id="0" name=""/>
        <dsp:cNvSpPr/>
      </dsp:nvSpPr>
      <dsp:spPr>
        <a:xfrm>
          <a:off x="2581311" y="2665671"/>
          <a:ext cx="1880174" cy="188092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5">
                <a:hueOff val="17684680"/>
                <a:satOff val="-71851"/>
                <a:lumOff val="-15882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17684680"/>
                <a:satOff val="-71851"/>
                <a:lumOff val="-15882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17684680"/>
                <a:satOff val="-71851"/>
                <a:lumOff val="-15882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17684680"/>
                <a:satOff val="-71851"/>
                <a:lumOff val="-15882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17684680"/>
                <a:satOff val="-71851"/>
                <a:lumOff val="-15882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17684680"/>
                <a:satOff val="-71851"/>
                <a:lumOff val="-15882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17684680"/>
                <a:satOff val="-71851"/>
                <a:lumOff val="-15882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17684680"/>
              <a:satOff val="-71851"/>
              <a:lumOff val="-15882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19916-61F9-44F2-A993-67AFC0AB12D8}">
      <dsp:nvSpPr>
        <dsp:cNvPr id="0" name=""/>
        <dsp:cNvSpPr/>
      </dsp:nvSpPr>
      <dsp:spPr>
        <a:xfrm>
          <a:off x="4495805" y="3352791"/>
          <a:ext cx="4415556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Step-2 will route to Azure Devops services for authorization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Once approved, Azure Repos will sync with TFC. </a:t>
          </a:r>
        </a:p>
      </dsp:txBody>
      <dsp:txXfrm>
        <a:off x="4495805" y="3352791"/>
        <a:ext cx="4415556" cy="875675"/>
      </dsp:txXfrm>
    </dsp:sp>
    <dsp:sp modelId="{ED9EAB14-CA53-48B6-A0CC-19EFA3BE8B55}">
      <dsp:nvSpPr>
        <dsp:cNvPr id="0" name=""/>
        <dsp:cNvSpPr/>
      </dsp:nvSpPr>
      <dsp:spPr>
        <a:xfrm>
          <a:off x="2912140" y="3321745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Authorization</a:t>
          </a:r>
        </a:p>
      </dsp:txBody>
      <dsp:txXfrm>
        <a:off x="2912140" y="3321745"/>
        <a:ext cx="1216051" cy="607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E35E8-E39D-4B2A-8B07-97121EBC8095}">
      <dsp:nvSpPr>
        <dsp:cNvPr id="0" name=""/>
        <dsp:cNvSpPr/>
      </dsp:nvSpPr>
      <dsp:spPr>
        <a:xfrm>
          <a:off x="1918" y="0"/>
          <a:ext cx="2011188" cy="492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2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2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AZURE REPO</a:t>
          </a:r>
          <a:endParaRPr lang="en-US" sz="1400" b="1" u="sng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In Azure Devops, create a project and Create Repos with name “</a:t>
          </a:r>
          <a:r>
            <a:rPr lang="en-US" sz="1200" b="1" kern="1200" dirty="0"/>
            <a:t>terraform-azurerm-&lt;</a:t>
          </a:r>
          <a:r>
            <a:rPr lang="en-US" sz="1200" b="1" kern="1200" dirty="0" err="1"/>
            <a:t>modulename</a:t>
          </a:r>
          <a:r>
            <a:rPr lang="en-US" sz="1200" b="1" kern="1200" dirty="0"/>
            <a:t>&gt;</a:t>
          </a:r>
          <a:r>
            <a:rPr lang="en-US" sz="1200" kern="1200" dirty="0"/>
            <a:t>” to create modules.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Upload or create terraform files and add tags e.g. ‘v0.0.1’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Create Repo to call the modules (main)</a:t>
          </a:r>
          <a:r>
            <a:rPr lang="en-US" sz="1100" kern="1200" dirty="0"/>
            <a:t>.</a:t>
          </a:r>
        </a:p>
      </dsp:txBody>
      <dsp:txXfrm>
        <a:off x="1918" y="1971040"/>
        <a:ext cx="2011188" cy="1971040"/>
      </dsp:txXfrm>
    </dsp:sp>
    <dsp:sp modelId="{1BAA5533-6335-4FA4-AA42-7D398FA79725}">
      <dsp:nvSpPr>
        <dsp:cNvPr id="0" name=""/>
        <dsp:cNvSpPr/>
      </dsp:nvSpPr>
      <dsp:spPr>
        <a:xfrm>
          <a:off x="187067" y="295655"/>
          <a:ext cx="1640890" cy="164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263599-EA0F-4BC4-95A9-D102EE4AAA99}">
      <dsp:nvSpPr>
        <dsp:cNvPr id="0" name=""/>
        <dsp:cNvSpPr/>
      </dsp:nvSpPr>
      <dsp:spPr>
        <a:xfrm>
          <a:off x="2073443" y="0"/>
          <a:ext cx="2011188" cy="492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3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3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sng" kern="1200" dirty="0" smtClean="0"/>
            <a:t>TFE MODULES</a:t>
          </a:r>
          <a:endParaRPr lang="en-US" sz="1600" b="1" u="sng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Connect the VCS provider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 publish module or manage VCS connection you must be member of </a:t>
          </a:r>
          <a:r>
            <a:rPr lang="en-US" sz="1200" b="1" kern="1200" dirty="0" smtClean="0"/>
            <a:t>“Owners” </a:t>
          </a:r>
          <a:r>
            <a:rPr lang="en-US" sz="1200" b="0" kern="1200" dirty="0" smtClean="0"/>
            <a:t>group.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Select the module repos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Choose the Version/Tags and publish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2073443" y="1971040"/>
        <a:ext cx="2011188" cy="1971040"/>
      </dsp:txXfrm>
    </dsp:sp>
    <dsp:sp modelId="{999BF29D-B657-4B85-A6FC-C67AAA9AFC0F}">
      <dsp:nvSpPr>
        <dsp:cNvPr id="0" name=""/>
        <dsp:cNvSpPr/>
      </dsp:nvSpPr>
      <dsp:spPr>
        <a:xfrm>
          <a:off x="2258592" y="295655"/>
          <a:ext cx="1640890" cy="16408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6226EA-D199-4C3D-B3BD-98463984A528}">
      <dsp:nvSpPr>
        <dsp:cNvPr id="0" name=""/>
        <dsp:cNvSpPr/>
      </dsp:nvSpPr>
      <dsp:spPr>
        <a:xfrm>
          <a:off x="4144967" y="0"/>
          <a:ext cx="2011188" cy="492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4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4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1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TFE WORKSPACE</a:t>
          </a:r>
          <a:endParaRPr lang="en-US" sz="1500" b="1" u="sng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Add sentinel policies in Organization settings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Connect the VCS provider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Select the main repo to create resources and run Plan and Apply stages.</a:t>
          </a:r>
        </a:p>
      </dsp:txBody>
      <dsp:txXfrm>
        <a:off x="4144967" y="1971040"/>
        <a:ext cx="2011188" cy="1971040"/>
      </dsp:txXfrm>
    </dsp:sp>
    <dsp:sp modelId="{66544530-8E9C-49B4-A2AD-A4A385D1D2BC}">
      <dsp:nvSpPr>
        <dsp:cNvPr id="0" name=""/>
        <dsp:cNvSpPr/>
      </dsp:nvSpPr>
      <dsp:spPr>
        <a:xfrm>
          <a:off x="4330116" y="295655"/>
          <a:ext cx="1640890" cy="16408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10C310-ED82-4FBB-B92E-5253B5D53E64}">
      <dsp:nvSpPr>
        <dsp:cNvPr id="0" name=""/>
        <dsp:cNvSpPr/>
      </dsp:nvSpPr>
      <dsp:spPr>
        <a:xfrm>
          <a:off x="6216492" y="0"/>
          <a:ext cx="2011188" cy="492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5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5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AZURE RESOURCES</a:t>
          </a:r>
          <a:endParaRPr lang="en-US" sz="1500" b="1" kern="1200" dirty="0"/>
        </a:p>
      </dsp:txBody>
      <dsp:txXfrm>
        <a:off x="6216492" y="1971040"/>
        <a:ext cx="2011188" cy="1971040"/>
      </dsp:txXfrm>
    </dsp:sp>
    <dsp:sp modelId="{C8C29235-EB40-4250-A07C-569EBB5FC92C}">
      <dsp:nvSpPr>
        <dsp:cNvPr id="0" name=""/>
        <dsp:cNvSpPr/>
      </dsp:nvSpPr>
      <dsp:spPr>
        <a:xfrm>
          <a:off x="6401641" y="295655"/>
          <a:ext cx="1640890" cy="1640890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5E1EFF-9F80-487D-BA79-6E68DCE423AB}">
      <dsp:nvSpPr>
        <dsp:cNvPr id="0" name=""/>
        <dsp:cNvSpPr/>
      </dsp:nvSpPr>
      <dsp:spPr>
        <a:xfrm>
          <a:off x="329183" y="4188459"/>
          <a:ext cx="7571232" cy="739140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2">
                <a:tint val="40000"/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2">
                <a:tint val="40000"/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2">
                <a:tint val="40000"/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6E80D-B5DF-4744-BCCC-656097E113D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91726-232D-4DBB-AC79-691EDBE8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91726-232D-4DBB-AC79-691EDBE8B9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91726-232D-4DBB-AC79-691EDBE8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9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91726-232D-4DBB-AC79-691EDBE8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Terraform Cloud makes code review easier by automatically predicting how pull requests will affect infrastructure.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Publishing new versions of a private Terraform module is as easy as pushing a tag to the module's repository.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Terraform Cloud is more powerful when you integrate it with your version control system (VCS) provider (Azure Repo, </a:t>
            </a:r>
            <a:r>
              <a:rPr lang="en-US" sz="1200" dirty="0" err="1" smtClean="0">
                <a:solidFill>
                  <a:schemeClr val="tx1"/>
                </a:solidFill>
              </a:rPr>
              <a:t>GitHub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Bitbucket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Gitlab</a:t>
            </a:r>
            <a:r>
              <a:rPr lang="en-US" sz="1200" dirty="0" smtClean="0">
                <a:solidFill>
                  <a:schemeClr val="tx1"/>
                </a:solidFill>
              </a:rPr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Terraform includes support for module versioning, a searchable and filterable list of available modules, and a configuration designer to help you build new workspaces faster.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By design, the private module registry works much like the public Terraform Registry. If you're already used the public registry, Terraform Cloud's registry will feel familiar.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91726-232D-4DBB-AC79-691EDBE8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4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51006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7861"/>
            <a:ext cx="7886700" cy="46591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340"/>
            <a:ext cx="78867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15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56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2BB000-66F2-4CDD-AD03-2A264E34C33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21" Type="http://schemas.openxmlformats.org/officeDocument/2006/relationships/image" Target="../media/image28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9.png"/><Relationship Id="rId16" Type="http://schemas.openxmlformats.org/officeDocument/2006/relationships/image" Target="../media/image23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19" Type="http://schemas.openxmlformats.org/officeDocument/2006/relationships/image" Target="../media/image26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BE65656B-8607-4F38-A911-3ABA829C0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823674"/>
              </p:ext>
            </p:extLst>
          </p:nvPr>
        </p:nvGraphicFramePr>
        <p:xfrm>
          <a:off x="3886200" y="685800"/>
          <a:ext cx="4572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55DFF-67E5-4E30-8D6A-5FD62D64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2133600" cy="21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2D6B8-BC11-465D-97F2-18A95AC1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TERRAFORM OVERVIEW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50C37-2D93-4069-86E0-3EE0D393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 provider declarative tool that based on Infrastructure as Code paradigm.</a:t>
            </a:r>
          </a:p>
          <a:p>
            <a:r>
              <a:rPr lang="en-US" sz="2400" dirty="0"/>
              <a:t>Uses own syntax –HCL (HashiCorp Configuration Language).</a:t>
            </a:r>
          </a:p>
          <a:p>
            <a:r>
              <a:rPr lang="en-US" sz="2400" dirty="0"/>
              <a:t>Written in Golang</a:t>
            </a:r>
          </a:p>
          <a:p>
            <a:r>
              <a:rPr lang="en-US" sz="2400" dirty="0"/>
              <a:t>Helps to evolve your infrastructure, safely and predictably.</a:t>
            </a:r>
          </a:p>
          <a:p>
            <a:r>
              <a:rPr lang="en-US" sz="2400" dirty="0"/>
              <a:t>Terraform is a multipurpose composition tool.</a:t>
            </a:r>
          </a:p>
          <a:p>
            <a:pPr marL="0" indent="0">
              <a:buNone/>
            </a:pPr>
            <a:r>
              <a:rPr lang="en-US" sz="2400" dirty="0"/>
              <a:t>	Composes multipurpose composition tool: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Open &amp; Enterprises sources.</a:t>
            </a:r>
          </a:p>
          <a:p>
            <a:pPr lvl="1"/>
            <a:r>
              <a:rPr lang="en-US" sz="2000" dirty="0"/>
              <a:t>Backend by HashiCorp company and HashiCorp Tao (Guide/Principles/Design)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21C99002-099A-DE49-B824-DE6DBD84A1A5}"/>
              </a:ext>
            </a:extLst>
          </p:cNvPr>
          <p:cNvGraphicFramePr/>
          <p:nvPr/>
        </p:nvGraphicFramePr>
        <p:xfrm>
          <a:off x="84427" y="1447698"/>
          <a:ext cx="8975147" cy="224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xmlns="" id="{A161CE93-17E0-9D44-98AD-D4837A3A3DD5}"/>
              </a:ext>
            </a:extLst>
          </p:cNvPr>
          <p:cNvSpPr/>
          <p:nvPr/>
        </p:nvSpPr>
        <p:spPr>
          <a:xfrm>
            <a:off x="822615" y="1675534"/>
            <a:ext cx="292244" cy="2987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80A41790-BF06-9A49-9D2E-C12021E9D759}"/>
              </a:ext>
            </a:extLst>
          </p:cNvPr>
          <p:cNvSpPr/>
          <p:nvPr/>
        </p:nvSpPr>
        <p:spPr>
          <a:xfrm>
            <a:off x="2521961" y="1675534"/>
            <a:ext cx="292244" cy="2987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0FF8689-3E6C-9E45-AF11-DA6AFBA29F5A}"/>
              </a:ext>
            </a:extLst>
          </p:cNvPr>
          <p:cNvSpPr/>
          <p:nvPr/>
        </p:nvSpPr>
        <p:spPr>
          <a:xfrm>
            <a:off x="4279756" y="1675534"/>
            <a:ext cx="292244" cy="2987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146D40A-581C-3C47-80C6-76F25ACE8ED5}"/>
              </a:ext>
            </a:extLst>
          </p:cNvPr>
          <p:cNvSpPr/>
          <p:nvPr/>
        </p:nvSpPr>
        <p:spPr>
          <a:xfrm>
            <a:off x="6037551" y="1675534"/>
            <a:ext cx="292244" cy="2987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E0C8899-83C5-9B42-99AB-8B988F1ED88A}"/>
              </a:ext>
            </a:extLst>
          </p:cNvPr>
          <p:cNvSpPr/>
          <p:nvPr/>
        </p:nvSpPr>
        <p:spPr>
          <a:xfrm>
            <a:off x="7853796" y="1675534"/>
            <a:ext cx="292244" cy="2987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C97AF1-5C1C-0048-A78D-3A72CA11CA19}"/>
              </a:ext>
            </a:extLst>
          </p:cNvPr>
          <p:cNvSpPr/>
          <p:nvPr/>
        </p:nvSpPr>
        <p:spPr>
          <a:xfrm>
            <a:off x="84427" y="3065318"/>
            <a:ext cx="1584614" cy="25068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188" dirty="0"/>
              <a:t>Used to Initialize a working directory containing terraform config files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188" dirty="0"/>
              <a:t>This is the first command that should be run after writing a new Terraform configuration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188" dirty="0"/>
              <a:t>Downloads </a:t>
            </a:r>
            <a:r>
              <a:rPr lang="en-IN" sz="1188" dirty="0">
                <a:solidFill>
                  <a:srgbClr val="FFFF00"/>
                </a:solidFill>
              </a:rPr>
              <a:t>Providers</a:t>
            </a:r>
            <a:endParaRPr lang="en-US" sz="1188" dirty="0">
              <a:solidFill>
                <a:srgbClr val="FFFF0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C0460A0-E145-FF4E-A86D-3C0C48402798}"/>
              </a:ext>
            </a:extLst>
          </p:cNvPr>
          <p:cNvSpPr/>
          <p:nvPr/>
        </p:nvSpPr>
        <p:spPr>
          <a:xfrm>
            <a:off x="1875776" y="3065318"/>
            <a:ext cx="1584614" cy="25068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Validates the terraform configurations files in that respective directory to ensure they are </a:t>
            </a:r>
            <a:r>
              <a:rPr lang="en-US" sz="1250" dirty="0">
                <a:solidFill>
                  <a:srgbClr val="FFFF00"/>
                </a:solidFill>
              </a:rPr>
              <a:t>syntactically valid and internally consistent.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57BB7F-D76F-5C45-AFC3-7EFF8C1C080D}"/>
              </a:ext>
            </a:extLst>
          </p:cNvPr>
          <p:cNvSpPr/>
          <p:nvPr/>
        </p:nvSpPr>
        <p:spPr>
          <a:xfrm>
            <a:off x="3633571" y="3071811"/>
            <a:ext cx="1584614" cy="25068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Creates an execution plan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Terraform performs a refresh and determines what actions are necessary to achieve the </a:t>
            </a:r>
            <a:r>
              <a:rPr lang="en-US" sz="1250" dirty="0">
                <a:solidFill>
                  <a:srgbClr val="FFFF00"/>
                </a:solidFill>
              </a:rPr>
              <a:t>desired state </a:t>
            </a:r>
            <a:r>
              <a:rPr lang="en-US" sz="1250" dirty="0"/>
              <a:t>specified in configuration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2E1547-D5E2-F24E-B189-1D9E635BB5E2}"/>
              </a:ext>
            </a:extLst>
          </p:cNvPr>
          <p:cNvSpPr/>
          <p:nvPr/>
        </p:nvSpPr>
        <p:spPr>
          <a:xfrm>
            <a:off x="5391366" y="3065317"/>
            <a:ext cx="1584614" cy="25068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Used to apply the changes required </a:t>
            </a:r>
            <a:r>
              <a:rPr lang="en-US" sz="1250" dirty="0">
                <a:solidFill>
                  <a:srgbClr val="FFFF00"/>
                </a:solidFill>
              </a:rPr>
              <a:t>to reach the desired state</a:t>
            </a:r>
            <a:r>
              <a:rPr lang="en-US" sz="1250" dirty="0"/>
              <a:t> of the configuration.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50" dirty="0"/>
              <a:t>By default, apply scans the current directory for the configuration and applies the changes appropriately.</a:t>
            </a:r>
            <a:endParaRPr lang="en-US" sz="12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C794B5E-6FBE-B841-B471-8F0A441CCFDB}"/>
              </a:ext>
            </a:extLst>
          </p:cNvPr>
          <p:cNvSpPr/>
          <p:nvPr/>
        </p:nvSpPr>
        <p:spPr>
          <a:xfrm>
            <a:off x="7146996" y="3065317"/>
            <a:ext cx="1584614" cy="2506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50" dirty="0"/>
              <a:t>Used to destroy the Terraform-managed infrastructure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This will ask for confirmation before destroying.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4202D6B8-BC11-465D-97F2-18A95AC1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TERRAFORM WORKFLOW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2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3536791"/>
              </p:ext>
            </p:extLst>
          </p:nvPr>
        </p:nvGraphicFramePr>
        <p:xfrm>
          <a:off x="-152400" y="1676400"/>
          <a:ext cx="92964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VCS CONFIGURATION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23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514461"/>
              </p:ext>
            </p:extLst>
          </p:nvPr>
        </p:nvGraphicFramePr>
        <p:xfrm>
          <a:off x="457200" y="1676400"/>
          <a:ext cx="8229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5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D52B93-8ED7-465B-BFB7-75A97FB9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9" y="909655"/>
            <a:ext cx="6172200" cy="2951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3B2F95-57F9-43D2-9E27-A7F129EF3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19" y="3874428"/>
            <a:ext cx="5334000" cy="2866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1371600"/>
            <a:ext cx="140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Repo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105400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TFE Module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4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EFEE94-F700-274F-A9F7-346DA576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891"/>
            <a:ext cx="7886700" cy="99070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SENTINEL POLICIES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6190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Sentinel is an embedded </a:t>
            </a:r>
            <a:r>
              <a:rPr lang="en-US" b="1" i="1" dirty="0"/>
              <a:t>policy-as-code</a:t>
            </a:r>
            <a:r>
              <a:rPr lang="en-US" dirty="0"/>
              <a:t> framework integrated with the </a:t>
            </a:r>
            <a:r>
              <a:rPr lang="en-US" dirty="0" err="1"/>
              <a:t>HashiCorp</a:t>
            </a:r>
            <a:r>
              <a:rPr lang="en-US" dirty="0"/>
              <a:t> Enterprise products.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enables fine-grained, logic-based policy decisions, and can be extended to use information from external sources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2743200"/>
            <a:ext cx="7924800" cy="3940144"/>
            <a:chOff x="2204240" y="934131"/>
            <a:chExt cx="7506397" cy="4044462"/>
          </a:xfrm>
        </p:grpSpPr>
        <p:grpSp>
          <p:nvGrpSpPr>
            <p:cNvPr id="10" name="Group 9"/>
            <p:cNvGrpSpPr/>
            <p:nvPr/>
          </p:nvGrpSpPr>
          <p:grpSpPr>
            <a:xfrm>
              <a:off x="2204240" y="934131"/>
              <a:ext cx="7506397" cy="4044462"/>
              <a:chOff x="381559" y="1058217"/>
              <a:chExt cx="7506397" cy="404446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xmlns="" id="{B2311604-4E1C-0C46-B82B-02055AABF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559" y="1058217"/>
                <a:ext cx="3712523" cy="3956539"/>
              </a:xfrm>
              <a:prstGeom prst="rect">
                <a:avLst/>
              </a:prstGeom>
            </p:spPr>
          </p:pic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xmlns="" id="{50319FC5-7913-9742-9CA1-75CEC69B3ED8}"/>
                  </a:ext>
                </a:extLst>
              </p:cNvPr>
              <p:cNvSpPr/>
              <p:nvPr/>
            </p:nvSpPr>
            <p:spPr>
              <a:xfrm>
                <a:off x="5652197" y="3224893"/>
                <a:ext cx="2235759" cy="1877786"/>
              </a:xfrm>
              <a:prstGeom prst="flowChartDocumen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Policies are created in the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followiing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Azure Repository : </a:t>
                </a:r>
                <a:r>
                  <a:rPr lang="en-US" sz="1200" u="sng" dirty="0" smtClean="0">
                    <a:solidFill>
                      <a:schemeClr val="tx1"/>
                    </a:solidFill>
                  </a:rPr>
                  <a:t>“</a:t>
                </a:r>
                <a:r>
                  <a:rPr lang="en-US" sz="1200" b="1" u="sng" dirty="0" err="1" smtClean="0">
                    <a:solidFill>
                      <a:schemeClr val="tx1"/>
                    </a:solidFill>
                  </a:rPr>
                  <a:t>AdvantasureExecution</a:t>
                </a:r>
                <a:r>
                  <a:rPr lang="en-US" sz="1200" b="1" u="sng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sz="1200" b="1" u="sng" dirty="0" err="1" smtClean="0">
                    <a:solidFill>
                      <a:schemeClr val="tx1"/>
                    </a:solidFill>
                  </a:rPr>
                  <a:t>Advantasure</a:t>
                </a:r>
                <a:r>
                  <a:rPr lang="en-US" sz="1200" b="1" u="sng" dirty="0" smtClean="0">
                    <a:solidFill>
                      <a:schemeClr val="tx1"/>
                    </a:solidFill>
                  </a:rPr>
                  <a:t>-Sentinel Policies</a:t>
                </a:r>
                <a:r>
                  <a:rPr lang="en-US" sz="1200" u="sng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which are configured to workspace using VCS connection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F76EDEF9-96DA-514C-88D2-817259A7040C}"/>
                  </a:ext>
                </a:extLst>
              </p:cNvPr>
              <p:cNvCxnSpPr>
                <a:endCxn id="11" idx="3"/>
              </p:cNvCxnSpPr>
              <p:nvPr/>
            </p:nvCxnSpPr>
            <p:spPr>
              <a:xfrm flipH="1">
                <a:off x="3858116" y="4163786"/>
                <a:ext cx="1794081" cy="552660"/>
              </a:xfrm>
              <a:prstGeom prst="straightConnector1">
                <a:avLst/>
              </a:prstGeom>
              <a:ln w="508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00D176A3-1B17-5047-9A17-B9F8EFF18C07}"/>
                </a:ext>
              </a:extLst>
            </p:cNvPr>
            <p:cNvSpPr/>
            <p:nvPr/>
          </p:nvSpPr>
          <p:spPr>
            <a:xfrm>
              <a:off x="2440204" y="4294049"/>
              <a:ext cx="3240593" cy="596621"/>
            </a:xfrm>
            <a:prstGeom prst="roundRect">
              <a:avLst/>
            </a:prstGeom>
            <a:noFill/>
            <a:ln w="698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17103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europe-west nsg now attached to europe-west subnet 1 - Expert Network  Consulta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5" t="3432" r="21606"/>
          <a:stretch/>
        </p:blipFill>
        <p:spPr bwMode="auto">
          <a:xfrm>
            <a:off x="675249" y="1447319"/>
            <a:ext cx="3460654" cy="445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888" y="924950"/>
            <a:ext cx="4055015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7A575F-CF91-4F42-850B-E4F9E3E9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00" y="586812"/>
            <a:ext cx="71437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CAFA00-0315-4D90-9F96-8DB75A061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597" y="63249"/>
            <a:ext cx="68580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9D5E2A1-F696-4B44-AD0B-150D6903E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979" y="3790063"/>
            <a:ext cx="422698" cy="4226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0595D22-07E7-489F-ADBD-8C537129F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795" y="4953000"/>
            <a:ext cx="509328" cy="4505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0F4CB123-C174-46EA-B2F2-3B1E2C47D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8864" y="1031681"/>
            <a:ext cx="609600" cy="676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E0103A8-128B-4663-BE16-1C9E60C3E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7445" y="4191000"/>
            <a:ext cx="412134" cy="5752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9B20A58-2A00-4282-A1C0-F45330CACE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5751" y="4191000"/>
            <a:ext cx="525681" cy="42900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898122" y="943080"/>
            <a:ext cx="4055015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Straight Arrow Connector 2048"/>
          <p:cNvCxnSpPr>
            <a:stCxn id="5" idx="3"/>
            <a:endCxn id="32" idx="1"/>
          </p:cNvCxnSpPr>
          <p:nvPr/>
        </p:nvCxnSpPr>
        <p:spPr>
          <a:xfrm>
            <a:off x="4135903" y="3630050"/>
            <a:ext cx="762219" cy="18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719839" y="58681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V0.0.1 </a:t>
            </a:r>
            <a:endParaRPr lang="en-US" dirty="0"/>
          </a:p>
        </p:txBody>
      </p:sp>
      <p:sp>
        <p:nvSpPr>
          <p:cNvPr id="2052" name="TextBox 2051"/>
          <p:cNvSpPr txBox="1"/>
          <p:nvPr/>
        </p:nvSpPr>
        <p:spPr>
          <a:xfrm>
            <a:off x="5451298" y="52628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V1.0.0</a:t>
            </a:r>
            <a:endParaRPr lang="en-US" dirty="0"/>
          </a:p>
        </p:txBody>
      </p:sp>
      <p:cxnSp>
        <p:nvCxnSpPr>
          <p:cNvPr id="2058" name="Elbow Connector 2057"/>
          <p:cNvCxnSpPr>
            <a:endCxn id="17" idx="1"/>
          </p:cNvCxnSpPr>
          <p:nvPr/>
        </p:nvCxnSpPr>
        <p:spPr>
          <a:xfrm flipV="1">
            <a:off x="1883494" y="1955366"/>
            <a:ext cx="5456246" cy="9555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3" name="Group 2072"/>
          <p:cNvGrpSpPr/>
          <p:nvPr/>
        </p:nvGrpSpPr>
        <p:grpSpPr>
          <a:xfrm>
            <a:off x="6102728" y="2743200"/>
            <a:ext cx="683200" cy="571821"/>
            <a:chOff x="6102728" y="2743200"/>
            <a:chExt cx="683200" cy="57182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7028EDB3-69A0-4335-8095-97B0E3742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38929" y="2743200"/>
              <a:ext cx="340932" cy="340932"/>
            </a:xfrm>
            <a:prstGeom prst="rect">
              <a:avLst/>
            </a:prstGeom>
          </p:spPr>
        </p:pic>
        <p:sp>
          <p:nvSpPr>
            <p:cNvPr id="2061" name="TextBox 2060"/>
            <p:cNvSpPr txBox="1"/>
            <p:nvPr/>
          </p:nvSpPr>
          <p:spPr>
            <a:xfrm>
              <a:off x="6102728" y="3053411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WebApp</a:t>
              </a:r>
              <a:endParaRPr lang="en-US" sz="1100" dirty="0"/>
            </a:p>
          </p:txBody>
        </p:sp>
      </p:grpSp>
      <p:grpSp>
        <p:nvGrpSpPr>
          <p:cNvPr id="2071" name="Group 2070"/>
          <p:cNvGrpSpPr/>
          <p:nvPr/>
        </p:nvGrpSpPr>
        <p:grpSpPr>
          <a:xfrm>
            <a:off x="7339740" y="1551801"/>
            <a:ext cx="1345872" cy="572634"/>
            <a:chOff x="7339740" y="1551801"/>
            <a:chExt cx="1345872" cy="572634"/>
          </a:xfrm>
        </p:grpSpPr>
        <p:grpSp>
          <p:nvGrpSpPr>
            <p:cNvPr id="2056" name="Group 2055"/>
            <p:cNvGrpSpPr/>
            <p:nvPr/>
          </p:nvGrpSpPr>
          <p:grpSpPr>
            <a:xfrm>
              <a:off x="7339740" y="1786297"/>
              <a:ext cx="1345872" cy="338138"/>
              <a:chOff x="6324600" y="2819400"/>
              <a:chExt cx="1345872" cy="338138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C3566F62-F24A-4412-8323-20AADAEA7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4600" y="2819400"/>
                <a:ext cx="382892" cy="338138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xmlns="" id="{C3566F62-F24A-4412-8323-20AADAEA7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2006" y="2819400"/>
                <a:ext cx="382892" cy="338138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xmlns="" id="{C3566F62-F24A-4412-8323-20AADAEA7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7580" y="2819400"/>
                <a:ext cx="382892" cy="338138"/>
              </a:xfrm>
              <a:prstGeom prst="rect">
                <a:avLst/>
              </a:prstGeom>
            </p:spPr>
          </p:pic>
        </p:grpSp>
        <p:sp>
          <p:nvSpPr>
            <p:cNvPr id="2063" name="TextBox 2062"/>
            <p:cNvSpPr txBox="1"/>
            <p:nvPr/>
          </p:nvSpPr>
          <p:spPr>
            <a:xfrm>
              <a:off x="7924800" y="1551801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NIC</a:t>
              </a:r>
              <a:endParaRPr lang="en-US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481922" y="170420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KV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238774" y="1171683"/>
            <a:ext cx="36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RG</a:t>
            </a:r>
            <a:endParaRPr lang="en-US" sz="1200" dirty="0"/>
          </a:p>
        </p:txBody>
      </p:sp>
      <p:grpSp>
        <p:nvGrpSpPr>
          <p:cNvPr id="2072" name="Group 2071"/>
          <p:cNvGrpSpPr/>
          <p:nvPr/>
        </p:nvGrpSpPr>
        <p:grpSpPr>
          <a:xfrm>
            <a:off x="6109133" y="1033183"/>
            <a:ext cx="598359" cy="276999"/>
            <a:chOff x="6109133" y="1033183"/>
            <a:chExt cx="598359" cy="27699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6650F426-263E-4139-9B36-5B048E64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21999" y="1080281"/>
              <a:ext cx="185493" cy="182805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109133" y="1033183"/>
              <a:ext cx="454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Tags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07A575F-CF91-4F42-850B-E4F9E3E9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56" y="586811"/>
            <a:ext cx="714375" cy="676275"/>
          </a:xfrm>
          <a:prstGeom prst="rect">
            <a:avLst/>
          </a:prstGeom>
        </p:spPr>
      </p:pic>
      <p:grpSp>
        <p:nvGrpSpPr>
          <p:cNvPr id="2070" name="Group 2069"/>
          <p:cNvGrpSpPr/>
          <p:nvPr/>
        </p:nvGrpSpPr>
        <p:grpSpPr>
          <a:xfrm>
            <a:off x="7086600" y="2369764"/>
            <a:ext cx="1685136" cy="1367013"/>
            <a:chOff x="7086600" y="2369764"/>
            <a:chExt cx="1685136" cy="1367013"/>
          </a:xfrm>
        </p:grpSpPr>
        <p:grpSp>
          <p:nvGrpSpPr>
            <p:cNvPr id="2055" name="Group 2054"/>
            <p:cNvGrpSpPr/>
            <p:nvPr/>
          </p:nvGrpSpPr>
          <p:grpSpPr>
            <a:xfrm>
              <a:off x="7162377" y="2405097"/>
              <a:ext cx="1546705" cy="1271549"/>
              <a:chOff x="6475396" y="3339031"/>
              <a:chExt cx="1546705" cy="12715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xmlns="" id="{90EA20AB-28B5-4D04-BE8D-DFAD79F6F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2272" y="3962885"/>
                <a:ext cx="419829" cy="41423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xmlns="" id="{602CE961-80F9-4A76-8681-5E3AA2EC0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75396" y="3798584"/>
                <a:ext cx="628650" cy="62865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8D2FBDB5-6D38-477F-88A8-D4F27ED76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3742" y="3901433"/>
                <a:ext cx="565041" cy="56504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xmlns="" id="{B68B096B-A1CE-43AF-AA61-49C76593C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52946" y="3339031"/>
                <a:ext cx="497872" cy="505775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6751229" y="3625721"/>
                <a:ext cx="1270872" cy="9848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62" name="TextBox 2061"/>
            <p:cNvSpPr txBox="1"/>
            <p:nvPr/>
          </p:nvSpPr>
          <p:spPr>
            <a:xfrm>
              <a:off x="8127981" y="236976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</a:t>
              </a:r>
              <a:endParaRPr lang="en-US" sz="1400" dirty="0"/>
            </a:p>
          </p:txBody>
        </p:sp>
        <p:sp>
          <p:nvSpPr>
            <p:cNvPr id="2064" name="TextBox 2063"/>
            <p:cNvSpPr txBox="1"/>
            <p:nvPr/>
          </p:nvSpPr>
          <p:spPr>
            <a:xfrm>
              <a:off x="7086600" y="34290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AS</a:t>
              </a:r>
              <a:endParaRPr lang="en-US" sz="1400" dirty="0"/>
            </a:p>
          </p:txBody>
        </p:sp>
        <p:sp>
          <p:nvSpPr>
            <p:cNvPr id="2065" name="TextBox 2064"/>
            <p:cNvSpPr txBox="1"/>
            <p:nvPr/>
          </p:nvSpPr>
          <p:spPr>
            <a:xfrm>
              <a:off x="7924800" y="3403684"/>
              <a:ext cx="4042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SS</a:t>
              </a:r>
              <a:endParaRPr lang="en-US" sz="1050" dirty="0"/>
            </a:p>
          </p:txBody>
        </p:sp>
        <p:sp>
          <p:nvSpPr>
            <p:cNvPr id="2066" name="TextBox 2065"/>
            <p:cNvSpPr txBox="1"/>
            <p:nvPr/>
          </p:nvSpPr>
          <p:spPr>
            <a:xfrm>
              <a:off x="8229600" y="2786390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MDisk</a:t>
              </a:r>
              <a:endParaRPr lang="en-US" sz="1100" dirty="0"/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5272155" y="2796142"/>
            <a:ext cx="449162" cy="556658"/>
            <a:chOff x="5272155" y="2796142"/>
            <a:chExt cx="449162" cy="55665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54082872-CC75-42C2-8DEF-BBDBCCDAB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272155" y="2796142"/>
              <a:ext cx="342714" cy="342714"/>
            </a:xfrm>
            <a:prstGeom prst="rect">
              <a:avLst/>
            </a:prstGeom>
          </p:spPr>
        </p:pic>
        <p:sp>
          <p:nvSpPr>
            <p:cNvPr id="2067" name="TextBox 2066"/>
            <p:cNvSpPr txBox="1"/>
            <p:nvPr/>
          </p:nvSpPr>
          <p:spPr>
            <a:xfrm>
              <a:off x="5272155" y="309119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FIHR</a:t>
              </a:r>
              <a:endParaRPr lang="en-US" sz="1100" dirty="0"/>
            </a:p>
          </p:txBody>
        </p:sp>
      </p:grpSp>
      <p:grpSp>
        <p:nvGrpSpPr>
          <p:cNvPr id="2069" name="Group 2068"/>
          <p:cNvGrpSpPr/>
          <p:nvPr/>
        </p:nvGrpSpPr>
        <p:grpSpPr>
          <a:xfrm>
            <a:off x="124854" y="5638800"/>
            <a:ext cx="2113909" cy="666989"/>
            <a:chOff x="124854" y="5638800"/>
            <a:chExt cx="2113909" cy="666989"/>
          </a:xfrm>
        </p:grpSpPr>
        <p:grpSp>
          <p:nvGrpSpPr>
            <p:cNvPr id="2053" name="Group 2052"/>
            <p:cNvGrpSpPr/>
            <p:nvPr/>
          </p:nvGrpSpPr>
          <p:grpSpPr>
            <a:xfrm>
              <a:off x="124854" y="5867400"/>
              <a:ext cx="2113909" cy="438389"/>
              <a:chOff x="124854" y="5867400"/>
              <a:chExt cx="2113909" cy="43838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E3936FED-02AC-4D97-B7CF-24729340A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83494" y="5867400"/>
                <a:ext cx="355269" cy="35526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971F24E2-983D-47D4-A956-EA98120DB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854" y="5869308"/>
                <a:ext cx="435440" cy="37814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E9F3CD7C-B6D7-466D-BA59-771A735BA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0310" y="5890728"/>
                <a:ext cx="415061" cy="41506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xmlns="" id="{D0FC40A4-1F68-4835-93A3-0A3422690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7800" y="5974554"/>
                <a:ext cx="234214" cy="247408"/>
              </a:xfrm>
              <a:prstGeom prst="rect">
                <a:avLst/>
              </a:prstGeom>
            </p:spPr>
          </p:pic>
        </p:grpSp>
        <p:sp>
          <p:nvSpPr>
            <p:cNvPr id="2068" name="TextBox 2067"/>
            <p:cNvSpPr txBox="1"/>
            <p:nvPr/>
          </p:nvSpPr>
          <p:spPr>
            <a:xfrm>
              <a:off x="152400" y="563880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RSV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3400" y="5715000"/>
              <a:ext cx="8258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Monitoring</a:t>
              </a:r>
              <a:endParaRPr lang="en-US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95400" y="5791200"/>
              <a:ext cx="5180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Policy</a:t>
              </a:r>
              <a:endParaRPr 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52600" y="575819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LA</a:t>
              </a:r>
              <a:endParaRPr lang="en-US" sz="11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76070" y="5705116"/>
            <a:ext cx="2113909" cy="666989"/>
            <a:chOff x="124854" y="5638800"/>
            <a:chExt cx="2113909" cy="666989"/>
          </a:xfrm>
        </p:grpSpPr>
        <p:grpSp>
          <p:nvGrpSpPr>
            <p:cNvPr id="71" name="Group 70"/>
            <p:cNvGrpSpPr/>
            <p:nvPr/>
          </p:nvGrpSpPr>
          <p:grpSpPr>
            <a:xfrm>
              <a:off x="124854" y="5867400"/>
              <a:ext cx="2113909" cy="438389"/>
              <a:chOff x="124854" y="5867400"/>
              <a:chExt cx="2113909" cy="438389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xmlns="" id="{E3936FED-02AC-4D97-B7CF-24729340A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83494" y="5867400"/>
                <a:ext cx="355269" cy="355269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xmlns="" id="{971F24E2-983D-47D4-A956-EA98120DB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854" y="5869308"/>
                <a:ext cx="435440" cy="378146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E9F3CD7C-B6D7-466D-BA59-771A735BA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0310" y="5890728"/>
                <a:ext cx="415061" cy="415061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xmlns="" id="{D0FC40A4-1F68-4835-93A3-0A3422690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7800" y="5974554"/>
                <a:ext cx="234214" cy="247408"/>
              </a:xfrm>
              <a:prstGeom prst="rect">
                <a:avLst/>
              </a:prstGeom>
            </p:spPr>
          </p:pic>
        </p:grpSp>
        <p:sp>
          <p:nvSpPr>
            <p:cNvPr id="72" name="TextBox 71"/>
            <p:cNvSpPr txBox="1"/>
            <p:nvPr/>
          </p:nvSpPr>
          <p:spPr>
            <a:xfrm>
              <a:off x="152400" y="5638800"/>
              <a:ext cx="405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RSV</a:t>
              </a:r>
              <a:endParaRPr lang="en-US" sz="11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3400" y="5715000"/>
              <a:ext cx="8258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Monitoring</a:t>
              </a:r>
              <a:endParaRPr lang="en-US" sz="11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95400" y="5791200"/>
              <a:ext cx="5180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Policy</a:t>
              </a:r>
              <a:endParaRPr lang="en-US" sz="11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52600" y="575819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LA</a:t>
              </a:r>
              <a:endParaRPr lang="en-US" sz="11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8204720" y="5072390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FncApp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8289253" y="4274697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Storage</a:t>
            </a:r>
            <a:endParaRPr lang="en-US" sz="1100" dirty="0"/>
          </a:p>
        </p:txBody>
      </p:sp>
      <p:cxnSp>
        <p:nvCxnSpPr>
          <p:cNvPr id="47" name="Straight Connector 46"/>
          <p:cNvCxnSpPr>
            <a:endCxn id="26" idx="0"/>
          </p:cNvCxnSpPr>
          <p:nvPr/>
        </p:nvCxnSpPr>
        <p:spPr>
          <a:xfrm flipH="1">
            <a:off x="7998592" y="3403684"/>
            <a:ext cx="37527" cy="78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0"/>
            <a:endCxn id="38" idx="2"/>
          </p:cNvCxnSpPr>
          <p:nvPr/>
        </p:nvCxnSpPr>
        <p:spPr>
          <a:xfrm flipV="1">
            <a:off x="7988863" y="2124435"/>
            <a:ext cx="9729" cy="28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5" idx="0"/>
            <a:endCxn id="2065" idx="1"/>
          </p:cNvCxnSpPr>
          <p:nvPr/>
        </p:nvCxnSpPr>
        <p:spPr>
          <a:xfrm rot="5400000" flipH="1" flipV="1">
            <a:off x="6353977" y="2620177"/>
            <a:ext cx="660358" cy="2481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0" idx="2"/>
            <a:endCxn id="22" idx="1"/>
          </p:cNvCxnSpPr>
          <p:nvPr/>
        </p:nvCxnSpPr>
        <p:spPr>
          <a:xfrm rot="16200000" flipH="1">
            <a:off x="6598302" y="4058786"/>
            <a:ext cx="965519" cy="12734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21" idx="0"/>
          </p:cNvCxnSpPr>
          <p:nvPr/>
        </p:nvCxnSpPr>
        <p:spPr>
          <a:xfrm>
            <a:off x="3928464" y="1447319"/>
            <a:ext cx="2480931" cy="12958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47397" y="387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5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823D1E3-B1E9-44C6-8F66-1DD06A41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4" y="914400"/>
            <a:ext cx="3527686" cy="3166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AE7E28-942F-4D38-ABF7-E285438C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914400"/>
            <a:ext cx="3118631" cy="3166534"/>
          </a:xfrm>
          <a:prstGeom prst="rect">
            <a:avLst/>
          </a:prstGeom>
        </p:spPr>
      </p:pic>
      <p:pic>
        <p:nvPicPr>
          <p:cNvPr id="2050" name="Picture 2" descr="Eight essentials for hybrid identity #5: Automate user access to SaaS  applications - Microsoft Tech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572000" cy="2200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011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IaaS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533400"/>
            <a:ext cx="62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1213" y="3962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5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914571680E5498052B17D1BEDA80E" ma:contentTypeVersion="9" ma:contentTypeDescription="Create a new document." ma:contentTypeScope="" ma:versionID="407ef83aaa38b264ea63d9d84c8bdb1a">
  <xsd:schema xmlns:xsd="http://www.w3.org/2001/XMLSchema" xmlns:xs="http://www.w3.org/2001/XMLSchema" xmlns:p="http://schemas.microsoft.com/office/2006/metadata/properties" xmlns:ns3="5afdb2b3-2467-4166-8ba1-6e939bc9a51c" targetNamespace="http://schemas.microsoft.com/office/2006/metadata/properties" ma:root="true" ma:fieldsID="c1c3959139f6d88eeae1cfec71ad54a9" ns3:_="">
    <xsd:import namespace="5afdb2b3-2467-4166-8ba1-6e939bc9a5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b2b3-2467-4166-8ba1-6e939bc9a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44514A-C619-47A2-A6DA-BE0943622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db2b3-2467-4166-8ba1-6e939bc9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47D6E9-0A4F-4FB1-950E-889D893FD6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1AD6C4-2B71-438E-86ED-6B538003EF7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5afdb2b3-2467-4166-8ba1-6e939bc9a51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2327</TotalTime>
  <Words>395</Words>
  <Application>Microsoft Office PowerPoint</Application>
  <PresentationFormat>On-screen Show (4:3)</PresentationFormat>
  <Paragraphs>102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AGENDA</vt:lpstr>
      <vt:lpstr>TERRAFORM OVERVIEW</vt:lpstr>
      <vt:lpstr>TERRAFORM WORKFLOW</vt:lpstr>
      <vt:lpstr>VCS CONFIGURATION</vt:lpstr>
      <vt:lpstr>MODULES</vt:lpstr>
      <vt:lpstr>PowerPoint Presentation</vt:lpstr>
      <vt:lpstr>SENTINEL POLICIES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vnl</dc:creator>
  <cp:lastModifiedBy>vnl</cp:lastModifiedBy>
  <cp:revision>25</cp:revision>
  <dcterms:created xsi:type="dcterms:W3CDTF">2021-06-07T10:21:31Z</dcterms:created>
  <dcterms:modified xsi:type="dcterms:W3CDTF">2021-06-10T15:22:46Z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0x010100729914571680E5498052B17D1BEDA80E</vt:lpwstr>
  </property>
</Properties>
</file>