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8021-53A7-1142-B188-5623BA2B3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CD0D-CDD0-1934-7B72-A881FCC0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6C71-8137-91F1-6C21-4C0EDCC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3F4F-1CD0-A750-B5BB-118A417C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1E84-3D07-24BB-55F0-FE9FE5B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577D-AB5E-81B1-FBF1-6EFB727F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04E56-4B4A-FC15-1C75-8557C942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80F6-16E4-626C-E2E4-CE7764EC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8E8B-65AD-B1F4-9CEB-3C8E6718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F3E1-FB1B-6A18-2EFC-1FE2E61E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8EB2E-5D0B-2470-4E38-7386C8A2A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9D6D6-251C-8577-2967-79335CB4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C3B2-873B-79AE-B574-BF8D9160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AF44-0912-419B-88F0-2728F7A7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02CA-9AAD-CD07-61A9-4660E14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F47E-147C-F197-CE55-BB08E044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E6E3-98B9-4362-3FE2-79DD63DC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0AE1-86F8-0203-4CA6-A9D6FE03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A75B-4661-15EE-2AF8-7C260531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B2F1-B9A5-28FA-6311-CC2CDB19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8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1D24-BB62-1CB4-51D5-85F8B451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4A38-3C4E-623B-593C-38F16A77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F63A-D59A-CBF1-65C8-3B3E0AFA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3EE8-C595-70C3-3B8A-EB5B957D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28D7-5FA9-6649-605B-6EF62F2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012-5643-A1AC-EC97-EA45EC02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184B-F95E-6D88-5587-FB982C037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FB9C-A1E8-95CB-9F7D-26C3D327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9330-BD13-73C7-3F40-8B9BD9EE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302B-23E2-D825-F66F-726121A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1DDF-287C-DCA3-8334-5520EA9A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A491-F11E-DE14-AC84-9B741FA4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C81B8-AAFF-4B2D-54F3-6D1EF1A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B3396-CA00-B01C-4056-A9E76766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62C1A-380C-ECC2-F14C-5AB529466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7C2C-CAC7-8132-C229-561A999EE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A1FD3-D185-5BC0-4E84-AD308A0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6EFE9-FC5D-D976-F5DF-84E70E56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C0E3-75C2-E8A8-A01D-F8A0F5E7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4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EA7D-F499-A3EB-ED61-7C79032F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E4BC-D03B-669B-AAE0-6334F80C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E7AD-09F2-B792-0395-B6A37CAD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F6708-B63B-8335-F1E9-7C1A1110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3E1B1-B551-7508-66D2-C7111E9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E658-E56F-17C2-3C1A-6E342C3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9E23-328B-8B83-BAD1-AFDF93A1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4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53C1-DA46-A1E1-7246-16D732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38D9-8388-FAD9-E32E-400120B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9222-714C-0C0E-5957-CFDB2D70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D38B-A283-4D60-259F-D1F48311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46E5-8F07-5868-FE7A-1F252B20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77C5-89F5-4211-0078-768D8CEA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BEF9-5092-DE65-A718-F1D8B761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55DA8-B334-A025-C13A-CD48670D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D9CBC-148C-208C-087C-74B9C445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4F06A-12C7-C31C-F7F4-07427004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CD3D8-05CB-BA7D-BE41-AA2ED919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2E45-40C0-7331-2750-487948D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C8B8D-C5C5-9F89-0C4D-DE218D4A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5292-E8EF-F2EA-BB33-5176D235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9EB4-2FD9-DCB6-F0AE-9BEC4BE41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09739-8C6C-4284-8C69-EB17764B081F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3BC6-1098-B3F3-E0BE-02A739942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8E00-102C-E342-18EB-7E354619F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95CE4-6DBA-4132-A9DA-BBD67CE7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8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BF41A4D8-9272-C77A-72E1-9786CB27B8C3}"/>
              </a:ext>
            </a:extLst>
          </p:cNvPr>
          <p:cNvSpPr/>
          <p:nvPr/>
        </p:nvSpPr>
        <p:spPr>
          <a:xfrm>
            <a:off x="260004" y="2675868"/>
            <a:ext cx="923636" cy="88669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735F0-E1E3-E66D-AA0B-9C821B3B7629}"/>
              </a:ext>
            </a:extLst>
          </p:cNvPr>
          <p:cNvSpPr/>
          <p:nvPr/>
        </p:nvSpPr>
        <p:spPr>
          <a:xfrm>
            <a:off x="6852879" y="447794"/>
            <a:ext cx="3186259" cy="5513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Controller</a:t>
            </a:r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37C5CE-086A-1296-6AE7-D0316C3E55B3}"/>
              </a:ext>
            </a:extLst>
          </p:cNvPr>
          <p:cNvSpPr/>
          <p:nvPr/>
        </p:nvSpPr>
        <p:spPr>
          <a:xfrm>
            <a:off x="1344628" y="1152406"/>
            <a:ext cx="20167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BF65C-9C7D-1F5B-428E-C6C849E644F8}"/>
              </a:ext>
            </a:extLst>
          </p:cNvPr>
          <p:cNvSpPr txBox="1"/>
          <p:nvPr/>
        </p:nvSpPr>
        <p:spPr>
          <a:xfrm>
            <a:off x="2272030" y="868680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시작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7A303A-D9FC-EEC4-1D62-AF2390CB8F68}"/>
              </a:ext>
            </a:extLst>
          </p:cNvPr>
          <p:cNvSpPr/>
          <p:nvPr/>
        </p:nvSpPr>
        <p:spPr>
          <a:xfrm>
            <a:off x="1489039" y="4282963"/>
            <a:ext cx="20167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00C12-D946-11B9-F535-75623D3B4C21}"/>
              </a:ext>
            </a:extLst>
          </p:cNvPr>
          <p:cNvSpPr txBox="1"/>
          <p:nvPr/>
        </p:nvSpPr>
        <p:spPr>
          <a:xfrm>
            <a:off x="1762551" y="3942583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6C9B14-CBD2-4136-0C3D-6824992DA3A9}"/>
              </a:ext>
            </a:extLst>
          </p:cNvPr>
          <p:cNvSpPr/>
          <p:nvPr/>
        </p:nvSpPr>
        <p:spPr>
          <a:xfrm>
            <a:off x="1476357" y="5281290"/>
            <a:ext cx="20167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84D84-560D-4DF3-86C7-BD75C992C616}"/>
              </a:ext>
            </a:extLst>
          </p:cNvPr>
          <p:cNvSpPr txBox="1"/>
          <p:nvPr/>
        </p:nvSpPr>
        <p:spPr>
          <a:xfrm>
            <a:off x="1611376" y="4927145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포기</a:t>
            </a:r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FE2850-E073-D604-6A22-0B87743E439F}"/>
              </a:ext>
            </a:extLst>
          </p:cNvPr>
          <p:cNvSpPr/>
          <p:nvPr/>
        </p:nvSpPr>
        <p:spPr>
          <a:xfrm>
            <a:off x="5449701" y="3060961"/>
            <a:ext cx="1134953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6BD6A-A860-D3AA-B0B6-79D106681875}"/>
              </a:ext>
            </a:extLst>
          </p:cNvPr>
          <p:cNvSpPr txBox="1"/>
          <p:nvPr/>
        </p:nvSpPr>
        <p:spPr>
          <a:xfrm>
            <a:off x="2036064" y="1739132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 호출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11350B-5219-1B69-683A-A5F54165E3C7}"/>
              </a:ext>
            </a:extLst>
          </p:cNvPr>
          <p:cNvSpPr/>
          <p:nvPr/>
        </p:nvSpPr>
        <p:spPr>
          <a:xfrm>
            <a:off x="7334042" y="3950014"/>
            <a:ext cx="2223932" cy="1954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Engine</a:t>
            </a:r>
            <a:endParaRPr lang="en-GB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D043B-6C94-EAA0-760B-65A0E9FAE819}"/>
              </a:ext>
            </a:extLst>
          </p:cNvPr>
          <p:cNvSpPr/>
          <p:nvPr/>
        </p:nvSpPr>
        <p:spPr>
          <a:xfrm>
            <a:off x="110836" y="539235"/>
            <a:ext cx="1134953" cy="5513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DE8120-9950-AE8B-6005-C0E17EECA9ED}"/>
              </a:ext>
            </a:extLst>
          </p:cNvPr>
          <p:cNvSpPr/>
          <p:nvPr/>
        </p:nvSpPr>
        <p:spPr>
          <a:xfrm>
            <a:off x="3751498" y="447794"/>
            <a:ext cx="1597742" cy="554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Terminal / Socket</a:t>
            </a:r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A61DDD9-0907-00F1-BD31-B5A0A60204C3}"/>
              </a:ext>
            </a:extLst>
          </p:cNvPr>
          <p:cNvSpPr/>
          <p:nvPr/>
        </p:nvSpPr>
        <p:spPr>
          <a:xfrm>
            <a:off x="1491488" y="2168638"/>
            <a:ext cx="20167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8DFA9B-5B84-EC98-0418-799FE34C8414}"/>
              </a:ext>
            </a:extLst>
          </p:cNvPr>
          <p:cNvSpPr txBox="1"/>
          <p:nvPr/>
        </p:nvSpPr>
        <p:spPr>
          <a:xfrm>
            <a:off x="5349240" y="2669936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호출</a:t>
            </a:r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EA6150-DC9D-60EA-9F83-314B6C7BDD3E}"/>
              </a:ext>
            </a:extLst>
          </p:cNvPr>
          <p:cNvSpPr/>
          <p:nvPr/>
        </p:nvSpPr>
        <p:spPr>
          <a:xfrm rot="5400000">
            <a:off x="8116339" y="3468224"/>
            <a:ext cx="659337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2735F0-E1E3-E66D-AA0B-9C821B3B7629}"/>
              </a:ext>
            </a:extLst>
          </p:cNvPr>
          <p:cNvSpPr/>
          <p:nvPr/>
        </p:nvSpPr>
        <p:spPr>
          <a:xfrm>
            <a:off x="6852879" y="447794"/>
            <a:ext cx="3186259" cy="5513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Engine</a:t>
            </a:r>
            <a:endParaRPr lang="en-GB" sz="4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FE2850-E073-D604-6A22-0B87743E439F}"/>
              </a:ext>
            </a:extLst>
          </p:cNvPr>
          <p:cNvSpPr/>
          <p:nvPr/>
        </p:nvSpPr>
        <p:spPr>
          <a:xfrm>
            <a:off x="3038420" y="817126"/>
            <a:ext cx="3460361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DE8120-9950-AE8B-6005-C0E17EECA9ED}"/>
              </a:ext>
            </a:extLst>
          </p:cNvPr>
          <p:cNvSpPr/>
          <p:nvPr/>
        </p:nvSpPr>
        <p:spPr>
          <a:xfrm>
            <a:off x="697402" y="420100"/>
            <a:ext cx="1936624" cy="5541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8DFA9B-5B84-EC98-0418-799FE34C8414}"/>
              </a:ext>
            </a:extLst>
          </p:cNvPr>
          <p:cNvSpPr txBox="1"/>
          <p:nvPr/>
        </p:nvSpPr>
        <p:spPr>
          <a:xfrm>
            <a:off x="3799998" y="3633925"/>
            <a:ext cx="21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강제 종료해</a:t>
            </a:r>
            <a:endParaRPr lang="en-GB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5F7E93B-C96B-EB3D-EA77-26EFECBAB2FE}"/>
              </a:ext>
            </a:extLst>
          </p:cNvPr>
          <p:cNvSpPr/>
          <p:nvPr/>
        </p:nvSpPr>
        <p:spPr>
          <a:xfrm>
            <a:off x="3038420" y="1805185"/>
            <a:ext cx="3460361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47046-9A8B-BC27-37D0-563FD2B2A777}"/>
              </a:ext>
            </a:extLst>
          </p:cNvPr>
          <p:cNvSpPr txBox="1"/>
          <p:nvPr/>
        </p:nvSpPr>
        <p:spPr>
          <a:xfrm>
            <a:off x="4276344" y="2185168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 or down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8F4E3A-5C0A-F82A-52CD-1AB76C902D54}"/>
              </a:ext>
            </a:extLst>
          </p:cNvPr>
          <p:cNvSpPr/>
          <p:nvPr/>
        </p:nvSpPr>
        <p:spPr>
          <a:xfrm rot="10800000">
            <a:off x="3013272" y="2478052"/>
            <a:ext cx="3460361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B603A-F41D-B574-818B-7FD502001F5E}"/>
              </a:ext>
            </a:extLst>
          </p:cNvPr>
          <p:cNvSpPr txBox="1"/>
          <p:nvPr/>
        </p:nvSpPr>
        <p:spPr>
          <a:xfrm>
            <a:off x="4276344" y="1566410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번 맞아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01E136-2F1D-9F28-D3DD-50BB20931CA7}"/>
              </a:ext>
            </a:extLst>
          </p:cNvPr>
          <p:cNvSpPr/>
          <p:nvPr/>
        </p:nvSpPr>
        <p:spPr>
          <a:xfrm>
            <a:off x="3127252" y="3981383"/>
            <a:ext cx="3460361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163D9-B62F-9F36-D2C9-8726AD5B22C6}"/>
              </a:ext>
            </a:extLst>
          </p:cNvPr>
          <p:cNvSpPr txBox="1"/>
          <p:nvPr/>
        </p:nvSpPr>
        <p:spPr>
          <a:xfrm>
            <a:off x="4273741" y="600194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start</a:t>
            </a:r>
            <a:endParaRPr lang="en-GB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B11C5CF-8312-8CDF-35AC-697B5E22B5E2}"/>
              </a:ext>
            </a:extLst>
          </p:cNvPr>
          <p:cNvSpPr/>
          <p:nvPr/>
        </p:nvSpPr>
        <p:spPr>
          <a:xfrm rot="10800000">
            <a:off x="3038420" y="4686341"/>
            <a:ext cx="3460361" cy="31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E8D1B-99B1-ECC1-6234-A949F3E9F54B}"/>
              </a:ext>
            </a:extLst>
          </p:cNvPr>
          <p:cNvSpPr txBox="1"/>
          <p:nvPr/>
        </p:nvSpPr>
        <p:spPr>
          <a:xfrm>
            <a:off x="4273741" y="4380997"/>
            <a:ext cx="14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6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2</cp:revision>
  <dcterms:created xsi:type="dcterms:W3CDTF">2024-08-16T08:12:26Z</dcterms:created>
  <dcterms:modified xsi:type="dcterms:W3CDTF">2024-08-16T10:24:47Z</dcterms:modified>
</cp:coreProperties>
</file>