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66B4-48C6-80CE-03B2-FBFA4604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949AD-F241-03DD-C889-FD254A1F6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55B6-1BEA-2D07-9A45-E2F28038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6994-B7AC-52AD-D795-7C0AC0F2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9EB0-EB62-9CB8-5F78-F69C2565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475E-AF63-AAF5-B1B3-6425EC22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213C7-2B84-A2C5-45C5-C6464C5C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0E89-4C82-B5FD-8D05-23033AAD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B67C-FC14-55D1-BC41-E0ED5645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4614-C027-779C-B728-E1858118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9B4CF-52B4-561F-B510-85AAE0210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515F-E1F3-FD3B-B59E-2FABB55D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4BAC-0AC3-B09D-1337-95B3FCA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08C0-1551-CD58-C377-BEFFEC1A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FDC0-4175-EDE8-1B37-44EC4B82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2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AACA-EC99-277F-B8FB-DF7CDE1B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CA0B-1CB8-0FAD-71E6-DF4E23E9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C85D-55B2-86B0-07B7-22E0194B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0007-D6C9-7F04-AB98-861885A0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BACD-01BE-2F5D-1C12-7A9B6148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0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F7CA-6161-BF7D-B238-645A81CC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0A2B-FC03-2975-6AA6-73D9753D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DB60-6E96-08C5-F238-BCC43BC0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BDA1-385B-A2A3-BCA1-C3E3D7E4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CD45-85AC-8E52-11D8-561570B1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013B-42DC-2ACB-5ECE-BA27A35F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33F5-A1BC-6BEE-55E7-FBA6511A6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89C7-CB40-8F2A-083C-9C29C364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C9DA-4EE3-EECF-C161-EA96E4A0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CDA85-85E9-EABD-7E87-8EDBE56A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F757-A8FD-1563-64A1-EE4D727F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12AA-1572-26EE-5522-7E90B147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24B4-B31E-8275-5CD5-2C163C56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4D766-8704-290E-7B19-B23AC7B4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C4231-2321-F503-E3C1-934453F44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803-E7D1-B66E-49F9-915023887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09FCF-51BD-7C76-B2AD-0BC6A0FB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E4C06-F69A-D98D-6541-D2A26FC0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EC2ED-0708-2338-0CE3-647C29DC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5AF-37D1-9014-7723-B83C0B15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39002-9C2F-6E11-1CCC-99F3F164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76A2-925D-517D-1206-8BEC950B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7CA77-A5DF-F636-76E8-72397DB2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D065-339A-6F75-323D-3F0A51C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33152-E027-6174-CFEE-A30969FD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6326B-6CCB-E921-E493-0DF20C99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75-1C67-BCBC-7845-E4E639EA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857B-E368-4C5B-01CB-2B32775D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4953-807E-FB30-8BEE-F072EB80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827A-2FEA-6A1D-2930-8720E81A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1AD9-0564-C3C9-7326-1904464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BB9A-F4CF-8A7C-D174-E703BD0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818F-FAB3-C06A-3B3A-10F71C58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C37BD-BF09-E29D-80A5-5BF9E301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7EFD3-9BEF-1518-D81A-225A343A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B572-E519-6ED6-8F95-C2AEF2E0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DD837-32AB-A555-B54B-4BDAD691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1A05B-66BF-A38A-D61B-93AA58DE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D24D1-CCA9-2761-A43F-4BCB68D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C173-98AE-0968-B340-F37BEBF8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FC3A-1472-03E9-7964-6551AC9D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74D9F-63BF-46E6-B090-48A5D71414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DD22-25E3-3C23-0580-FEFA99BCE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F4C1-7C28-E92F-F105-5A98D82B8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CEFC9F-6133-4CFF-9470-C1DA3F294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79B7-A74B-FADA-3BC9-ECE270502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 &amp; 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ABB44-9A31-FE89-460D-766FDDC69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17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E2C-61F9-C10D-2B53-38CE8C09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/>
              <a:t>기능사항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602CB-B8F0-A047-2FDC-09E08B28B43F}"/>
              </a:ext>
            </a:extLst>
          </p:cNvPr>
          <p:cNvSpPr txBox="1"/>
          <p:nvPr/>
        </p:nvSpPr>
        <p:spPr>
          <a:xfrm>
            <a:off x="1161288" y="1920240"/>
            <a:ext cx="8366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사용자는 </a:t>
            </a:r>
            <a:r>
              <a:rPr lang="en-US" altLang="ko-KR" dirty="0"/>
              <a:t>Up &amp; Down </a:t>
            </a:r>
            <a:r>
              <a:rPr lang="ko-KR" altLang="en-US" dirty="0"/>
              <a:t>게임을 새로 시작할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사용자는 사용자가 원할 경우</a:t>
            </a:r>
            <a:r>
              <a:rPr lang="en-US" altLang="ko-KR" dirty="0"/>
              <a:t>, </a:t>
            </a:r>
            <a:r>
              <a:rPr lang="ko-KR" altLang="en-US" dirty="0"/>
              <a:t>계속 게임을 할 수도 있고</a:t>
            </a:r>
            <a:r>
              <a:rPr lang="en-US" altLang="ko-KR" dirty="0"/>
              <a:t>,</a:t>
            </a:r>
            <a:r>
              <a:rPr lang="ko-KR" altLang="en-US" dirty="0"/>
              <a:t> 게임을 중단할 수도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사용자는 </a:t>
            </a:r>
            <a:r>
              <a:rPr lang="en-US" altLang="ko-KR" dirty="0"/>
              <a:t>Up &amp; Down</a:t>
            </a:r>
            <a:r>
              <a:rPr lang="ko-KR" altLang="en-US" dirty="0"/>
              <a:t>에 사용되는 값의 최대값을 정할 수 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사용자가 최대값을 따로 정하지 않는다면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100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사용자는 중간에 게임을 포기할 수 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사용자가 게임을 포기하면</a:t>
            </a:r>
            <a:r>
              <a:rPr lang="en-US" altLang="ko-KR" dirty="0"/>
              <a:t>, </a:t>
            </a:r>
            <a:r>
              <a:rPr lang="ko-KR" altLang="en-US" dirty="0"/>
              <a:t>답이 무엇인지 알려주어야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1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BCC0-EF08-728D-4913-2374DB48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규칙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3A9A-AABC-CDB4-4531-08F34DB4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게임이 시작되면 임의의 숫자가 생성된다</a:t>
            </a:r>
            <a:endParaRPr lang="en-US" altLang="ko-KR" dirty="0"/>
          </a:p>
          <a:p>
            <a:r>
              <a:rPr lang="ko-KR" altLang="en-US" dirty="0"/>
              <a:t>이후 사용자는</a:t>
            </a:r>
            <a:r>
              <a:rPr lang="en-US" altLang="ko-KR" dirty="0"/>
              <a:t>, </a:t>
            </a:r>
            <a:r>
              <a:rPr lang="ko-KR" altLang="en-US" dirty="0"/>
              <a:t>숫자를 추측하여 서버로 전달한다</a:t>
            </a:r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사용자가 제시한 숫자가</a:t>
            </a:r>
            <a:r>
              <a:rPr lang="en-US" altLang="ko-KR" dirty="0"/>
              <a:t>, </a:t>
            </a:r>
            <a:r>
              <a:rPr lang="ko-KR" altLang="en-US" dirty="0"/>
              <a:t>생성된 임의의 숫자보다 큰 경우</a:t>
            </a:r>
            <a:r>
              <a:rPr lang="en-US" altLang="ko-KR" dirty="0"/>
              <a:t>, down</a:t>
            </a:r>
            <a:r>
              <a:rPr lang="ko-KR" altLang="en-US" dirty="0"/>
              <a:t>을 반환한다</a:t>
            </a:r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제시한 숫자가 작은 경우</a:t>
            </a:r>
            <a:r>
              <a:rPr lang="en-US" altLang="ko-KR" dirty="0"/>
              <a:t>, up</a:t>
            </a:r>
            <a:r>
              <a:rPr lang="ko-KR" altLang="en-US" dirty="0"/>
              <a:t>을 반환한다</a:t>
            </a:r>
            <a:endParaRPr lang="en-US" altLang="ko-KR" dirty="0"/>
          </a:p>
          <a:p>
            <a:r>
              <a:rPr lang="ko-KR" altLang="en-US" dirty="0"/>
              <a:t>만약 사용자가 제시한 숫자가</a:t>
            </a:r>
            <a:r>
              <a:rPr lang="en-US" altLang="ko-KR" dirty="0"/>
              <a:t>, </a:t>
            </a:r>
            <a:r>
              <a:rPr lang="ko-KR" altLang="en-US" dirty="0"/>
              <a:t>생성된 임의의 숫자와 동일한 경우</a:t>
            </a:r>
            <a:r>
              <a:rPr lang="en-US" altLang="ko-KR" dirty="0"/>
              <a:t>, </a:t>
            </a:r>
            <a:r>
              <a:rPr lang="ko-KR" altLang="en-US" dirty="0"/>
              <a:t>정답을 반환한다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몇 번째 추측인지도 함께 반환한다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38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2252-2192-31B2-18A1-DB81072F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endParaRPr lang="en-GB" dirty="0"/>
          </a:p>
        </p:txBody>
      </p:sp>
      <p:pic>
        <p:nvPicPr>
          <p:cNvPr id="1026" name="Picture 2" descr="사용자 사람들 계정 프로필 - 아바타와 이모티콘 아이콘">
            <a:extLst>
              <a:ext uri="{FF2B5EF4-FFF2-40B4-BE49-F238E27FC236}">
                <a16:creationId xmlns:a16="http://schemas.microsoft.com/office/drawing/2014/main" id="{1E0A4262-84A2-3589-1730-438DCC3B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4" y="25311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312FCA-7859-362B-BF95-581F7EB38AC7}"/>
              </a:ext>
            </a:extLst>
          </p:cNvPr>
          <p:cNvSpPr/>
          <p:nvPr/>
        </p:nvSpPr>
        <p:spPr>
          <a:xfrm>
            <a:off x="7111233" y="1803229"/>
            <a:ext cx="4767943" cy="390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&amp; Down Application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A5C698-45BB-B309-BD43-7F482DE521AD}"/>
              </a:ext>
            </a:extLst>
          </p:cNvPr>
          <p:cNvSpPr/>
          <p:nvPr/>
        </p:nvSpPr>
        <p:spPr>
          <a:xfrm>
            <a:off x="3253198" y="1747268"/>
            <a:ext cx="3282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A9788F-0DDF-21A3-4CCB-1298E0B1B9E4}"/>
              </a:ext>
            </a:extLst>
          </p:cNvPr>
          <p:cNvSpPr/>
          <p:nvPr/>
        </p:nvSpPr>
        <p:spPr>
          <a:xfrm>
            <a:off x="3253198" y="2726193"/>
            <a:ext cx="3282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6E1836-F472-946E-2BD0-360A2E029546}"/>
              </a:ext>
            </a:extLst>
          </p:cNvPr>
          <p:cNvSpPr/>
          <p:nvPr/>
        </p:nvSpPr>
        <p:spPr>
          <a:xfrm>
            <a:off x="3285202" y="3518205"/>
            <a:ext cx="3282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포기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DCB7FC-F0F9-DFA6-21F8-97A2D769AEBF}"/>
              </a:ext>
            </a:extLst>
          </p:cNvPr>
          <p:cNvSpPr/>
          <p:nvPr/>
        </p:nvSpPr>
        <p:spPr>
          <a:xfrm>
            <a:off x="3221194" y="4806429"/>
            <a:ext cx="3282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숫자 추측</a:t>
            </a:r>
            <a:endParaRPr lang="en-GB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BABF4FF-F0B3-5AFD-CAD0-D3408E61E383}"/>
              </a:ext>
            </a:extLst>
          </p:cNvPr>
          <p:cNvSpPr/>
          <p:nvPr/>
        </p:nvSpPr>
        <p:spPr>
          <a:xfrm>
            <a:off x="3221194" y="4067563"/>
            <a:ext cx="3282696" cy="3840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 알려주기</a:t>
            </a:r>
            <a:endParaRPr lang="en-GB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7864AA4-86F5-DA0D-EE5E-046869C476FC}"/>
              </a:ext>
            </a:extLst>
          </p:cNvPr>
          <p:cNvSpPr/>
          <p:nvPr/>
        </p:nvSpPr>
        <p:spPr>
          <a:xfrm>
            <a:off x="3221194" y="5317493"/>
            <a:ext cx="3282696" cy="3840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 or down or </a:t>
            </a:r>
            <a:r>
              <a:rPr lang="ko-KR" altLang="en-US" dirty="0"/>
              <a:t>정답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35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사용자 사람들 계정 프로필 - 아바타와 이모티콘 아이콘">
            <a:extLst>
              <a:ext uri="{FF2B5EF4-FFF2-40B4-BE49-F238E27FC236}">
                <a16:creationId xmlns:a16="http://schemas.microsoft.com/office/drawing/2014/main" id="{35B809EF-57C0-C6C7-0A5F-E51B68EE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0" y="2516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61D5EF0-30FB-6A76-2713-55D11D865917}"/>
              </a:ext>
            </a:extLst>
          </p:cNvPr>
          <p:cNvSpPr/>
          <p:nvPr/>
        </p:nvSpPr>
        <p:spPr>
          <a:xfrm>
            <a:off x="2197435" y="2619095"/>
            <a:ext cx="1392154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터미널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40A96-0682-827B-9657-D0ED96C45CE6}"/>
              </a:ext>
            </a:extLst>
          </p:cNvPr>
          <p:cNvSpPr/>
          <p:nvPr/>
        </p:nvSpPr>
        <p:spPr>
          <a:xfrm>
            <a:off x="4489704" y="1539551"/>
            <a:ext cx="6888833" cy="4488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1D49F-B38A-4BF7-21F4-40EA266F4EE8}"/>
              </a:ext>
            </a:extLst>
          </p:cNvPr>
          <p:cNvSpPr txBox="1"/>
          <p:nvPr/>
        </p:nvSpPr>
        <p:spPr>
          <a:xfrm>
            <a:off x="6016752" y="1005840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 &amp; Down </a:t>
            </a:r>
            <a:r>
              <a:rPr lang="ko-KR" altLang="en-US" dirty="0"/>
              <a:t>어플리케이션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9BAA5-5DF6-09B4-C2F9-E6D30B7E3C80}"/>
              </a:ext>
            </a:extLst>
          </p:cNvPr>
          <p:cNvSpPr/>
          <p:nvPr/>
        </p:nvSpPr>
        <p:spPr>
          <a:xfrm>
            <a:off x="3813660" y="1805940"/>
            <a:ext cx="699260" cy="388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12CE6-F3CD-99B2-09A4-FFF4D0F84E1F}"/>
              </a:ext>
            </a:extLst>
          </p:cNvPr>
          <p:cNvSpPr/>
          <p:nvPr/>
        </p:nvSpPr>
        <p:spPr>
          <a:xfrm>
            <a:off x="5731643" y="1805940"/>
            <a:ext cx="3043196" cy="3790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37D83-7FAA-5A32-C144-F0A4822B9A76}"/>
              </a:ext>
            </a:extLst>
          </p:cNvPr>
          <p:cNvSpPr/>
          <p:nvPr/>
        </p:nvSpPr>
        <p:spPr>
          <a:xfrm>
            <a:off x="4694785" y="1805940"/>
            <a:ext cx="672743" cy="3899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Converter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ADD15-7F84-2D14-8679-9096B539260F}"/>
              </a:ext>
            </a:extLst>
          </p:cNvPr>
          <p:cNvSpPr txBox="1"/>
          <p:nvPr/>
        </p:nvSpPr>
        <p:spPr>
          <a:xfrm>
            <a:off x="813463" y="320040"/>
            <a:ext cx="2143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터미널 기반 어플리케이션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웹 기반의 어플리케이션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소켓 기반의 어플리케이션</a:t>
            </a:r>
            <a:endParaRPr lang="en-GB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21BCB9-8057-5D5C-DE6E-4CD5B2C9F850}"/>
              </a:ext>
            </a:extLst>
          </p:cNvPr>
          <p:cNvSpPr/>
          <p:nvPr/>
        </p:nvSpPr>
        <p:spPr>
          <a:xfrm>
            <a:off x="2167423" y="3350223"/>
            <a:ext cx="1392154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</a:t>
            </a:r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1B60FE-EB94-B54C-6AF0-CCF78C4A9058}"/>
              </a:ext>
            </a:extLst>
          </p:cNvPr>
          <p:cNvSpPr/>
          <p:nvPr/>
        </p:nvSpPr>
        <p:spPr>
          <a:xfrm>
            <a:off x="2167423" y="4122964"/>
            <a:ext cx="1392154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BA14E-358A-7059-DF93-480BB796722D}"/>
              </a:ext>
            </a:extLst>
          </p:cNvPr>
          <p:cNvSpPr/>
          <p:nvPr/>
        </p:nvSpPr>
        <p:spPr>
          <a:xfrm>
            <a:off x="9528048" y="2404872"/>
            <a:ext cx="1097280" cy="2770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게임엔진</a:t>
            </a:r>
            <a:endParaRPr lang="en-GB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A8C8AA-77F3-0C05-6EB3-3EB834329FB1}"/>
              </a:ext>
            </a:extLst>
          </p:cNvPr>
          <p:cNvSpPr/>
          <p:nvPr/>
        </p:nvSpPr>
        <p:spPr>
          <a:xfrm>
            <a:off x="8863407" y="3557016"/>
            <a:ext cx="576072" cy="2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3F4CBAB-8B6D-AE13-EEDF-23ACAFC4EA20}"/>
              </a:ext>
            </a:extLst>
          </p:cNvPr>
          <p:cNvSpPr/>
          <p:nvPr/>
        </p:nvSpPr>
        <p:spPr>
          <a:xfrm>
            <a:off x="4288536" y="3492088"/>
            <a:ext cx="461113" cy="3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441240F-1459-4147-5D4D-164970C51551}"/>
              </a:ext>
            </a:extLst>
          </p:cNvPr>
          <p:cNvSpPr/>
          <p:nvPr/>
        </p:nvSpPr>
        <p:spPr>
          <a:xfrm>
            <a:off x="5265299" y="3502678"/>
            <a:ext cx="461113" cy="3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D257571-0DFA-DACC-3EAB-209436B87A66}"/>
              </a:ext>
            </a:extLst>
          </p:cNvPr>
          <p:cNvSpPr/>
          <p:nvPr/>
        </p:nvSpPr>
        <p:spPr>
          <a:xfrm rot="10800000">
            <a:off x="8904556" y="3854269"/>
            <a:ext cx="576072" cy="2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FD340C-E21D-3A72-8832-1FBE262B77D0}"/>
              </a:ext>
            </a:extLst>
          </p:cNvPr>
          <p:cNvSpPr/>
          <p:nvPr/>
        </p:nvSpPr>
        <p:spPr>
          <a:xfrm rot="11153865">
            <a:off x="5249547" y="3906612"/>
            <a:ext cx="461113" cy="3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CAA2BB-749D-C3F7-AFE8-09C8CCA32692}"/>
              </a:ext>
            </a:extLst>
          </p:cNvPr>
          <p:cNvSpPr/>
          <p:nvPr/>
        </p:nvSpPr>
        <p:spPr>
          <a:xfrm rot="10800000">
            <a:off x="4318336" y="4012547"/>
            <a:ext cx="461113" cy="3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C688BC6-98D1-B744-65F0-688A163EDA81}"/>
              </a:ext>
            </a:extLst>
          </p:cNvPr>
          <p:cNvSpPr/>
          <p:nvPr/>
        </p:nvSpPr>
        <p:spPr>
          <a:xfrm rot="10800000">
            <a:off x="2447932" y="3763418"/>
            <a:ext cx="1516658" cy="3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1E089-306F-0CF1-7A14-EABE6C2F6C1C}"/>
              </a:ext>
            </a:extLst>
          </p:cNvPr>
          <p:cNvSpPr/>
          <p:nvPr/>
        </p:nvSpPr>
        <p:spPr>
          <a:xfrm>
            <a:off x="5650992" y="1664208"/>
            <a:ext cx="559566" cy="4069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9959E15-3956-D52C-0044-C52E6EF4B7D1}"/>
              </a:ext>
            </a:extLst>
          </p:cNvPr>
          <p:cNvSpPr/>
          <p:nvPr/>
        </p:nvSpPr>
        <p:spPr>
          <a:xfrm>
            <a:off x="5480103" y="4210902"/>
            <a:ext cx="192587" cy="19810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allout: Quad Arrow 24">
            <a:extLst>
              <a:ext uri="{FF2B5EF4-FFF2-40B4-BE49-F238E27FC236}">
                <a16:creationId xmlns:a16="http://schemas.microsoft.com/office/drawing/2014/main" id="{73B32E5A-B7C0-AD82-588F-B7D9BA60BA69}"/>
              </a:ext>
            </a:extLst>
          </p:cNvPr>
          <p:cNvSpPr/>
          <p:nvPr/>
        </p:nvSpPr>
        <p:spPr>
          <a:xfrm>
            <a:off x="5230385" y="6339088"/>
            <a:ext cx="665127" cy="518912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56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B82FA7-F199-B86E-0C79-7E4B37551BEA}"/>
              </a:ext>
            </a:extLst>
          </p:cNvPr>
          <p:cNvSpPr/>
          <p:nvPr/>
        </p:nvSpPr>
        <p:spPr>
          <a:xfrm>
            <a:off x="539496" y="1453896"/>
            <a:ext cx="2560320" cy="4005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186674-B1DC-0501-4601-5836CB4E4B52}"/>
              </a:ext>
            </a:extLst>
          </p:cNvPr>
          <p:cNvSpPr/>
          <p:nvPr/>
        </p:nvSpPr>
        <p:spPr>
          <a:xfrm>
            <a:off x="9092186" y="1453896"/>
            <a:ext cx="2560320" cy="4005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Engine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B0BC88-1EB8-7BB7-BAF1-E513270F4841}"/>
              </a:ext>
            </a:extLst>
          </p:cNvPr>
          <p:cNvSpPr/>
          <p:nvPr/>
        </p:nvSpPr>
        <p:spPr>
          <a:xfrm>
            <a:off x="4023360" y="1627632"/>
            <a:ext cx="4425696" cy="548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616CA1-7A7A-6447-A83E-AE3EBC7A5D75}"/>
              </a:ext>
            </a:extLst>
          </p:cNvPr>
          <p:cNvSpPr/>
          <p:nvPr/>
        </p:nvSpPr>
        <p:spPr>
          <a:xfrm>
            <a:off x="4023360" y="2602992"/>
            <a:ext cx="4425696" cy="548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숫자 추측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8C0F79-1894-FA51-8BF2-2B091665DC5A}"/>
              </a:ext>
            </a:extLst>
          </p:cNvPr>
          <p:cNvSpPr/>
          <p:nvPr/>
        </p:nvSpPr>
        <p:spPr>
          <a:xfrm>
            <a:off x="4023360" y="3578352"/>
            <a:ext cx="4425696" cy="548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D49E42-71CB-D730-DD72-7D53B9F93CAD}"/>
              </a:ext>
            </a:extLst>
          </p:cNvPr>
          <p:cNvSpPr/>
          <p:nvPr/>
        </p:nvSpPr>
        <p:spPr>
          <a:xfrm>
            <a:off x="4023360" y="4657344"/>
            <a:ext cx="4425696" cy="548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포기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70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Up &amp; Down</vt:lpstr>
      <vt:lpstr>요구사항(기능사항)</vt:lpstr>
      <vt:lpstr>게임의 규칙</vt:lpstr>
      <vt:lpstr>스토리보드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2</cp:revision>
  <dcterms:created xsi:type="dcterms:W3CDTF">2024-08-21T12:19:45Z</dcterms:created>
  <dcterms:modified xsi:type="dcterms:W3CDTF">2024-08-21T14:15:57Z</dcterms:modified>
</cp:coreProperties>
</file>