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7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2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0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2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0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61A3-5794-784D-B282-FAA7FE879170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2403-9872-A246-BDEC-664240281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522" y="106606"/>
            <a:ext cx="233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Scrape Procedure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8513" y="2741273"/>
            <a:ext cx="161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s</a:t>
            </a:r>
            <a:r>
              <a:rPr lang="en-US" dirty="0" err="1" smtClean="0">
                <a:solidFill>
                  <a:srgbClr val="FF6600"/>
                </a:solidFill>
              </a:rPr>
              <a:t>crape_core.py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6200000">
            <a:off x="3882626" y="1115940"/>
            <a:ext cx="731520" cy="25960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 rot="5400000">
            <a:off x="3801061" y="2223711"/>
            <a:ext cx="731520" cy="25960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6711" y="1530031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Generates </a:t>
            </a:r>
            <a:r>
              <a:rPr lang="en-US" sz="1200" dirty="0" err="1" smtClean="0"/>
              <a:t>json</a:t>
            </a:r>
            <a:r>
              <a:rPr lang="en-US" sz="1200" dirty="0" smtClean="0"/>
              <a:t> files with game </a:t>
            </a:r>
            <a:br>
              <a:rPr lang="en-US" sz="1200" dirty="0" smtClean="0"/>
            </a:br>
            <a:r>
              <a:rPr lang="en-US" sz="1200" dirty="0" smtClean="0"/>
              <a:t>data contained within them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396162" y="3910794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Generates an up-to-date</a:t>
            </a:r>
            <a:br>
              <a:rPr lang="en-US" sz="1200" dirty="0" smtClean="0"/>
            </a:br>
            <a:r>
              <a:rPr lang="en-US" sz="1200" dirty="0" smtClean="0"/>
              <a:t>dictionary from </a:t>
            </a:r>
            <a:r>
              <a:rPr lang="en-US" sz="1200" dirty="0" err="1" smtClean="0"/>
              <a:t>json</a:t>
            </a:r>
            <a:r>
              <a:rPr lang="en-US" sz="1200" dirty="0" smtClean="0"/>
              <a:t> files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616322" y="2729622"/>
            <a:ext cx="10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51935" y="116507"/>
            <a:ext cx="8626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br>
              <a:rPr lang="en-US" dirty="0" smtClean="0"/>
            </a:br>
            <a:r>
              <a:rPr lang="en-US" sz="1400" dirty="0" smtClean="0">
                <a:solidFill>
                  <a:srgbClr val="FF6600"/>
                </a:solidFill>
              </a:rPr>
              <a:t>File</a:t>
            </a:r>
          </a:p>
          <a:p>
            <a:r>
              <a:rPr lang="en-US" sz="1400" dirty="0" smtClean="0">
                <a:solidFill>
                  <a:srgbClr val="3366FF"/>
                </a:solidFill>
              </a:rPr>
              <a:t>Function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579" y="2333296"/>
            <a:ext cx="201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scrape_core.scrape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4719" y="3208058"/>
            <a:ext cx="179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scrape_core.load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176861" y="1390219"/>
            <a:ext cx="5581368" cy="3040495"/>
          </a:xfrm>
          <a:prstGeom prst="frame">
            <a:avLst>
              <a:gd name="adj1" fmla="val 14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8042" y="51828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scrape_cron.py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12861" y="4578796"/>
            <a:ext cx="0" cy="604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28941" y="5552226"/>
            <a:ext cx="197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Runs </a:t>
            </a:r>
            <a:r>
              <a:rPr lang="en-US" sz="1200" dirty="0" err="1" smtClean="0"/>
              <a:t>scrape_core.py</a:t>
            </a:r>
            <a:r>
              <a:rPr lang="en-US" sz="1200" dirty="0" smtClean="0"/>
              <a:t> routine </a:t>
            </a:r>
            <a:br>
              <a:rPr lang="en-US" sz="1200" dirty="0" smtClean="0"/>
            </a:br>
            <a:r>
              <a:rPr lang="en-US" sz="1200" dirty="0" smtClean="0"/>
              <a:t>every </a:t>
            </a:r>
            <a:r>
              <a:rPr lang="en-US" sz="1200" dirty="0"/>
              <a:t>xxx hours/minutes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4804" y="4430714"/>
            <a:ext cx="56591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  <a:br>
              <a:rPr lang="en-US" dirty="0" smtClean="0"/>
            </a:br>
            <a:r>
              <a:rPr lang="en-US" sz="1200" dirty="0" smtClean="0"/>
              <a:t>1) The generation of </a:t>
            </a:r>
            <a:r>
              <a:rPr lang="en-US" sz="1200" dirty="0" err="1" smtClean="0"/>
              <a:t>json</a:t>
            </a:r>
            <a:r>
              <a:rPr lang="en-US" sz="1200" dirty="0" smtClean="0"/>
              <a:t> files should avoid redundancy as much as possible. Needs a separate function within </a:t>
            </a:r>
            <a:r>
              <a:rPr lang="en-US" sz="1200" dirty="0" err="1" smtClean="0"/>
              <a:t>scrape_core.py</a:t>
            </a:r>
            <a:r>
              <a:rPr lang="en-US" sz="1200" dirty="0" smtClean="0"/>
              <a:t> which checks for </a:t>
            </a:r>
            <a:r>
              <a:rPr lang="en-US" sz="1200" dirty="0" err="1" smtClean="0"/>
              <a:t>json</a:t>
            </a:r>
            <a:r>
              <a:rPr lang="en-US" sz="1200" dirty="0" smtClean="0"/>
              <a:t> files not already within the current iteration of the database structure.</a:t>
            </a:r>
          </a:p>
          <a:p>
            <a:r>
              <a:rPr lang="en-US" sz="1200" dirty="0" smtClean="0"/>
              <a:t>2) Needs tests to make sure it is functioning properly. Create </a:t>
            </a:r>
            <a:r>
              <a:rPr lang="en-US" sz="1200" dirty="0" err="1" smtClean="0"/>
              <a:t>scrape_tests.py</a:t>
            </a:r>
            <a:r>
              <a:rPr lang="en-US" sz="1200" dirty="0" smtClean="0"/>
              <a:t> to run (which will test out the procedure on a small subset of the data; perhaps on a single season or something).</a:t>
            </a:r>
            <a:br>
              <a:rPr lang="en-US" sz="1200" dirty="0" smtClean="0"/>
            </a:br>
            <a:r>
              <a:rPr lang="en-US" sz="1200" dirty="0" smtClean="0"/>
              <a:t>3) Are we okay not using a </a:t>
            </a:r>
            <a:r>
              <a:rPr lang="en-US" sz="1200" dirty="0" err="1" smtClean="0"/>
              <a:t>sql</a:t>
            </a:r>
            <a:r>
              <a:rPr lang="en-US" sz="1200" dirty="0" smtClean="0"/>
              <a:t> database? Do we really want/need it</a:t>
            </a:r>
            <a:r>
              <a:rPr lang="en-US" sz="1200" dirty="0" smtClean="0"/>
              <a:t>? </a:t>
            </a:r>
            <a:br>
              <a:rPr lang="en-US" sz="1200" dirty="0" smtClean="0"/>
            </a:br>
            <a:r>
              <a:rPr lang="en-US" sz="1200" dirty="0" smtClean="0"/>
              <a:t>Perhaps, if we are going to attempt to select data using complex conditions (e.g. – I want all players between the years of X an Y, who scored Z points against west coast teams.). If we do want an </a:t>
            </a:r>
            <a:r>
              <a:rPr lang="en-US" sz="1200" dirty="0" err="1" smtClean="0"/>
              <a:t>sql</a:t>
            </a:r>
            <a:r>
              <a:rPr lang="en-US" sz="1200" dirty="0" smtClean="0"/>
              <a:t> database. We should create a function in </a:t>
            </a:r>
            <a:r>
              <a:rPr lang="en-US" sz="1200" dirty="0" err="1" smtClean="0"/>
              <a:t>scrape_core.py</a:t>
            </a:r>
            <a:r>
              <a:rPr lang="en-US" sz="1200" dirty="0" smtClean="0"/>
              <a:t> to create an </a:t>
            </a:r>
            <a:r>
              <a:rPr lang="en-US" sz="1200" dirty="0" err="1" smtClean="0"/>
              <a:t>sql</a:t>
            </a:r>
            <a:r>
              <a:rPr lang="en-US" sz="1200" dirty="0" smtClean="0"/>
              <a:t> database each time we scrape new data.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568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Austen Groener</dc:creator>
  <cp:lastModifiedBy>Austen Groener</cp:lastModifiedBy>
  <cp:revision>7</cp:revision>
  <dcterms:created xsi:type="dcterms:W3CDTF">2015-02-22T14:26:45Z</dcterms:created>
  <dcterms:modified xsi:type="dcterms:W3CDTF">2015-02-22T16:07:19Z</dcterms:modified>
</cp:coreProperties>
</file>