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127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5A38-FF59-8042-B4A4-E27C2E3C4B63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B831-4776-CA4E-ADF8-40BB4D63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5A38-FF59-8042-B4A4-E27C2E3C4B63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B831-4776-CA4E-ADF8-40BB4D63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9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5A38-FF59-8042-B4A4-E27C2E3C4B63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B831-4776-CA4E-ADF8-40BB4D63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2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5A38-FF59-8042-B4A4-E27C2E3C4B63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B831-4776-CA4E-ADF8-40BB4D63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5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5A38-FF59-8042-B4A4-E27C2E3C4B63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B831-4776-CA4E-ADF8-40BB4D63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5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5A38-FF59-8042-B4A4-E27C2E3C4B63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B831-4776-CA4E-ADF8-40BB4D63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2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5A38-FF59-8042-B4A4-E27C2E3C4B63}" type="datetimeFigureOut">
              <a:rPr lang="en-US" smtClean="0"/>
              <a:t>3/20/15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B831-4776-CA4E-ADF8-40BB4D63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8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5A38-FF59-8042-B4A4-E27C2E3C4B63}" type="datetimeFigureOut">
              <a:rPr lang="en-US" smtClean="0"/>
              <a:t>3/20/15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B831-4776-CA4E-ADF8-40BB4D63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4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5A38-FF59-8042-B4A4-E27C2E3C4B63}" type="datetimeFigureOut">
              <a:rPr lang="en-US" smtClean="0"/>
              <a:t>3/20/15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B831-4776-CA4E-ADF8-40BB4D63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1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5A38-FF59-8042-B4A4-E27C2E3C4B63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B831-4776-CA4E-ADF8-40BB4D63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0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5A38-FF59-8042-B4A4-E27C2E3C4B63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B831-4776-CA4E-ADF8-40BB4D63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4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A5A38-FF59-8042-B4A4-E27C2E3C4B63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AB831-4776-CA4E-ADF8-40BB4D63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346" y="0"/>
            <a:ext cx="4180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‘game_data’ mongodb collection structure</a:t>
            </a:r>
            <a:endParaRPr lang="en-US" dirty="0"/>
          </a:p>
        </p:txBody>
      </p:sp>
      <p:sp>
        <p:nvSpPr>
          <p:cNvPr id="5" name="Frame 4"/>
          <p:cNvSpPr/>
          <p:nvPr/>
        </p:nvSpPr>
        <p:spPr>
          <a:xfrm>
            <a:off x="664171" y="1112341"/>
            <a:ext cx="1114871" cy="466035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171" y="1135643"/>
            <a:ext cx="1832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‘gametag’         str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0955" y="669608"/>
            <a:ext cx="65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KEYS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7302" y="669608"/>
            <a:ext cx="93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VALUES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0455" y="1597307"/>
            <a:ext cx="1024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‘home_team’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89507" y="1829587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‘away_team’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85413" y="2072343"/>
            <a:ext cx="1114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‘playoff_game’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11643" y="2311304"/>
            <a:ext cx="946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‘final_score’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31011" y="3016527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‘scoring’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20630" y="3263773"/>
            <a:ext cx="1033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‘four_factors’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00261" y="2543464"/>
            <a:ext cx="967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‘attendance’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10505" y="2771854"/>
            <a:ext cx="1173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‘time_of_game’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545423" y="674852"/>
            <a:ext cx="65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KEYS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1" name="Frame 20"/>
          <p:cNvSpPr/>
          <p:nvPr/>
        </p:nvSpPr>
        <p:spPr>
          <a:xfrm>
            <a:off x="674347" y="1647405"/>
            <a:ext cx="896418" cy="203599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ame 21"/>
          <p:cNvSpPr/>
          <p:nvPr/>
        </p:nvSpPr>
        <p:spPr>
          <a:xfrm>
            <a:off x="665354" y="1888278"/>
            <a:ext cx="896418" cy="203599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/>
          <p:cNvSpPr/>
          <p:nvPr/>
        </p:nvSpPr>
        <p:spPr>
          <a:xfrm>
            <a:off x="665354" y="2120696"/>
            <a:ext cx="947593" cy="216995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23"/>
          <p:cNvSpPr/>
          <p:nvPr/>
        </p:nvSpPr>
        <p:spPr>
          <a:xfrm>
            <a:off x="664171" y="2371684"/>
            <a:ext cx="896418" cy="203599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ame 26"/>
          <p:cNvSpPr/>
          <p:nvPr/>
        </p:nvSpPr>
        <p:spPr>
          <a:xfrm>
            <a:off x="678612" y="3078220"/>
            <a:ext cx="571846" cy="21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ame 27"/>
          <p:cNvSpPr/>
          <p:nvPr/>
        </p:nvSpPr>
        <p:spPr>
          <a:xfrm>
            <a:off x="691187" y="3312879"/>
            <a:ext cx="868387" cy="21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ame 28"/>
          <p:cNvSpPr/>
          <p:nvPr/>
        </p:nvSpPr>
        <p:spPr>
          <a:xfrm>
            <a:off x="664171" y="2597869"/>
            <a:ext cx="868387" cy="21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75445" y="2824373"/>
            <a:ext cx="1018837" cy="201178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64689" y="677539"/>
            <a:ext cx="93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VALUES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54309" y="1589151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55233" y="1822744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52902" y="2065809"/>
            <a:ext cx="46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bool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64998" y="230615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52902" y="2978369"/>
            <a:ext cx="417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dict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54796" y="3258557"/>
            <a:ext cx="417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dict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070933" y="2539361"/>
            <a:ext cx="352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70933" y="2755779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4871" y="5045767"/>
            <a:ext cx="25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‘{}’.format(player)      dict</a:t>
            </a:r>
            <a:endParaRPr lang="en-US" dirty="0"/>
          </a:p>
        </p:txBody>
      </p:sp>
      <p:sp>
        <p:nvSpPr>
          <p:cNvPr id="44" name="Frame 43"/>
          <p:cNvSpPr/>
          <p:nvPr/>
        </p:nvSpPr>
        <p:spPr>
          <a:xfrm>
            <a:off x="157304" y="4973303"/>
            <a:ext cx="1765295" cy="466035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65092" y="528439"/>
            <a:ext cx="560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8000"/>
                </a:solidFill>
              </a:rPr>
              <a:t>Layer 1</a:t>
            </a:r>
            <a:endParaRPr lang="en-US" sz="1000" dirty="0">
              <a:solidFill>
                <a:srgbClr val="008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47830" y="528439"/>
            <a:ext cx="560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8000"/>
                </a:solidFill>
              </a:rPr>
              <a:t>Layer 2</a:t>
            </a:r>
            <a:endParaRPr lang="en-US" sz="1000" dirty="0">
              <a:solidFill>
                <a:srgbClr val="008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36043" y="687440"/>
            <a:ext cx="65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KEYS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55309" y="690127"/>
            <a:ext cx="93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VALUES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38450" y="541027"/>
            <a:ext cx="560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8000"/>
                </a:solidFill>
              </a:rPr>
              <a:t>Layer 3</a:t>
            </a:r>
            <a:endParaRPr lang="en-US" sz="1000" dirty="0">
              <a:solidFill>
                <a:srgbClr val="008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45324" y="1247427"/>
            <a:ext cx="12830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‘{}’.format(team_short)</a:t>
            </a:r>
            <a:endParaRPr 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4933510" y="1038940"/>
            <a:ext cx="1379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Dict  with 5 keys: </a:t>
            </a:r>
            <a:br>
              <a:rPr lang="en-US" sz="900" dirty="0" smtClean="0"/>
            </a:br>
            <a:r>
              <a:rPr lang="en-US" sz="900" dirty="0" smtClean="0"/>
              <a:t>quarterly point totals, </a:t>
            </a:r>
            <a:br>
              <a:rPr lang="en-US" sz="900" dirty="0" smtClean="0"/>
            </a:br>
            <a:r>
              <a:rPr lang="en-US" sz="900" dirty="0" smtClean="0"/>
              <a:t>trailed by total (q1,q2,q3,</a:t>
            </a:r>
            <a:br>
              <a:rPr lang="en-US" sz="900" dirty="0" smtClean="0"/>
            </a:br>
            <a:r>
              <a:rPr lang="en-US" sz="900" dirty="0" smtClean="0"/>
              <a:t>q4,tot)</a:t>
            </a:r>
            <a:endParaRPr lang="en-US" sz="900" dirty="0"/>
          </a:p>
        </p:txBody>
      </p:sp>
      <p:sp>
        <p:nvSpPr>
          <p:cNvPr id="52" name="Frame 51"/>
          <p:cNvSpPr/>
          <p:nvPr/>
        </p:nvSpPr>
        <p:spPr>
          <a:xfrm>
            <a:off x="3582326" y="1235776"/>
            <a:ext cx="1199425" cy="242484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49609" y="2196559"/>
            <a:ext cx="12830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‘{}’.format(team_short)</a:t>
            </a:r>
            <a:endParaRPr lang="en-US" sz="900" dirty="0"/>
          </a:p>
        </p:txBody>
      </p:sp>
      <p:sp>
        <p:nvSpPr>
          <p:cNvPr id="54" name="Frame 53"/>
          <p:cNvSpPr/>
          <p:nvPr/>
        </p:nvSpPr>
        <p:spPr>
          <a:xfrm>
            <a:off x="3486611" y="2184908"/>
            <a:ext cx="1199425" cy="242484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21169" y="1957007"/>
            <a:ext cx="112681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Dict with 5 keys: </a:t>
            </a:r>
            <a:br>
              <a:rPr lang="en-US" sz="900" dirty="0" smtClean="0"/>
            </a:br>
            <a:r>
              <a:rPr lang="en-US" sz="900" dirty="0" smtClean="0"/>
              <a:t>(pace, eFG%, TOV%,</a:t>
            </a:r>
            <a:br>
              <a:rPr lang="en-US" sz="900" dirty="0" smtClean="0"/>
            </a:br>
            <a:r>
              <a:rPr lang="en-US" sz="900" dirty="0" smtClean="0"/>
              <a:t>FT/FGA, ORtg)</a:t>
            </a:r>
            <a:endParaRPr lang="en-US" sz="900" dirty="0"/>
          </a:p>
        </p:txBody>
      </p:sp>
      <p:cxnSp>
        <p:nvCxnSpPr>
          <p:cNvPr id="57" name="Straight Arrow Connector 56"/>
          <p:cNvCxnSpPr>
            <a:stCxn id="39" idx="3"/>
            <a:endCxn id="50" idx="1"/>
          </p:cNvCxnSpPr>
          <p:nvPr/>
        </p:nvCxnSpPr>
        <p:spPr>
          <a:xfrm flipV="1">
            <a:off x="2470354" y="1362843"/>
            <a:ext cx="1074970" cy="1754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0" idx="3"/>
            <a:endCxn id="53" idx="1"/>
          </p:cNvCxnSpPr>
          <p:nvPr/>
        </p:nvCxnSpPr>
        <p:spPr>
          <a:xfrm flipV="1">
            <a:off x="2472248" y="2311975"/>
            <a:ext cx="977361" cy="10850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476825" y="3438759"/>
            <a:ext cx="19543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team        …………………………………………     str</a:t>
            </a:r>
            <a:endParaRPr 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3474900" y="3535075"/>
            <a:ext cx="1967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MP            ………………………………………..     str </a:t>
            </a:r>
            <a:endParaRPr 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3651931" y="3635327"/>
            <a:ext cx="17876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FG      ………………………………………..     int</a:t>
            </a:r>
            <a:endParaRPr 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3651505" y="3728563"/>
            <a:ext cx="18004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FGA    ………………………………………..</a:t>
            </a:r>
            <a:r>
              <a:rPr lang="en-US" sz="800" dirty="0"/>
              <a:t> </a:t>
            </a:r>
            <a:r>
              <a:rPr lang="en-US" sz="800" dirty="0" smtClean="0"/>
              <a:t>    int</a:t>
            </a:r>
            <a:endParaRPr 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3648069" y="3832388"/>
            <a:ext cx="18902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FG%   …………………………………………     float</a:t>
            </a:r>
            <a:endParaRPr 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3472365" y="3923814"/>
            <a:ext cx="19800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3P              …………………………………………     int</a:t>
            </a:r>
            <a:endParaRPr 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3470440" y="4016718"/>
            <a:ext cx="19672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3PA            …………………………………………    int</a:t>
            </a:r>
            <a:endParaRPr 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3471187" y="4117202"/>
            <a:ext cx="2069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3P%           …………………………………………     float </a:t>
            </a:r>
            <a:endParaRPr 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3654217" y="4210670"/>
            <a:ext cx="17876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FT       …………………………………………    int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649921" y="4307182"/>
            <a:ext cx="18004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FTA     ………………………………………..     int</a:t>
            </a:r>
            <a:endParaRPr 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3652579" y="4404946"/>
            <a:ext cx="1865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FT%    …………………………………………    float</a:t>
            </a:r>
            <a:endParaRPr 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3464982" y="4505571"/>
            <a:ext cx="19803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ORB            …………………………………………    int</a:t>
            </a:r>
            <a:endParaRPr 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3470504" y="4594257"/>
            <a:ext cx="1992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DRB            ……………………………………......    int </a:t>
            </a:r>
            <a:endParaRPr 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3474738" y="4694923"/>
            <a:ext cx="1992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TRB             …………………………………………    int</a:t>
            </a:r>
            <a:endParaRPr 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3647169" y="4806182"/>
            <a:ext cx="18261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AST      …………………………………………    int</a:t>
            </a:r>
            <a:endParaRPr 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3653387" y="4901515"/>
            <a:ext cx="1801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STL      …………………………………………    int</a:t>
            </a:r>
            <a:endParaRPr 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3650697" y="4998086"/>
            <a:ext cx="18139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BLK      …………………………………………    int</a:t>
            </a:r>
            <a:endParaRPr lang="en-US" sz="800" dirty="0"/>
          </a:p>
        </p:txBody>
      </p:sp>
      <p:sp>
        <p:nvSpPr>
          <p:cNvPr id="79" name="Frame 78"/>
          <p:cNvSpPr/>
          <p:nvPr/>
        </p:nvSpPr>
        <p:spPr>
          <a:xfrm>
            <a:off x="3552356" y="3507808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Frame 79"/>
          <p:cNvSpPr/>
          <p:nvPr/>
        </p:nvSpPr>
        <p:spPr>
          <a:xfrm>
            <a:off x="3552357" y="3606550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Frame 80"/>
          <p:cNvSpPr/>
          <p:nvPr/>
        </p:nvSpPr>
        <p:spPr>
          <a:xfrm>
            <a:off x="3704757" y="3702866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Frame 81"/>
          <p:cNvSpPr/>
          <p:nvPr/>
        </p:nvSpPr>
        <p:spPr>
          <a:xfrm>
            <a:off x="3705453" y="3798818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Frame 82"/>
          <p:cNvSpPr/>
          <p:nvPr/>
        </p:nvSpPr>
        <p:spPr>
          <a:xfrm>
            <a:off x="3705660" y="3896562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Frame 83"/>
          <p:cNvSpPr/>
          <p:nvPr/>
        </p:nvSpPr>
        <p:spPr>
          <a:xfrm>
            <a:off x="3545423" y="3994527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Frame 84"/>
          <p:cNvSpPr/>
          <p:nvPr/>
        </p:nvSpPr>
        <p:spPr>
          <a:xfrm>
            <a:off x="3545423" y="4091605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Frame 85"/>
          <p:cNvSpPr/>
          <p:nvPr/>
        </p:nvSpPr>
        <p:spPr>
          <a:xfrm>
            <a:off x="3545324" y="4186911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Frame 86"/>
          <p:cNvSpPr/>
          <p:nvPr/>
        </p:nvSpPr>
        <p:spPr>
          <a:xfrm>
            <a:off x="3701941" y="4284993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Frame 87"/>
          <p:cNvSpPr/>
          <p:nvPr/>
        </p:nvSpPr>
        <p:spPr>
          <a:xfrm>
            <a:off x="3701941" y="4378461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Frame 88"/>
          <p:cNvSpPr/>
          <p:nvPr/>
        </p:nvSpPr>
        <p:spPr>
          <a:xfrm>
            <a:off x="3702132" y="4477347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Frame 89"/>
          <p:cNvSpPr/>
          <p:nvPr/>
        </p:nvSpPr>
        <p:spPr>
          <a:xfrm>
            <a:off x="3545423" y="4572653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Frame 90"/>
          <p:cNvSpPr/>
          <p:nvPr/>
        </p:nvSpPr>
        <p:spPr>
          <a:xfrm>
            <a:off x="3545423" y="4667959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Frame 91"/>
          <p:cNvSpPr/>
          <p:nvPr/>
        </p:nvSpPr>
        <p:spPr>
          <a:xfrm>
            <a:off x="3545423" y="4763265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Frame 92"/>
          <p:cNvSpPr/>
          <p:nvPr/>
        </p:nvSpPr>
        <p:spPr>
          <a:xfrm>
            <a:off x="3711252" y="4865547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Frame 93"/>
          <p:cNvSpPr/>
          <p:nvPr/>
        </p:nvSpPr>
        <p:spPr>
          <a:xfrm>
            <a:off x="3709894" y="4960774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Frame 94"/>
          <p:cNvSpPr/>
          <p:nvPr/>
        </p:nvSpPr>
        <p:spPr>
          <a:xfrm>
            <a:off x="3709894" y="5056001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492633" y="5092646"/>
            <a:ext cx="19800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TOV            …………………………………………    int</a:t>
            </a:r>
            <a:endParaRPr 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3498851" y="5187979"/>
            <a:ext cx="19800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PF               …………………………………………    int</a:t>
            </a:r>
            <a:endParaRPr 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3496161" y="5284550"/>
            <a:ext cx="19800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PTS             …………………………………………    int</a:t>
            </a:r>
            <a:endParaRPr lang="en-US" sz="800" dirty="0"/>
          </a:p>
        </p:txBody>
      </p:sp>
      <p:sp>
        <p:nvSpPr>
          <p:cNvPr id="99" name="Frame 98"/>
          <p:cNvSpPr/>
          <p:nvPr/>
        </p:nvSpPr>
        <p:spPr>
          <a:xfrm>
            <a:off x="3556716" y="5152011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Frame 99"/>
          <p:cNvSpPr/>
          <p:nvPr/>
        </p:nvSpPr>
        <p:spPr>
          <a:xfrm>
            <a:off x="3555358" y="5247238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Frame 100"/>
          <p:cNvSpPr/>
          <p:nvPr/>
        </p:nvSpPr>
        <p:spPr>
          <a:xfrm>
            <a:off x="3555358" y="5342465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661900" y="5375039"/>
            <a:ext cx="19030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TS%     ………………..……………………….    float</a:t>
            </a:r>
            <a:endParaRPr 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643597" y="5475523"/>
            <a:ext cx="19159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eFG%   …………………..…………………….    float</a:t>
            </a:r>
            <a:endParaRPr 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661897" y="5568991"/>
            <a:ext cx="19030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3PAr    ………………..……………………….    float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670301" y="5662328"/>
            <a:ext cx="1904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FTr</a:t>
            </a:r>
            <a:r>
              <a:rPr lang="en-US" sz="800" dirty="0" smtClean="0"/>
              <a:t>       .………………..………………………    float</a:t>
            </a:r>
            <a:endParaRPr 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491984" y="5766442"/>
            <a:ext cx="21082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ORB%         …..…..…..…..…..…..…..………...    float</a:t>
            </a:r>
            <a:endParaRPr 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494517" y="5860717"/>
            <a:ext cx="2095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DRB%         ………………………………………….    float</a:t>
            </a:r>
            <a:endParaRPr 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503214" y="5949403"/>
            <a:ext cx="2095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TRB%         …..…..…..…..…..…..…..…..……..    float</a:t>
            </a:r>
            <a:endParaRPr 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513798" y="6050069"/>
            <a:ext cx="2069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AST%         ………………………………………….    float</a:t>
            </a:r>
            <a:endParaRPr 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515149" y="6154978"/>
            <a:ext cx="20826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STL%          ………………………………………….    float</a:t>
            </a:r>
            <a:endParaRPr lang="en-US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502317" y="6247136"/>
            <a:ext cx="21210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BLK%          ………………………………………….    float</a:t>
            </a:r>
            <a:endParaRPr lang="en-US" sz="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499627" y="6340532"/>
            <a:ext cx="2095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TOV%         ………………………………………….    float</a:t>
            </a:r>
            <a:endParaRPr lang="en-US" sz="800" dirty="0"/>
          </a:p>
        </p:txBody>
      </p:sp>
      <p:sp>
        <p:nvSpPr>
          <p:cNvPr id="114" name="Frame 113"/>
          <p:cNvSpPr/>
          <p:nvPr/>
        </p:nvSpPr>
        <p:spPr>
          <a:xfrm>
            <a:off x="3724553" y="5443576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rame 114"/>
          <p:cNvSpPr/>
          <p:nvPr/>
        </p:nvSpPr>
        <p:spPr>
          <a:xfrm>
            <a:off x="3724454" y="5538882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Frame 115"/>
          <p:cNvSpPr/>
          <p:nvPr/>
        </p:nvSpPr>
        <p:spPr>
          <a:xfrm>
            <a:off x="3722321" y="5640139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Frame 116"/>
          <p:cNvSpPr/>
          <p:nvPr/>
        </p:nvSpPr>
        <p:spPr>
          <a:xfrm>
            <a:off x="3722321" y="5733607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Frame 117"/>
          <p:cNvSpPr/>
          <p:nvPr/>
        </p:nvSpPr>
        <p:spPr>
          <a:xfrm>
            <a:off x="3582812" y="5832493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9" name="Frame 118"/>
          <p:cNvSpPr/>
          <p:nvPr/>
        </p:nvSpPr>
        <p:spPr>
          <a:xfrm>
            <a:off x="3584853" y="5927799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Frame 119"/>
          <p:cNvSpPr/>
          <p:nvPr/>
        </p:nvSpPr>
        <p:spPr>
          <a:xfrm>
            <a:off x="3584853" y="6023105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Frame 120"/>
          <p:cNvSpPr/>
          <p:nvPr/>
        </p:nvSpPr>
        <p:spPr>
          <a:xfrm>
            <a:off x="3584853" y="6118411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Frame 121"/>
          <p:cNvSpPr/>
          <p:nvPr/>
        </p:nvSpPr>
        <p:spPr>
          <a:xfrm>
            <a:off x="3588757" y="6214343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Frame 122"/>
          <p:cNvSpPr/>
          <p:nvPr/>
        </p:nvSpPr>
        <p:spPr>
          <a:xfrm>
            <a:off x="3587399" y="6309570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Frame 123"/>
          <p:cNvSpPr/>
          <p:nvPr/>
        </p:nvSpPr>
        <p:spPr>
          <a:xfrm>
            <a:off x="3587399" y="6404797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496768" y="6435092"/>
            <a:ext cx="2095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USG%         ………………………………………….    float</a:t>
            </a:r>
            <a:endParaRPr lang="en-US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671261" y="6530425"/>
            <a:ext cx="18133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ORtg   …………………………………………..   int</a:t>
            </a:r>
            <a:endParaRPr lang="en-US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671746" y="6630171"/>
            <a:ext cx="18517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DRtg</a:t>
            </a:r>
            <a:r>
              <a:rPr lang="en-US" sz="800" dirty="0" smtClean="0"/>
              <a:t>    ………………………………………….    int</a:t>
            </a:r>
            <a:endParaRPr lang="en-US" sz="800" dirty="0"/>
          </a:p>
        </p:txBody>
      </p:sp>
      <p:sp>
        <p:nvSpPr>
          <p:cNvPr id="128" name="Frame 127"/>
          <p:cNvSpPr/>
          <p:nvPr/>
        </p:nvSpPr>
        <p:spPr>
          <a:xfrm>
            <a:off x="3586621" y="6500807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Frame 128"/>
          <p:cNvSpPr/>
          <p:nvPr/>
        </p:nvSpPr>
        <p:spPr>
          <a:xfrm>
            <a:off x="3744013" y="6602384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Frame 129"/>
          <p:cNvSpPr/>
          <p:nvPr/>
        </p:nvSpPr>
        <p:spPr>
          <a:xfrm>
            <a:off x="3744013" y="6697611"/>
            <a:ext cx="248273" cy="95306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flipH="1">
            <a:off x="157305" y="528439"/>
            <a:ext cx="87817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Left Brace 136"/>
          <p:cNvSpPr/>
          <p:nvPr/>
        </p:nvSpPr>
        <p:spPr>
          <a:xfrm>
            <a:off x="2610019" y="3535075"/>
            <a:ext cx="807029" cy="3257841"/>
          </a:xfrm>
          <a:prstGeom prst="leftBrace">
            <a:avLst>
              <a:gd name="adj1" fmla="val 8333"/>
              <a:gd name="adj2" fmla="val 5258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7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765</Words>
  <Application>Microsoft Macintosh PowerPoint</Application>
  <PresentationFormat>On-screen Show (4:3)</PresentationFormat>
  <Paragraphs>66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Austen Groener</dc:creator>
  <cp:lastModifiedBy>Austen Groener</cp:lastModifiedBy>
  <cp:revision>54</cp:revision>
  <dcterms:created xsi:type="dcterms:W3CDTF">2015-03-01T15:58:30Z</dcterms:created>
  <dcterms:modified xsi:type="dcterms:W3CDTF">2015-03-21T00:52:33Z</dcterms:modified>
</cp:coreProperties>
</file>