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5" r:id="rId6"/>
    <p:sldId id="283" r:id="rId7"/>
    <p:sldId id="268" r:id="rId8"/>
    <p:sldId id="272" r:id="rId9"/>
    <p:sldId id="284" r:id="rId10"/>
    <p:sldId id="285" r:id="rId11"/>
    <p:sldId id="286" r:id="rId12"/>
    <p:sldId id="287" r:id="rId13"/>
    <p:sldId id="288" r:id="rId14"/>
    <p:sldId id="295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6797675" cy="9926638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3" d="100"/>
          <a:sy n="63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285F97-030C-48DC-B914-D6750377A009}" type="datetime1">
              <a:rPr lang="nl-NL" smtClean="0"/>
              <a:t>20-9-2018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65263-B583-4311-8E9C-FA80CF064B45}" type="datetime1">
              <a:rPr lang="nl-NL" noProof="0" smtClean="0"/>
              <a:pPr/>
              <a:t>20-9-2018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2243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61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04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0587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062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7307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83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1882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99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48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444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04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33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818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059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381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155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228679-2092-45EC-BA14-013ACEC29184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A65BD-243F-48EF-9D6F-1004477D6504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76415-502F-46BA-BB9D-099E66B19D2C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E52B43-C1B7-406D-A0FF-D405C19A4D38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02891E-B85A-4FFD-A7B0-3A5F1D2BA558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F9252-7120-4B61-8CCD-4D43F54694A5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FB104-AC45-48FD-870B-982776F4DF16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4D806-49FF-4821-BD22-BA4F39422973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8" name="Rechthoek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F246883-C732-4D32-8EAD-B4E6BBCBBE6F}" type="datetime1">
              <a:rPr lang="nl-NL" noProof="0" smtClean="0"/>
              <a:t>20-9-2018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>
            <a:normAutofit/>
          </a:bodyPr>
          <a:lstStyle/>
          <a:p>
            <a:pPr algn="ctr" rtl="0"/>
            <a:r>
              <a:rPr lang="nl-NL" dirty="0">
                <a:solidFill>
                  <a:srgbClr val="FFFF00"/>
                </a:solidFill>
              </a:rPr>
              <a:t>BASKET LUMMEN A</a:t>
            </a:r>
            <a:br>
              <a:rPr lang="nl-NL" dirty="0">
                <a:solidFill>
                  <a:srgbClr val="FFFF00"/>
                </a:solidFill>
              </a:rPr>
            </a:br>
            <a:r>
              <a:rPr lang="nl-NL" dirty="0">
                <a:solidFill>
                  <a:srgbClr val="FFFF00"/>
                </a:solidFill>
              </a:rPr>
              <a:t>TOP DIVISION WOMEN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53340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nl-NL" sz="28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Ploegvoorstelling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Lise VAN CUTSEM - # 11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/>
          </a:bodyPr>
          <a:lstStyle/>
          <a:p>
            <a:r>
              <a:rPr lang="nl-NL" sz="2000" dirty="0"/>
              <a:t>NOTRE DAME LEUVEN (2004-2015), BC GRIMBERGEN (2015-2018),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22 jaar</a:t>
            </a:r>
          </a:p>
          <a:p>
            <a:r>
              <a:rPr lang="nl-NL" sz="2000" dirty="0"/>
              <a:t>Lengte: 1m84</a:t>
            </a:r>
          </a:p>
          <a:p>
            <a:r>
              <a:rPr lang="nl-NL" sz="2000" dirty="0"/>
              <a:t>Positie: Power forward</a:t>
            </a:r>
          </a:p>
          <a:p>
            <a:endParaRPr lang="nl-NL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2" y="548680"/>
            <a:ext cx="1919463" cy="288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BCCBF-1966-4778-AA8F-052069F84A4C}"/>
              </a:ext>
            </a:extLst>
          </p:cNvPr>
          <p:cNvSpPr txBox="1"/>
          <p:nvPr/>
        </p:nvSpPr>
        <p:spPr>
          <a:xfrm>
            <a:off x="6096000" y="5219908"/>
            <a:ext cx="503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THE KEY IS NOT THE ‘WILL TO WIN’ …</a:t>
            </a:r>
          </a:p>
          <a:p>
            <a:pPr algn="ctr"/>
            <a:r>
              <a:rPr lang="nl-BE" dirty="0"/>
              <a:t>IT IS THE WILL TO PREPARE TO WIN,</a:t>
            </a:r>
          </a:p>
          <a:p>
            <a:pPr algn="ctr"/>
            <a:r>
              <a:rPr lang="nl-BE" dirty="0"/>
              <a:t>THAT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1215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Evelien PEUTERS - # 12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/>
          </a:bodyPr>
          <a:lstStyle/>
          <a:p>
            <a:r>
              <a:rPr lang="nl-NL" sz="2000" dirty="0"/>
              <a:t>BASKET LUMMEN (2000-…)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20 jaar</a:t>
            </a:r>
          </a:p>
          <a:p>
            <a:r>
              <a:rPr lang="nl-NL" sz="2000" dirty="0"/>
              <a:t>Lengte: 1m88</a:t>
            </a:r>
          </a:p>
          <a:p>
            <a:r>
              <a:rPr lang="nl-NL" sz="2000" dirty="0"/>
              <a:t>Positie: Center</a:t>
            </a:r>
          </a:p>
          <a:p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5219908"/>
            <a:ext cx="503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IF YOU CAN’T OUTPLAY THEM, OUTWORK THEM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FC6F3BD-B624-4979-BB24-8FED0152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96" y="548680"/>
            <a:ext cx="1952244" cy="27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Karen MOONS - # 13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/>
          </a:bodyPr>
          <a:lstStyle/>
          <a:p>
            <a:r>
              <a:rPr lang="nl-NL" sz="2000" dirty="0"/>
              <a:t>BASKET LUMMEN (2000-…)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26 jaar</a:t>
            </a:r>
          </a:p>
          <a:p>
            <a:r>
              <a:rPr lang="nl-NL" sz="2000" dirty="0"/>
              <a:t>Lengte: 1m76</a:t>
            </a:r>
          </a:p>
          <a:p>
            <a:r>
              <a:rPr lang="nl-NL" sz="2000" dirty="0"/>
              <a:t>Positie: Forward</a:t>
            </a:r>
          </a:p>
          <a:p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5219908"/>
            <a:ext cx="503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TEAMWORK MAKES THE DREAM 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2" y="548680"/>
            <a:ext cx="19194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Monika KUCERKOVA - # 15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 fontScale="92500"/>
          </a:bodyPr>
          <a:lstStyle/>
          <a:p>
            <a:r>
              <a:rPr lang="nl-NL" sz="2000" dirty="0"/>
              <a:t>ASK SLAVIA TRNAVA (2005-2013), RED MOUNTAIN HIGH SCHOOL MESA ARIZONA (USA) (2013-2014), BK SLOVAN BRATISLAVA SLOVAKIA (2014-2015), U20 SLOVAK NATIONAL TEAM (2015-2016), ESSEX BLADES (UNIVERSITY OF ESSEX) (2015-2018),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22 jaar</a:t>
            </a:r>
          </a:p>
          <a:p>
            <a:r>
              <a:rPr lang="nl-NL" sz="2000" dirty="0"/>
              <a:t>Lengte: 1m90</a:t>
            </a:r>
          </a:p>
          <a:p>
            <a:r>
              <a:rPr lang="nl-NL" sz="2000" dirty="0"/>
              <a:t>Positie: Center</a:t>
            </a:r>
          </a:p>
          <a:p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35760" y="5219908"/>
            <a:ext cx="719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YOU CAN’T BE AFRAID TO FAIL. IT’S THE ONLY WAY YOU SUCCEED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2" y="548680"/>
            <a:ext cx="19194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Carrie HENDRIX - # 33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/>
          </a:bodyPr>
          <a:lstStyle/>
          <a:p>
            <a:r>
              <a:rPr lang="nl-NL" sz="2000" dirty="0"/>
              <a:t>DBC HOUTHALEN (2007-2009), HASSELT BT (2009-2011), BASKET LUMMEN (2012-…)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33 jaar</a:t>
            </a:r>
          </a:p>
          <a:p>
            <a:r>
              <a:rPr lang="nl-NL" sz="2000" dirty="0"/>
              <a:t>Lengte: 1m78</a:t>
            </a:r>
          </a:p>
          <a:p>
            <a:r>
              <a:rPr lang="nl-NL" sz="2000" dirty="0"/>
              <a:t>Positie: </a:t>
            </a:r>
            <a:r>
              <a:rPr lang="nl-NL" sz="2000" dirty="0" err="1"/>
              <a:t>Shooting</a:t>
            </a:r>
            <a:r>
              <a:rPr lang="nl-NL" sz="2000" dirty="0"/>
              <a:t> Forward</a:t>
            </a:r>
          </a:p>
          <a:p>
            <a:endParaRPr lang="nl-NL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542" y="548680"/>
            <a:ext cx="1906754" cy="2861248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315C7384-B5FB-46ED-B451-BE0264D16EFA}"/>
              </a:ext>
            </a:extLst>
          </p:cNvPr>
          <p:cNvSpPr txBox="1"/>
          <p:nvPr/>
        </p:nvSpPr>
        <p:spPr>
          <a:xfrm>
            <a:off x="4223792" y="4869160"/>
            <a:ext cx="690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those who hope in the LORD will renew their strength.</a:t>
            </a:r>
          </a:p>
          <a:p>
            <a:pPr algn="ctr"/>
            <a:r>
              <a:rPr lang="en-US" dirty="0"/>
              <a:t>They will soar on Wings like eagles; they will run and not grow weary, they will walk and not be faint.</a:t>
            </a:r>
          </a:p>
          <a:p>
            <a:pPr algn="ctr"/>
            <a:r>
              <a:rPr lang="en-US" dirty="0"/>
              <a:t>Isaiah 40:31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84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Philip WOLK - Coach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 lnSpcReduction="10000"/>
          </a:bodyPr>
          <a:lstStyle/>
          <a:p>
            <a:r>
              <a:rPr lang="nl-NL" sz="2000" dirty="0"/>
              <a:t>BC MAASMECHELEN (1998-2013), BASKET LUMMEN (2013-2014), BC MAASMECHELEN (2014-…), HASSELT BT (2015-…), BC MAASMECHELEN (2015-2016), BBC SINT-KATELIJNE-WAVER (2016-2018), BC MAASMECHELEN (2017-…),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143000" y="3870176"/>
            <a:ext cx="999356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26 jaar</a:t>
            </a:r>
          </a:p>
          <a:p>
            <a:endParaRPr lang="nl-NL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500048"/>
            <a:ext cx="1951872" cy="2928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F89D5-1C0A-49EF-946E-9A10AAFE029D}"/>
              </a:ext>
            </a:extLst>
          </p:cNvPr>
          <p:cNvSpPr txBox="1"/>
          <p:nvPr/>
        </p:nvSpPr>
        <p:spPr>
          <a:xfrm>
            <a:off x="1073968" y="486916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Ambitie: </a:t>
            </a:r>
          </a:p>
          <a:p>
            <a:pPr algn="ctr"/>
            <a:r>
              <a:rPr lang="nl-BE" dirty="0"/>
              <a:t>In ons eerste jaar in Top </a:t>
            </a:r>
            <a:r>
              <a:rPr lang="nl-BE" dirty="0" err="1"/>
              <a:t>Division</a:t>
            </a:r>
            <a:r>
              <a:rPr lang="nl-BE" dirty="0"/>
              <a:t> </a:t>
            </a:r>
            <a:r>
              <a:rPr lang="nl-BE" dirty="0" err="1"/>
              <a:t>Women</a:t>
            </a:r>
            <a:r>
              <a:rPr lang="nl-BE" dirty="0"/>
              <a:t> met een gemotiveerde groep speelsters, een hard werkende staf en enthousiaste vrijwilligers meedingen naar een ticket voor de </a:t>
            </a:r>
            <a:r>
              <a:rPr lang="nl-BE" dirty="0" err="1"/>
              <a:t>play-offs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3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Maxim DEWEERDT – </a:t>
            </a:r>
            <a:r>
              <a:rPr lang="nl-NL" dirty="0" err="1"/>
              <a:t>Ass</a:t>
            </a:r>
            <a:r>
              <a:rPr lang="nl-NL" dirty="0"/>
              <a:t>. Coach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 lnSpcReduction="10000"/>
          </a:bodyPr>
          <a:lstStyle/>
          <a:p>
            <a:r>
              <a:rPr lang="nl-NL" sz="2000" dirty="0"/>
              <a:t>F.L.V. ATHLON IEPER - WV (2000-2001), MELCO IEPER (2001-2002), RACING IEPER (2002-2006), MELCO IEPER (2006-2017), BLUE CATS IEPER (2015-2018), STELLA ARTOIS LEUVEN BEARS (2017-…), HASSELT BT (2018-…),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24 jaar</a:t>
            </a:r>
          </a:p>
          <a:p>
            <a:endParaRPr lang="nl-NL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2" y="548680"/>
            <a:ext cx="1919463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3968" y="486916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Ambitie: </a:t>
            </a:r>
          </a:p>
          <a:p>
            <a:pPr algn="ctr"/>
            <a:r>
              <a:rPr lang="nl-BE" dirty="0"/>
              <a:t>Meerwaarde bieden aan het team om de centrale doelstelling van Basket Lummen A zo snel mogelijk te behalen!</a:t>
            </a:r>
          </a:p>
        </p:txBody>
      </p:sp>
    </p:spTree>
    <p:extLst>
      <p:ext uri="{BB962C8B-B14F-4D97-AF65-F5344CB8AC3E}">
        <p14:creationId xmlns:p14="http://schemas.microsoft.com/office/powerpoint/2010/main" val="21783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18160"/>
            <a:ext cx="7267798" cy="5143088"/>
          </a:xfrm>
        </p:spPr>
        <p:txBody>
          <a:bodyPr rtlCol="0">
            <a:normAutofit/>
          </a:bodyPr>
          <a:lstStyle/>
          <a:p>
            <a:r>
              <a:rPr lang="nl-NL" sz="4400" dirty="0"/>
              <a:t>Bart WOUTERS – 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4400" dirty="0"/>
              <a:t>Hanne SNYERS – Kiné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4400" dirty="0" err="1"/>
              <a:t>Marielle</a:t>
            </a:r>
            <a:r>
              <a:rPr lang="nl-NL" sz="4400" dirty="0"/>
              <a:t> VAN AKEN – Kiné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6F88AEF-152E-43F4-9C02-0FDB246CF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90" y="270892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nl"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nl" sz="1200" i="1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pPr rtl="0"/>
            <a:r>
              <a:rPr lang="nl" sz="1200" i="1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9"/>
            <a:ext cx="12192000" cy="68648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7915870" cy="960511"/>
          </a:xfrm>
        </p:spPr>
        <p:txBody>
          <a:bodyPr rtlCol="0"/>
          <a:lstStyle/>
          <a:p>
            <a:pPr rtl="0"/>
            <a:r>
              <a:rPr lang="nl-NL" dirty="0"/>
              <a:t>Ine VANDERHOYDONKS - # 4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230425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nl-NL" sz="2000" dirty="0"/>
              <a:t>BBC CROONEN LOMMEL (2004-2011), BASKET LUMMEN (2011-2012), BBC CROONEN LOMMEL (2012-2013), BASKETBALCLUB CAMPINIA DESSEL-RETIE (2013-2014), DBC HOUTHALEN (2014-2017), LIEGE PANTHERS (2017-2018), BASKET LUMMEN (2018-…)</a:t>
            </a:r>
          </a:p>
          <a:p>
            <a:r>
              <a:rPr lang="nl-NL" sz="2000" dirty="0"/>
              <a:t>Leeftijd: 20 jaar</a:t>
            </a:r>
          </a:p>
          <a:p>
            <a:r>
              <a:rPr lang="nl-NL" sz="2000" dirty="0"/>
              <a:t>Lengte: 1m73</a:t>
            </a:r>
          </a:p>
          <a:p>
            <a:r>
              <a:rPr lang="nl-NL" sz="2000" dirty="0"/>
              <a:t>Positie: </a:t>
            </a:r>
            <a:r>
              <a:rPr lang="nl-NL" sz="2000" dirty="0" err="1"/>
              <a:t>Guard</a:t>
            </a:r>
            <a:endParaRPr lang="nl-NL" sz="2000" dirty="0"/>
          </a:p>
          <a:p>
            <a:pPr rtl="0"/>
            <a:endParaRPr lang="nl-N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77" y="548680"/>
            <a:ext cx="1919463" cy="288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6C485-167C-4C27-9FED-0E99776E0D75}"/>
              </a:ext>
            </a:extLst>
          </p:cNvPr>
          <p:cNvSpPr txBox="1"/>
          <p:nvPr/>
        </p:nvSpPr>
        <p:spPr>
          <a:xfrm>
            <a:off x="3863752" y="5219908"/>
            <a:ext cx="72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BELIEVE IN SOMETHING EVEN IF IT MEANS SACRIFICING EVERYTHING</a:t>
            </a:r>
          </a:p>
        </p:txBody>
      </p:sp>
    </p:spTree>
    <p:extLst>
      <p:ext uri="{BB962C8B-B14F-4D97-AF65-F5344CB8AC3E}">
        <p14:creationId xmlns:p14="http://schemas.microsoft.com/office/powerpoint/2010/main" val="27461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7915870" cy="960511"/>
          </a:xfrm>
        </p:spPr>
        <p:txBody>
          <a:bodyPr rtlCol="0"/>
          <a:lstStyle/>
          <a:p>
            <a:pPr rtl="0"/>
            <a:r>
              <a:rPr lang="nl-NL" dirty="0"/>
              <a:t>Caro SWOLFS - # 5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644706"/>
          </a:xfrm>
        </p:spPr>
        <p:txBody>
          <a:bodyPr rtlCol="0">
            <a:normAutofit/>
          </a:bodyPr>
          <a:lstStyle/>
          <a:p>
            <a:pPr rtl="0"/>
            <a:r>
              <a:rPr lang="nl-NL" sz="2000" dirty="0"/>
              <a:t>CLEM SCHERPENHEUVEL (2000-2006), TOYOTA  WOUTERS DIEST (2006-2009), BASKET LUMMEN (2009-…)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26 jaar</a:t>
            </a:r>
          </a:p>
          <a:p>
            <a:r>
              <a:rPr lang="nl-NL" sz="2000" dirty="0"/>
              <a:t>Lengte: 1m80</a:t>
            </a:r>
          </a:p>
          <a:p>
            <a:r>
              <a:rPr lang="nl-NL" sz="2000" dirty="0"/>
              <a:t>Positie: Power forward</a:t>
            </a:r>
          </a:p>
          <a:p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5219908"/>
            <a:ext cx="503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TOGETHER EVERYONE ACHIEVES MORE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2" y="548680"/>
            <a:ext cx="19194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Nikki STARCKX - # 6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 lnSpcReduction="10000"/>
          </a:bodyPr>
          <a:lstStyle/>
          <a:p>
            <a:r>
              <a:rPr lang="nl-NL" sz="2000" dirty="0"/>
              <a:t>KBBC T&amp;T TURNHOUT (1996-2008), BASKETBALCLUB CAMPINIA DESSEL-RETIE (2008-2014), BBC LYRA NILA NIJLEN (2014-2016), BASKETBALCLUB CAMPINIA DESSEL-RETIE (2016-2018),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29 jaar</a:t>
            </a:r>
          </a:p>
          <a:p>
            <a:r>
              <a:rPr lang="nl-NL" sz="2000" dirty="0"/>
              <a:t>Lengte: 1m76</a:t>
            </a:r>
          </a:p>
          <a:p>
            <a:r>
              <a:rPr lang="nl-NL" sz="2000" dirty="0"/>
              <a:t>Positie: </a:t>
            </a:r>
            <a:r>
              <a:rPr lang="nl-NL" sz="2000" dirty="0" err="1"/>
              <a:t>Guard</a:t>
            </a:r>
            <a:r>
              <a:rPr lang="nl-NL" sz="2000" dirty="0"/>
              <a:t>/Forward</a:t>
            </a:r>
          </a:p>
          <a:p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03912" y="5219908"/>
            <a:ext cx="582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YOU ALWAYS MISS 100% OF THE SHOTS YOU DON’T TAKE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72" y="540720"/>
            <a:ext cx="1915624" cy="28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6475710" cy="960511"/>
          </a:xfrm>
        </p:spPr>
        <p:txBody>
          <a:bodyPr rtlCol="0"/>
          <a:lstStyle/>
          <a:p>
            <a:pPr rtl="0"/>
            <a:r>
              <a:rPr lang="nl-NL" dirty="0" err="1"/>
              <a:t>Miete</a:t>
            </a:r>
            <a:r>
              <a:rPr lang="nl-NL" dirty="0"/>
              <a:t> CELUS - # 7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 lnSpcReduction="10000"/>
          </a:bodyPr>
          <a:lstStyle/>
          <a:p>
            <a:r>
              <a:rPr lang="nl-NL" sz="2000" dirty="0"/>
              <a:t>RUNKSTER </a:t>
            </a:r>
            <a:r>
              <a:rPr lang="nl-NL" sz="2000" dirty="0" err="1"/>
              <a:t>Bd</a:t>
            </a:r>
            <a:r>
              <a:rPr lang="nl-NL" sz="2000" dirty="0"/>
              <a:t> DAMES (1998-199), HADES BBC HASSELT (1999-2004), DBC HOUTHALEN (2004-2009), BBC SINT-KATELIJNE-WAVER (2009-2012), DECLERCQ STORTBETON WAREGEM (2012-2018),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27 jaar</a:t>
            </a:r>
          </a:p>
          <a:p>
            <a:r>
              <a:rPr lang="nl-NL" sz="2000" dirty="0"/>
              <a:t>Lengte: 1m73</a:t>
            </a:r>
          </a:p>
          <a:p>
            <a:r>
              <a:rPr lang="nl-NL" sz="2000" dirty="0"/>
              <a:t>Positie: </a:t>
            </a:r>
            <a:r>
              <a:rPr lang="nl-NL" sz="2000" dirty="0" err="1"/>
              <a:t>Guard</a:t>
            </a:r>
            <a:r>
              <a:rPr lang="nl-NL" sz="2000" dirty="0"/>
              <a:t>/Forward</a:t>
            </a:r>
          </a:p>
          <a:p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03912" y="5219908"/>
            <a:ext cx="582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ALLES GEVEN, HE!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2" y="548680"/>
            <a:ext cx="19194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Alyssa BARACHE - # 8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/>
          </a:bodyPr>
          <a:lstStyle/>
          <a:p>
            <a:r>
              <a:rPr lang="nl-NL" sz="2000" dirty="0"/>
              <a:t>Buitenlandse clubs (2006-2018),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20 jaar</a:t>
            </a:r>
          </a:p>
          <a:p>
            <a:r>
              <a:rPr lang="nl-NL" sz="2000" dirty="0"/>
              <a:t>Lengte: 1m75</a:t>
            </a:r>
          </a:p>
          <a:p>
            <a:r>
              <a:rPr lang="nl-NL" sz="2000" dirty="0"/>
              <a:t>Positie: </a:t>
            </a:r>
            <a:r>
              <a:rPr lang="nl-NL" sz="2000" dirty="0" err="1"/>
              <a:t>Guard</a:t>
            </a:r>
            <a:endParaRPr lang="nl-NL" sz="2000" dirty="0"/>
          </a:p>
          <a:p>
            <a:endParaRPr lang="nl-NL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2" y="548680"/>
            <a:ext cx="1919463" cy="288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B7F21-9CA7-4BBD-A515-8A6E7463881D}"/>
              </a:ext>
            </a:extLst>
          </p:cNvPr>
          <p:cNvSpPr txBox="1"/>
          <p:nvPr/>
        </p:nvSpPr>
        <p:spPr>
          <a:xfrm>
            <a:off x="2783632" y="4869160"/>
            <a:ext cx="8348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SOMEWHERE BEHIND THE ATHLETE YOU’VE BECOME</a:t>
            </a:r>
            <a:br>
              <a:rPr lang="nl-BE" dirty="0"/>
            </a:br>
            <a:r>
              <a:rPr lang="nl-BE" dirty="0"/>
              <a:t>AND THE HOURS OF PRACTICE</a:t>
            </a:r>
            <a:br>
              <a:rPr lang="nl-BE" dirty="0"/>
            </a:br>
            <a:r>
              <a:rPr lang="nl-BE" dirty="0"/>
              <a:t>AND THE COACHES WHO HAVE PUSHED YOU …</a:t>
            </a:r>
            <a:br>
              <a:rPr lang="nl-BE" dirty="0"/>
            </a:br>
            <a:r>
              <a:rPr lang="nl-BE" dirty="0"/>
              <a:t>IS A LITTLE GIRL WHO FELL IN LOVE WITH THE GAME AND NEVER LOOKED BACK …</a:t>
            </a:r>
          </a:p>
          <a:p>
            <a:pPr algn="ctr"/>
            <a:r>
              <a:rPr lang="nl-BE" dirty="0"/>
              <a:t>PLAY FOR HER!</a:t>
            </a:r>
          </a:p>
        </p:txBody>
      </p:sp>
    </p:spTree>
    <p:extLst>
      <p:ext uri="{BB962C8B-B14F-4D97-AF65-F5344CB8AC3E}">
        <p14:creationId xmlns:p14="http://schemas.microsoft.com/office/powerpoint/2010/main" val="5729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Jolien WOUTERS - # 9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708920"/>
            <a:ext cx="7915870" cy="1143000"/>
          </a:xfrm>
        </p:spPr>
        <p:txBody>
          <a:bodyPr rtlCol="0">
            <a:normAutofit/>
          </a:bodyPr>
          <a:lstStyle/>
          <a:p>
            <a:r>
              <a:rPr lang="nl-NL" sz="2000" dirty="0"/>
              <a:t>BASKET LUMMEN (2000-2014), KANGOEROES PITZEMBURG MECHELEN (2014-2015), DBC HOUTHALEN (2015-2017),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26 jaar</a:t>
            </a:r>
          </a:p>
          <a:p>
            <a:r>
              <a:rPr lang="nl-NL" sz="2000" dirty="0"/>
              <a:t>Lengte: 1m76</a:t>
            </a:r>
          </a:p>
          <a:p>
            <a:r>
              <a:rPr lang="nl-NL" sz="2000" dirty="0"/>
              <a:t>Positie: </a:t>
            </a:r>
            <a:r>
              <a:rPr lang="nl-NL" sz="2000" dirty="0" err="1"/>
              <a:t>Guard</a:t>
            </a:r>
            <a:r>
              <a:rPr lang="nl-NL" sz="2000" dirty="0"/>
              <a:t>/Forward</a:t>
            </a:r>
          </a:p>
          <a:p>
            <a:endParaRPr lang="nl-NL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4FED87B-19F9-4183-8963-50FE06C32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77" y="548680"/>
            <a:ext cx="1919463" cy="288032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BB700E3-4C1E-40A4-9CCC-373362447A01}"/>
              </a:ext>
            </a:extLst>
          </p:cNvPr>
          <p:cNvSpPr txBox="1"/>
          <p:nvPr/>
        </p:nvSpPr>
        <p:spPr>
          <a:xfrm>
            <a:off x="7176120" y="5219908"/>
            <a:ext cx="395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PEOPLE WANT IT TO HAPPEN, </a:t>
            </a:r>
          </a:p>
          <a:p>
            <a:r>
              <a:rPr lang="en-US" dirty="0"/>
              <a:t>SOME WISH IT WOULD HAPPEN, </a:t>
            </a:r>
          </a:p>
          <a:p>
            <a:r>
              <a:rPr lang="en-US" dirty="0"/>
              <a:t>OTHERS MAKE IT HAPPEN</a:t>
            </a:r>
          </a:p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40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0450" y="548680"/>
            <a:ext cx="10058400" cy="960511"/>
          </a:xfrm>
        </p:spPr>
        <p:txBody>
          <a:bodyPr rtlCol="0"/>
          <a:lstStyle/>
          <a:p>
            <a:pPr rtl="0"/>
            <a:r>
              <a:rPr lang="nl-NL" dirty="0"/>
              <a:t>Caroline BOURLIOUX - # 10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0450" y="2564904"/>
            <a:ext cx="7915870" cy="1287016"/>
          </a:xfrm>
        </p:spPr>
        <p:txBody>
          <a:bodyPr rtlCol="0">
            <a:normAutofit fontScale="92500" lnSpcReduction="10000"/>
          </a:bodyPr>
          <a:lstStyle/>
          <a:p>
            <a:r>
              <a:rPr lang="nl-NL" sz="2000" dirty="0"/>
              <a:t>LES 4A AYWAILLE (JEUNES) (1998-2004), PEPINSTER (JEUNES + P2, R2, R1) (2005-2008), 1iere NATIONALE SPRIMONT et 1iere REGIONALE PEPINSTER (2008-2010), DIV. 2 LADY LIONS LINDENWOOD MISSOURI (USA) (2010-2014), 1iere NATIONALE LIEGE PANTHERS (2014-2018), BASKET LUMMEN (2018-…)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9CCA5A51-1FA1-4EFE-B6C3-0B0B2805546A}"/>
              </a:ext>
            </a:extLst>
          </p:cNvPr>
          <p:cNvSpPr txBox="1">
            <a:spLocks/>
          </p:cNvSpPr>
          <p:nvPr/>
        </p:nvSpPr>
        <p:spPr>
          <a:xfrm>
            <a:off x="1078160" y="387017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Leeftijd: 26 jaar</a:t>
            </a:r>
          </a:p>
          <a:p>
            <a:r>
              <a:rPr lang="nl-NL" sz="2000" dirty="0"/>
              <a:t>Lengte: 1m82</a:t>
            </a:r>
          </a:p>
          <a:p>
            <a:r>
              <a:rPr lang="nl-NL" sz="2000" dirty="0"/>
              <a:t>Positie: Power forward/Center</a:t>
            </a:r>
          </a:p>
          <a:p>
            <a:endParaRPr lang="nl-NL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33" y="548680"/>
            <a:ext cx="1919463" cy="288032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B130002-6BD7-4639-9C57-A2200D498EEF}"/>
              </a:ext>
            </a:extLst>
          </p:cNvPr>
          <p:cNvSpPr txBox="1"/>
          <p:nvPr/>
        </p:nvSpPr>
        <p:spPr>
          <a:xfrm>
            <a:off x="3935760" y="5219908"/>
            <a:ext cx="719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I CAN ACCEPT FAILURE, EVERYONE FAILS AT SOMETHING.</a:t>
            </a:r>
          </a:p>
          <a:p>
            <a:pPr algn="ctr"/>
            <a:r>
              <a:rPr lang="nl-BE" dirty="0"/>
              <a:t>BUT I CAN’T ACCEPT NOT TRYING.</a:t>
            </a:r>
          </a:p>
        </p:txBody>
      </p:sp>
    </p:spTree>
    <p:extLst>
      <p:ext uri="{BB962C8B-B14F-4D97-AF65-F5344CB8AC3E}">
        <p14:creationId xmlns:p14="http://schemas.microsoft.com/office/powerpoint/2010/main" val="23889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229_TF04001173" id="{D25D444D-E300-4DBC-A3A4-2DC93AD80985}" vid="{159CFC17-AF5A-4195-9E16-4B57F5B0D27C}"/>
    </a:ext>
  </a:extLst>
</a:theme>
</file>

<file path=ppt/theme/theme2.xml><?xml version="1.0" encoding="utf-8"?>
<a:theme xmlns:a="http://schemas.openxmlformats.org/drawingml/2006/main" name="Office-thema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Basketbalpresentatie (breedbeeld)</Template>
  <TotalTime>393</TotalTime>
  <Words>861</Words>
  <Application>Microsoft Office PowerPoint</Application>
  <PresentationFormat>Breedbeeld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Franklin Gothic Medium</vt:lpstr>
      <vt:lpstr>Impact</vt:lpstr>
      <vt:lpstr>Basketbal 16x9</vt:lpstr>
      <vt:lpstr>BASKET LUMMEN A TOP DIVISION WOMEN</vt:lpstr>
      <vt:lpstr>PowerPoint-presentatie</vt:lpstr>
      <vt:lpstr>Ine VANDERHOYDONKS - # 4</vt:lpstr>
      <vt:lpstr>Caro SWOLFS - # 5</vt:lpstr>
      <vt:lpstr>Nikki STARCKX - # 6</vt:lpstr>
      <vt:lpstr>Miete CELUS - # 7</vt:lpstr>
      <vt:lpstr>Alyssa BARACHE - # 8</vt:lpstr>
      <vt:lpstr>Jolien WOUTERS - # 9</vt:lpstr>
      <vt:lpstr>Caroline BOURLIOUX - # 10</vt:lpstr>
      <vt:lpstr>Lise VAN CUTSEM - # 11</vt:lpstr>
      <vt:lpstr>Evelien PEUTERS - # 12</vt:lpstr>
      <vt:lpstr>Karen MOONS - # 13</vt:lpstr>
      <vt:lpstr>Monika KUCERKOVA - # 15</vt:lpstr>
      <vt:lpstr>Carrie HENDRIX - # 33</vt:lpstr>
      <vt:lpstr>Philip WOLK - Coach</vt:lpstr>
      <vt:lpstr>Maxim DEWEERDT – Ass. Coach</vt:lpstr>
      <vt:lpstr>Bart WOUTERS –    Hanne SNYERS – Kiné   Marielle VAN AKEN – Kiné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Titelindeling</dc:title>
  <dc:creator>steven thys</dc:creator>
  <cp:lastModifiedBy>steven thys</cp:lastModifiedBy>
  <cp:revision>40</cp:revision>
  <cp:lastPrinted>2018-09-19T13:37:41Z</cp:lastPrinted>
  <dcterms:created xsi:type="dcterms:W3CDTF">2018-09-18T17:10:17Z</dcterms:created>
  <dcterms:modified xsi:type="dcterms:W3CDTF">2018-09-20T18:59:59Z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