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03ED-E82D-4FA1-A83D-93429506A345}" v="1" dt="2022-04-10T12:38:1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ugge, van der" userId="cd30b346-2f8f-43b5-80cb-537f8c94a9d1" providerId="ADAL" clId="{1D9303ED-E82D-4FA1-A83D-93429506A345}"/>
    <pc:docChg chg="custSel addSld modSld">
      <pc:chgData name="William Brugge, van der" userId="cd30b346-2f8f-43b5-80cb-537f8c94a9d1" providerId="ADAL" clId="{1D9303ED-E82D-4FA1-A83D-93429506A345}" dt="2022-04-10T12:39:00.987" v="172" actId="1076"/>
      <pc:docMkLst>
        <pc:docMk/>
      </pc:docMkLst>
      <pc:sldChg chg="addSp delSp modSp mod">
        <pc:chgData name="William Brugge, van der" userId="cd30b346-2f8f-43b5-80cb-537f8c94a9d1" providerId="ADAL" clId="{1D9303ED-E82D-4FA1-A83D-93429506A345}" dt="2022-04-10T12:39:00.987" v="172" actId="1076"/>
        <pc:sldMkLst>
          <pc:docMk/>
          <pc:sldMk cId="611515372" sldId="261"/>
        </pc:sldMkLst>
        <pc:spChg chg="del">
          <ac:chgData name="William Brugge, van der" userId="cd30b346-2f8f-43b5-80cb-537f8c94a9d1" providerId="ADAL" clId="{1D9303ED-E82D-4FA1-A83D-93429506A345}" dt="2022-04-10T12:38:13.078" v="159"/>
          <ac:spMkLst>
            <pc:docMk/>
            <pc:sldMk cId="611515372" sldId="261"/>
            <ac:spMk id="3" creationId="{3604FC74-668D-42AE-BD89-3974F6F72BC8}"/>
          </ac:spMkLst>
        </pc:spChg>
        <pc:picChg chg="add mod">
          <ac:chgData name="William Brugge, van der" userId="cd30b346-2f8f-43b5-80cb-537f8c94a9d1" providerId="ADAL" clId="{1D9303ED-E82D-4FA1-A83D-93429506A345}" dt="2022-04-10T12:38:53.825" v="170" actId="14100"/>
          <ac:picMkLst>
            <pc:docMk/>
            <pc:sldMk cId="611515372" sldId="261"/>
            <ac:picMk id="5" creationId="{0070FF4D-9443-429F-8F98-C7B782E3804A}"/>
          </ac:picMkLst>
        </pc:picChg>
        <pc:picChg chg="add mod">
          <ac:chgData name="William Brugge, van der" userId="cd30b346-2f8f-43b5-80cb-537f8c94a9d1" providerId="ADAL" clId="{1D9303ED-E82D-4FA1-A83D-93429506A345}" dt="2022-04-10T12:39:00.987" v="172" actId="1076"/>
          <ac:picMkLst>
            <pc:docMk/>
            <pc:sldMk cId="611515372" sldId="261"/>
            <ac:picMk id="7" creationId="{FB4735DE-0746-4F00-AC03-03D981909567}"/>
          </ac:picMkLst>
        </pc:picChg>
      </pc:sldChg>
      <pc:sldChg chg="modSp new mod">
        <pc:chgData name="William Brugge, van der" userId="cd30b346-2f8f-43b5-80cb-537f8c94a9d1" providerId="ADAL" clId="{1D9303ED-E82D-4FA1-A83D-93429506A345}" dt="2022-04-07T09:57:52.015" v="158" actId="20577"/>
        <pc:sldMkLst>
          <pc:docMk/>
          <pc:sldMk cId="3115293285" sldId="262"/>
        </pc:sldMkLst>
        <pc:spChg chg="mod">
          <ac:chgData name="William Brugge, van der" userId="cd30b346-2f8f-43b5-80cb-537f8c94a9d1" providerId="ADAL" clId="{1D9303ED-E82D-4FA1-A83D-93429506A345}" dt="2022-04-07T09:14:18.630" v="20" actId="20577"/>
          <ac:spMkLst>
            <pc:docMk/>
            <pc:sldMk cId="3115293285" sldId="262"/>
            <ac:spMk id="2" creationId="{F53FDEBC-2FF9-4253-959A-4DE0B80C1A06}"/>
          </ac:spMkLst>
        </pc:spChg>
        <pc:spChg chg="mod">
          <ac:chgData name="William Brugge, van der" userId="cd30b346-2f8f-43b5-80cb-537f8c94a9d1" providerId="ADAL" clId="{1D9303ED-E82D-4FA1-A83D-93429506A345}" dt="2022-04-07T09:57:52.015" v="158" actId="20577"/>
          <ac:spMkLst>
            <pc:docMk/>
            <pc:sldMk cId="3115293285" sldId="262"/>
            <ac:spMk id="3" creationId="{248D0B62-D5AC-41CF-B387-F73A281234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35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e kunst samengesteld uit driehoeken en andere vormen">
            <a:extLst>
              <a:ext uri="{FF2B5EF4-FFF2-40B4-BE49-F238E27FC236}">
                <a16:creationId xmlns:a16="http://schemas.microsoft.com/office/drawing/2014/main" id="{9802EA9F-CEFE-2B10-73AA-E4321EC91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9" r="-1" b="2336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4FDF85-C421-41D3-B70E-18151971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Stand van zaken</a:t>
            </a:r>
            <a:endParaRPr lang="en-NL" sz="48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6EB513-FFE8-469B-99BC-9AEFC78F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 err="1"/>
              <a:t>Vooruitgang</a:t>
            </a:r>
            <a:r>
              <a:rPr lang="en-US" sz="2000" dirty="0"/>
              <a:t> project </a:t>
            </a:r>
            <a:r>
              <a:rPr lang="en-US" sz="2000" dirty="0" err="1"/>
              <a:t>groep</a:t>
            </a:r>
            <a:r>
              <a:rPr lang="en-US" sz="2000" dirty="0"/>
              <a:t> BMW</a:t>
            </a:r>
            <a:endParaRPr lang="en-NL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4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3E47D9-BD74-4EF6-9379-355064C5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inhoud</a:t>
            </a:r>
            <a:endParaRPr lang="en-NL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03E6B5-D24D-4773-9F47-039891E6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000" dirty="0"/>
              <a:t>Wat is er tot nu toe </a:t>
            </a:r>
            <a:r>
              <a:rPr lang="en-US" sz="2000" dirty="0" err="1"/>
              <a:t>gedaan</a:t>
            </a:r>
            <a:endParaRPr lang="en-US" sz="2000" dirty="0"/>
          </a:p>
          <a:p>
            <a:r>
              <a:rPr lang="en-US" sz="2000" dirty="0" err="1"/>
              <a:t>Werk</a:t>
            </a:r>
            <a:r>
              <a:rPr lang="en-US" sz="2000" dirty="0"/>
              <a:t> van Mathieu</a:t>
            </a:r>
          </a:p>
          <a:p>
            <a:r>
              <a:rPr lang="en-US" sz="2000" dirty="0" err="1"/>
              <a:t>Werk</a:t>
            </a:r>
            <a:r>
              <a:rPr lang="en-US" sz="2000" dirty="0"/>
              <a:t> van William</a:t>
            </a:r>
          </a:p>
          <a:p>
            <a:r>
              <a:rPr lang="en-US" sz="2000" dirty="0" err="1"/>
              <a:t>Werk</a:t>
            </a:r>
            <a:r>
              <a:rPr lang="en-US" sz="2000" dirty="0"/>
              <a:t> van Bas</a:t>
            </a:r>
          </a:p>
          <a:p>
            <a:r>
              <a:rPr lang="en-US" sz="2000" dirty="0"/>
              <a:t>Wat </a:t>
            </a:r>
            <a:r>
              <a:rPr lang="en-US" sz="2000" dirty="0" err="1"/>
              <a:t>gaan</a:t>
            </a:r>
            <a:r>
              <a:rPr lang="en-US" sz="2000" dirty="0"/>
              <a:t> we nog </a:t>
            </a:r>
            <a:r>
              <a:rPr lang="en-US" sz="2000" dirty="0" err="1"/>
              <a:t>doen</a:t>
            </a:r>
            <a:endParaRPr lang="en-US" sz="2000" dirty="0"/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5239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B8179-3D8C-4962-ABC5-E064E5E9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tot nu toe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A9A083-C012-4B39-B6A8-25EDE7CE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 – backend, </a:t>
            </a:r>
            <a:r>
              <a:rPr lang="nl-NL" dirty="0" err="1"/>
              <a:t>admin</a:t>
            </a:r>
            <a:r>
              <a:rPr lang="nl-NL" dirty="0"/>
              <a:t> panel, registratie, login (functioneel), registratie (functioneel)</a:t>
            </a:r>
          </a:p>
          <a:p>
            <a:r>
              <a:rPr lang="nl-NL" dirty="0"/>
              <a:t>Mathieu – </a:t>
            </a:r>
            <a:r>
              <a:rPr lang="nl-NL" dirty="0" err="1"/>
              <a:t>Footer</a:t>
            </a:r>
            <a:r>
              <a:rPr lang="nl-NL" dirty="0"/>
              <a:t>, homepage, contact, abonnementen, over ons, login (stijl), registratie (stijl),  </a:t>
            </a:r>
          </a:p>
          <a:p>
            <a:r>
              <a:rPr lang="nl-NL" dirty="0"/>
              <a:t>William – Header, streaming en summary pagina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228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5ABA9-18AB-4630-B999-0EF2ADE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van Mathieu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A43946-B0A2-4A41-A351-3EFCF898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335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E56F8-E525-4A23-9415-D2E528BA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van William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72FA6EC-2F02-4D33-B214-F06AADA5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" y="1644830"/>
            <a:ext cx="366027" cy="5178196"/>
          </a:xfrm>
          <a:prstGeom prst="rect">
            <a:avLst/>
          </a:prstGeom>
        </p:spPr>
      </p:pic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3A93FE1E-346C-438C-BB72-3BF82ADD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0BFE789B-8882-4CD5-A069-1A45DD74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25" y="4525570"/>
            <a:ext cx="4030186" cy="208226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BC0C0AE-DFA8-4370-8BAA-E204BAC4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725" y="1881200"/>
            <a:ext cx="4021925" cy="219111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3DF626B-18ED-4CD5-AE10-EAC6618DB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08" y="4291823"/>
            <a:ext cx="4964846" cy="2477202"/>
          </a:xfrm>
          <a:prstGeom prst="rect">
            <a:avLst/>
          </a:prstGeom>
        </p:spPr>
      </p:pic>
      <p:pic>
        <p:nvPicPr>
          <p:cNvPr id="19" name="Afbeelding 18" descr="Afbeelding met tekst, monitor, binnen, schermafbeelding&#10;&#10;Automatisch gegenereerde beschrijving">
            <a:extLst>
              <a:ext uri="{FF2B5EF4-FFF2-40B4-BE49-F238E27FC236}">
                <a16:creationId xmlns:a16="http://schemas.microsoft.com/office/drawing/2014/main" id="{2E0AF1CC-8CC1-4926-B42B-926CDFE7E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26" y="230671"/>
            <a:ext cx="4881927" cy="2746084"/>
          </a:xfrm>
          <a:prstGeom prst="rect">
            <a:avLst/>
          </a:prstGeom>
        </p:spPr>
      </p:pic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64A7F2C7-02AF-4B2A-8879-B14717AD2C40}"/>
              </a:ext>
            </a:extLst>
          </p:cNvPr>
          <p:cNvCxnSpPr>
            <a:cxnSpLocks/>
          </p:cNvCxnSpPr>
          <p:nvPr/>
        </p:nvCxnSpPr>
        <p:spPr>
          <a:xfrm>
            <a:off x="9489533" y="3083943"/>
            <a:ext cx="0" cy="1078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5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316CE-C89D-4980-A1D9-601E52C8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van Bas</a:t>
            </a:r>
            <a:endParaRPr lang="en-NL" dirty="0"/>
          </a:p>
        </p:txBody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0070FF4D-9443-429F-8F98-C7B782E3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15" y="379562"/>
            <a:ext cx="5568956" cy="618945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B4735DE-0746-4F00-AC03-03D981909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3" y="2173551"/>
            <a:ext cx="5823158" cy="30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1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FDEBC-2FF9-4253-959A-4DE0B80C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nog </a:t>
            </a:r>
            <a:r>
              <a:rPr lang="en-US" dirty="0" err="1"/>
              <a:t>doen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8D0B62-D5AC-41CF-B387-F73A2812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we nog </a:t>
            </a:r>
            <a:r>
              <a:rPr lang="en-US"/>
              <a:t>bespreken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52932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Breedbeeld</PresentationFormat>
  <Paragraphs>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Stand van zaken</vt:lpstr>
      <vt:lpstr>inhoud</vt:lpstr>
      <vt:lpstr>Wat is er tot nu toe gedaan</vt:lpstr>
      <vt:lpstr>Werk van Mathieu</vt:lpstr>
      <vt:lpstr>Werk van William</vt:lpstr>
      <vt:lpstr>Werk van Bas</vt:lpstr>
      <vt:lpstr>Wat gaan we nog doen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van zaken</dc:title>
  <dc:creator>william vdbrugge</dc:creator>
  <cp:lastModifiedBy>william vdbrugge</cp:lastModifiedBy>
  <cp:revision>1</cp:revision>
  <dcterms:created xsi:type="dcterms:W3CDTF">2022-04-07T08:41:45Z</dcterms:created>
  <dcterms:modified xsi:type="dcterms:W3CDTF">2022-04-10T12:39:02Z</dcterms:modified>
</cp:coreProperties>
</file>