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33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96" y="6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E269F4-F34E-40B8-912A-BC8A04E85E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FF36-7DEB-43F4-A51B-C1D2630404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E51FB-9CE1-4EFC-A574-BCF592AE177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09F54-E49A-439B-BD82-C902CFAFB2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AEC9A-A2BE-44C8-A992-CB2631FB0E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4F8E-A6B6-452A-9A0D-6A10CDF3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00B2-9F6F-44FE-8032-AEF4407B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2A961-02D1-4953-80CC-0E673E090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0FD8-44C5-41C2-BF33-3585DF54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745C0-37EF-4EF8-9A84-E1D79901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E645-32F6-44BF-ABDA-14979A2C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58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3C7E-3247-46EC-B091-328ECDAB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C61FB-B117-48E3-9CE0-5590E0887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5F39-52B5-41EC-8D42-9E231CDF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B8EF-10E4-4529-AAB4-FE154329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9B0B-904B-44D0-ACBB-523ED95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EEC31-1DCC-442F-9FC7-E7792277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1D61E-D983-4475-8CCB-A3141B14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F5C5-B341-4660-9A71-B92319D7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54BE-DDCC-45B9-A4EC-2B767900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7C08-4672-42BA-8D4F-B3F5D15A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8C97-A06C-4755-8F97-C28F5AD0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908C-2DE8-4EE3-AF24-8925F77F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5736-AE69-421C-8A42-8BC6A5C8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03D8-8E52-45FF-BD1F-1716C832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3911-07A7-43D3-97D4-104F3D7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6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DD90-FE31-48E5-8805-3224F5B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A44DB-9B06-4182-802E-79E90958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AED6-5F71-4EB7-ADE5-69138C0F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7B70-BBA9-474E-A6E7-9702D426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BAFD-64A3-406F-93BE-2D39BA53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18E2-D80D-4EA5-A164-217572CD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762E-FCB8-489B-9464-BE55C7E0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6C610-4616-4275-8F3F-9DDF0627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4CB5-F7A8-40F2-BAC5-94D133E6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1D394-B7F3-4EE5-B568-2696A9E8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0B2A5-565E-4EEE-8BAF-4A3AD180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4105-C5B8-4BE8-A7DA-57E0D008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F96FF-C5D1-42B0-8AD3-8D211DF8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8454-7AB2-4F3F-B004-AD8074A5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58DA8-90D1-4331-85BB-B4C362AFF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BE067-483A-44C3-A300-C4D872634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7E699-C771-436F-946F-06FA3046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BDC71-E3F0-4638-9C40-A59C73F1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5F389-39C0-45CC-834E-02E7EC95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A473-D8A7-420A-BB74-C4075B21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3D41-916B-465E-A0FC-60CF6D97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74E9B-EFB5-4742-98B5-90D24D01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6343-F384-4C4D-85F0-1C088ECB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B9469-C2BD-4002-A2EC-81FEDB71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46B29-3766-4B71-A39D-9F8C2CBE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A2538-87FA-480E-B549-EBA52B99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62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DE51-21D6-437B-ABFF-2E4585CC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1608-B9CB-4EF0-833D-6911B237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3AC2-E252-4222-BE75-649FFEB9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C4C4-63B7-4891-A607-B4AE3507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C5CB-4D96-4022-9CC9-C50B3FC3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E2DD-9EE6-4C9E-859D-B2B84600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7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35C2-4767-4C13-B20E-C5777C98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187D2-44BC-41AF-9786-AA7F84172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DB776-CA06-4783-9C9B-A9CB083A9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39F6-67C7-4037-B61E-EB001E26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F7B9-ABB2-48D6-9CCD-0719F5F1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CDC3-0934-4A6A-88DB-DA116F7C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BA48E-8C93-4E89-8A07-1B8E6981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AAC3-A9B9-4289-84DF-50525E76A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E1C3-F57D-4CE1-8504-B44DCAA3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E1A6-1465-4842-94F5-62D9D02A0D4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0AE76-4A61-4BE5-AC6A-2A2C938E5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8FD4-D834-4393-9F34-494EA5324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6F00-58B3-41E6-973E-6DAB76E03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ECC4-B721-42DB-B4FD-5F9959309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Basma ElSaify</a:t>
            </a:r>
          </a:p>
        </p:txBody>
      </p:sp>
    </p:spTree>
    <p:extLst>
      <p:ext uri="{BB962C8B-B14F-4D97-AF65-F5344CB8AC3E}">
        <p14:creationId xmlns:p14="http://schemas.microsoft.com/office/powerpoint/2010/main" val="209999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C2A4-2F18-48DE-9ABB-9768D8F5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A709-8217-4B6A-A5EF-91DED237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https://www.youtube.com/watch?v=yofjFQddwHE</a:t>
            </a:r>
          </a:p>
        </p:txBody>
      </p:sp>
    </p:spTree>
    <p:extLst>
      <p:ext uri="{BB962C8B-B14F-4D97-AF65-F5344CB8AC3E}">
        <p14:creationId xmlns:p14="http://schemas.microsoft.com/office/powerpoint/2010/main" val="404625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665D-4143-45DE-93A3-3BB95092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6245F-9828-4CF5-AA73-E018DFA8A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253918"/>
            <a:ext cx="6553545" cy="43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A0825-1E0D-40CD-BC61-A271EE8A4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647972"/>
            <a:ext cx="9049340" cy="2066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0ED68-E07B-45E0-8D37-FB6705A006BD}"/>
              </a:ext>
            </a:extLst>
          </p:cNvPr>
          <p:cNvSpPr txBox="1"/>
          <p:nvPr/>
        </p:nvSpPr>
        <p:spPr>
          <a:xfrm>
            <a:off x="9795494" y="3343103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38733-4983-4390-A898-F33057A705F2}"/>
              </a:ext>
            </a:extLst>
          </p:cNvPr>
          <p:cNvSpPr txBox="1"/>
          <p:nvPr/>
        </p:nvSpPr>
        <p:spPr>
          <a:xfrm>
            <a:off x="378068" y="415946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A6738-F58C-40AF-BCFD-C20588A70021}"/>
              </a:ext>
            </a:extLst>
          </p:cNvPr>
          <p:cNvSpPr txBox="1"/>
          <p:nvPr/>
        </p:nvSpPr>
        <p:spPr>
          <a:xfrm>
            <a:off x="8644759" y="3059668"/>
            <a:ext cx="8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747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A0825-1E0D-40CD-BC61-A271EE8A4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647972"/>
            <a:ext cx="9049340" cy="2066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0ED68-E07B-45E0-8D37-FB6705A006BD}"/>
              </a:ext>
            </a:extLst>
          </p:cNvPr>
          <p:cNvSpPr txBox="1"/>
          <p:nvPr/>
        </p:nvSpPr>
        <p:spPr>
          <a:xfrm>
            <a:off x="9795494" y="3343103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7FEDE-3A8E-47AB-A9FC-E94BFCABBEFB}"/>
              </a:ext>
            </a:extLst>
          </p:cNvPr>
          <p:cNvSpPr txBox="1"/>
          <p:nvPr/>
        </p:nvSpPr>
        <p:spPr>
          <a:xfrm>
            <a:off x="9795494" y="5141067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radiology diagnosis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38733-4983-4390-A898-F33057A705F2}"/>
              </a:ext>
            </a:extLst>
          </p:cNvPr>
          <p:cNvSpPr txBox="1"/>
          <p:nvPr/>
        </p:nvSpPr>
        <p:spPr>
          <a:xfrm>
            <a:off x="243256" y="3955611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1,000,000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A6738-F58C-40AF-BCFD-C20588A70021}"/>
              </a:ext>
            </a:extLst>
          </p:cNvPr>
          <p:cNvSpPr txBox="1"/>
          <p:nvPr/>
        </p:nvSpPr>
        <p:spPr>
          <a:xfrm>
            <a:off x="8644759" y="3059668"/>
            <a:ext cx="8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DDA3C2-6852-41EA-958D-23B0C24CD21E}"/>
              </a:ext>
            </a:extLst>
          </p:cNvPr>
          <p:cNvCxnSpPr>
            <a:cxnSpLocks/>
          </p:cNvCxnSpPr>
          <p:nvPr/>
        </p:nvCxnSpPr>
        <p:spPr>
          <a:xfrm>
            <a:off x="7462719" y="3708292"/>
            <a:ext cx="636211" cy="1236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97766F0-92D9-4D05-9E12-A4BF818B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11" y="4741083"/>
            <a:ext cx="1174073" cy="5614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B8C502-2FDB-487F-96C2-D94644546BC1}"/>
              </a:ext>
            </a:extLst>
          </p:cNvPr>
          <p:cNvSpPr txBox="1"/>
          <p:nvPr/>
        </p:nvSpPr>
        <p:spPr>
          <a:xfrm>
            <a:off x="7948462" y="3126985"/>
            <a:ext cx="622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BAB18-A1DA-4B69-9050-79596E5AA825}"/>
              </a:ext>
            </a:extLst>
          </p:cNvPr>
          <p:cNvSpPr txBox="1"/>
          <p:nvPr/>
        </p:nvSpPr>
        <p:spPr>
          <a:xfrm>
            <a:off x="6829939" y="5585921"/>
            <a:ext cx="296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(x, y)</a:t>
            </a:r>
          </a:p>
          <a:p>
            <a:pPr algn="ctr"/>
            <a:r>
              <a:rPr lang="en-US" dirty="0"/>
              <a:t>(Radiology Images, Diagnosis)</a:t>
            </a:r>
          </a:p>
          <a:p>
            <a:pPr algn="ctr"/>
            <a:r>
              <a:rPr lang="en-US" dirty="0"/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A28F5D-8865-4284-A3A4-E342374572A6}"/>
              </a:ext>
            </a:extLst>
          </p:cNvPr>
          <p:cNvCxnSpPr>
            <a:cxnSpLocks/>
          </p:cNvCxnSpPr>
          <p:nvPr/>
        </p:nvCxnSpPr>
        <p:spPr>
          <a:xfrm>
            <a:off x="7507714" y="3678810"/>
            <a:ext cx="613966" cy="11955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A0825-1E0D-40CD-BC61-A271EE8A4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647972"/>
            <a:ext cx="9049340" cy="2066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0ED68-E07B-45E0-8D37-FB6705A006BD}"/>
              </a:ext>
            </a:extLst>
          </p:cNvPr>
          <p:cNvSpPr txBox="1"/>
          <p:nvPr/>
        </p:nvSpPr>
        <p:spPr>
          <a:xfrm>
            <a:off x="9795494" y="3343103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7FEDE-3A8E-47AB-A9FC-E94BFCABBEFB}"/>
              </a:ext>
            </a:extLst>
          </p:cNvPr>
          <p:cNvSpPr txBox="1"/>
          <p:nvPr/>
        </p:nvSpPr>
        <p:spPr>
          <a:xfrm>
            <a:off x="9795494" y="5141067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radiology diagnosis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38733-4983-4390-A898-F33057A705F2}"/>
              </a:ext>
            </a:extLst>
          </p:cNvPr>
          <p:cNvSpPr txBox="1"/>
          <p:nvPr/>
        </p:nvSpPr>
        <p:spPr>
          <a:xfrm>
            <a:off x="243256" y="3955611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1,000,000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A6738-F58C-40AF-BCFD-C20588A70021}"/>
              </a:ext>
            </a:extLst>
          </p:cNvPr>
          <p:cNvSpPr txBox="1"/>
          <p:nvPr/>
        </p:nvSpPr>
        <p:spPr>
          <a:xfrm>
            <a:off x="8644759" y="3059668"/>
            <a:ext cx="8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DDA3C2-6852-41EA-958D-23B0C24CD21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462719" y="3708292"/>
            <a:ext cx="636211" cy="1236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97766F0-92D9-4D05-9E12-A4BF818B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16" y="4734622"/>
            <a:ext cx="850006" cy="4064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B8C502-2FDB-487F-96C2-D94644546BC1}"/>
              </a:ext>
            </a:extLst>
          </p:cNvPr>
          <p:cNvSpPr txBox="1"/>
          <p:nvPr/>
        </p:nvSpPr>
        <p:spPr>
          <a:xfrm>
            <a:off x="7948462" y="3126985"/>
            <a:ext cx="622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BAB18-A1DA-4B69-9050-79596E5AA825}"/>
              </a:ext>
            </a:extLst>
          </p:cNvPr>
          <p:cNvSpPr txBox="1"/>
          <p:nvPr/>
        </p:nvSpPr>
        <p:spPr>
          <a:xfrm>
            <a:off x="6829939" y="5585921"/>
            <a:ext cx="296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(x, y)</a:t>
            </a:r>
          </a:p>
          <a:p>
            <a:pPr algn="ctr"/>
            <a:r>
              <a:rPr lang="en-US" dirty="0"/>
              <a:t>(Radiology Images, Diagnosis)</a:t>
            </a:r>
          </a:p>
          <a:p>
            <a:pPr algn="ctr"/>
            <a:r>
              <a:rPr lang="en-US" dirty="0"/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A28F5D-8865-4284-A3A4-E342374572A6}"/>
              </a:ext>
            </a:extLst>
          </p:cNvPr>
          <p:cNvCxnSpPr>
            <a:cxnSpLocks/>
          </p:cNvCxnSpPr>
          <p:nvPr/>
        </p:nvCxnSpPr>
        <p:spPr>
          <a:xfrm>
            <a:off x="7507714" y="3678810"/>
            <a:ext cx="613966" cy="11955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E5D2EEE-DC6A-4847-B209-FBDA32AFE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30" y="4499009"/>
            <a:ext cx="1533536" cy="8905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E2D641-7D3C-489C-95C6-147B1C7CE261}"/>
              </a:ext>
            </a:extLst>
          </p:cNvPr>
          <p:cNvCxnSpPr/>
          <p:nvPr/>
        </p:nvCxnSpPr>
        <p:spPr>
          <a:xfrm>
            <a:off x="8442101" y="4874355"/>
            <a:ext cx="3477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5DD2CE-A8A6-4ADE-925D-8119128F61BB}"/>
              </a:ext>
            </a:extLst>
          </p:cNvPr>
          <p:cNvCxnSpPr/>
          <p:nvPr/>
        </p:nvCxnSpPr>
        <p:spPr>
          <a:xfrm>
            <a:off x="9206247" y="4874355"/>
            <a:ext cx="3477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4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BF46E5A-DEE0-43AA-A0DA-EAB909531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647972"/>
            <a:ext cx="9049340" cy="2066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A5A052-32A4-4B62-B2DF-7509CE9B1F5F}"/>
              </a:ext>
            </a:extLst>
          </p:cNvPr>
          <p:cNvSpPr txBox="1"/>
          <p:nvPr/>
        </p:nvSpPr>
        <p:spPr>
          <a:xfrm>
            <a:off x="9795494" y="3343103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Recognition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AE98A-72F9-455F-8435-414F014079FC}"/>
              </a:ext>
            </a:extLst>
          </p:cNvPr>
          <p:cNvSpPr txBox="1"/>
          <p:nvPr/>
        </p:nvSpPr>
        <p:spPr>
          <a:xfrm>
            <a:off x="9795494" y="5141067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radiology diagnosis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C9840-50DC-4662-AD35-65AA6DAB9315}"/>
              </a:ext>
            </a:extLst>
          </p:cNvPr>
          <p:cNvSpPr txBox="1"/>
          <p:nvPr/>
        </p:nvSpPr>
        <p:spPr>
          <a:xfrm>
            <a:off x="148486" y="3955610"/>
            <a:ext cx="1527914" cy="150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1,000,000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u="sng" dirty="0"/>
              <a:t>Pre-Training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AD8D0-8CDC-4127-9DEB-73C16DA0DA58}"/>
              </a:ext>
            </a:extLst>
          </p:cNvPr>
          <p:cNvSpPr txBox="1"/>
          <p:nvPr/>
        </p:nvSpPr>
        <p:spPr>
          <a:xfrm>
            <a:off x="8644759" y="3059668"/>
            <a:ext cx="8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24339A-D702-4BF2-8699-02CAB3A7F9B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67600" y="3712435"/>
            <a:ext cx="535998" cy="1565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9BBE201-B5AF-4E47-892D-3B7334CC1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98" y="5002924"/>
            <a:ext cx="1256016" cy="5491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0B2686-BB52-41F3-BB7C-7AEFB9A67C90}"/>
              </a:ext>
            </a:extLst>
          </p:cNvPr>
          <p:cNvSpPr txBox="1"/>
          <p:nvPr/>
        </p:nvSpPr>
        <p:spPr>
          <a:xfrm>
            <a:off x="7948462" y="3126985"/>
            <a:ext cx="622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8A17D-0936-451F-85EB-0B03FABEB0E4}"/>
              </a:ext>
            </a:extLst>
          </p:cNvPr>
          <p:cNvSpPr txBox="1"/>
          <p:nvPr/>
        </p:nvSpPr>
        <p:spPr>
          <a:xfrm>
            <a:off x="6829939" y="5585921"/>
            <a:ext cx="296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(x, y)</a:t>
            </a:r>
          </a:p>
          <a:p>
            <a:pPr algn="ctr"/>
            <a:r>
              <a:rPr lang="en-US" dirty="0"/>
              <a:t>(Radiology Images, Diagnosis)</a:t>
            </a:r>
          </a:p>
          <a:p>
            <a:pPr algn="ctr"/>
            <a:r>
              <a:rPr lang="en-US" dirty="0"/>
              <a:t>100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95F996-6BEB-4FDA-B9E2-81674496ED3E}"/>
              </a:ext>
            </a:extLst>
          </p:cNvPr>
          <p:cNvCxnSpPr>
            <a:cxnSpLocks/>
          </p:cNvCxnSpPr>
          <p:nvPr/>
        </p:nvCxnSpPr>
        <p:spPr>
          <a:xfrm>
            <a:off x="7514302" y="3669191"/>
            <a:ext cx="489296" cy="14477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EE0CEF-9DE1-4374-8956-90B30782D7AB}"/>
              </a:ext>
            </a:extLst>
          </p:cNvPr>
          <p:cNvCxnSpPr>
            <a:cxnSpLocks/>
          </p:cNvCxnSpPr>
          <p:nvPr/>
        </p:nvCxnSpPr>
        <p:spPr>
          <a:xfrm>
            <a:off x="956441" y="3620814"/>
            <a:ext cx="65689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8D9B35-DB70-4631-AA35-E53CAA689002}"/>
              </a:ext>
            </a:extLst>
          </p:cNvPr>
          <p:cNvCxnSpPr>
            <a:cxnSpLocks/>
          </p:cNvCxnSpPr>
          <p:nvPr/>
        </p:nvCxnSpPr>
        <p:spPr>
          <a:xfrm>
            <a:off x="2154620" y="3627601"/>
            <a:ext cx="5202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69D958-C384-4EB4-8515-8D357C16CF51}"/>
              </a:ext>
            </a:extLst>
          </p:cNvPr>
          <p:cNvCxnSpPr>
            <a:cxnSpLocks/>
          </p:cNvCxnSpPr>
          <p:nvPr/>
        </p:nvCxnSpPr>
        <p:spPr>
          <a:xfrm>
            <a:off x="3208282" y="3620814"/>
            <a:ext cx="543911" cy="678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F506B2-71A3-4337-BD34-E047EF856D39}"/>
              </a:ext>
            </a:extLst>
          </p:cNvPr>
          <p:cNvCxnSpPr>
            <a:cxnSpLocks/>
          </p:cNvCxnSpPr>
          <p:nvPr/>
        </p:nvCxnSpPr>
        <p:spPr>
          <a:xfrm>
            <a:off x="4290848" y="3620814"/>
            <a:ext cx="54916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8911A6-058F-437A-B0A3-85A1C8950659}"/>
              </a:ext>
            </a:extLst>
          </p:cNvPr>
          <p:cNvCxnSpPr>
            <a:cxnSpLocks/>
          </p:cNvCxnSpPr>
          <p:nvPr/>
        </p:nvCxnSpPr>
        <p:spPr>
          <a:xfrm>
            <a:off x="5365531" y="3627601"/>
            <a:ext cx="53602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78BA41-2CF8-4328-9453-168E7F90496C}"/>
              </a:ext>
            </a:extLst>
          </p:cNvPr>
          <p:cNvCxnSpPr>
            <a:cxnSpLocks/>
          </p:cNvCxnSpPr>
          <p:nvPr/>
        </p:nvCxnSpPr>
        <p:spPr>
          <a:xfrm>
            <a:off x="6427076" y="3620814"/>
            <a:ext cx="48873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11E14D-E989-410D-9509-4FDCA06FB48F}"/>
              </a:ext>
            </a:extLst>
          </p:cNvPr>
          <p:cNvSpPr txBox="1"/>
          <p:nvPr/>
        </p:nvSpPr>
        <p:spPr>
          <a:xfrm>
            <a:off x="10392511" y="6047586"/>
            <a:ext cx="13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Fine Tuning</a:t>
            </a:r>
          </a:p>
        </p:txBody>
      </p:sp>
    </p:spTree>
    <p:extLst>
      <p:ext uri="{BB962C8B-B14F-4D97-AF65-F5344CB8AC3E}">
        <p14:creationId xmlns:p14="http://schemas.microsoft.com/office/powerpoint/2010/main" val="4837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A0825-1E0D-40CD-BC61-A271EE8A4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550410"/>
            <a:ext cx="9049340" cy="2066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0ED68-E07B-45E0-8D37-FB6705A006BD}"/>
              </a:ext>
            </a:extLst>
          </p:cNvPr>
          <p:cNvSpPr txBox="1"/>
          <p:nvPr/>
        </p:nvSpPr>
        <p:spPr>
          <a:xfrm>
            <a:off x="9576553" y="3330224"/>
            <a:ext cx="20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7FEDE-3A8E-47AB-A9FC-E94BFCABBEFB}"/>
              </a:ext>
            </a:extLst>
          </p:cNvPr>
          <p:cNvSpPr txBox="1"/>
          <p:nvPr/>
        </p:nvSpPr>
        <p:spPr>
          <a:xfrm>
            <a:off x="9576553" y="5128188"/>
            <a:ext cx="2512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Wake word/Trigger word</a:t>
            </a:r>
          </a:p>
          <a:p>
            <a:pPr algn="ctr"/>
            <a:r>
              <a:rPr lang="en-US" dirty="0"/>
              <a:t>Detection</a:t>
            </a:r>
          </a:p>
          <a:p>
            <a:pPr algn="ctr"/>
            <a:r>
              <a:rPr lang="en-US" dirty="0"/>
              <a:t>1h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38733-4983-4390-A898-F33057A705F2}"/>
              </a:ext>
            </a:extLst>
          </p:cNvPr>
          <p:cNvSpPr txBox="1"/>
          <p:nvPr/>
        </p:nvSpPr>
        <p:spPr>
          <a:xfrm>
            <a:off x="320113" y="4003133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Audio</a:t>
            </a:r>
          </a:p>
          <a:p>
            <a:pPr algn="ctr"/>
            <a:r>
              <a:rPr lang="en-US" dirty="0"/>
              <a:t>10,000h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18C5B-1FB3-4E32-9BF1-244268FD6DE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462719" y="3708292"/>
            <a:ext cx="636211" cy="1236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3DC8C40-E096-4B6A-8944-E0FB2BA81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16" y="4734622"/>
            <a:ext cx="850006" cy="40644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093D99-4349-4294-9673-2F78C086DDB4}"/>
              </a:ext>
            </a:extLst>
          </p:cNvPr>
          <p:cNvCxnSpPr>
            <a:cxnSpLocks/>
          </p:cNvCxnSpPr>
          <p:nvPr/>
        </p:nvCxnSpPr>
        <p:spPr>
          <a:xfrm>
            <a:off x="7507714" y="3678810"/>
            <a:ext cx="613966" cy="11955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3D6EAA5-D7CA-475F-A0A0-929929167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30" y="4499009"/>
            <a:ext cx="1533536" cy="89059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AAECA2-9642-4F7E-A840-69E14EF1216B}"/>
              </a:ext>
            </a:extLst>
          </p:cNvPr>
          <p:cNvCxnSpPr/>
          <p:nvPr/>
        </p:nvCxnSpPr>
        <p:spPr>
          <a:xfrm>
            <a:off x="8442101" y="4874355"/>
            <a:ext cx="3477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27C39-3548-421D-A7E5-E0EE33676166}"/>
              </a:ext>
            </a:extLst>
          </p:cNvPr>
          <p:cNvCxnSpPr/>
          <p:nvPr/>
        </p:nvCxnSpPr>
        <p:spPr>
          <a:xfrm>
            <a:off x="9206247" y="4874355"/>
            <a:ext cx="3477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7E6816-2131-490D-9D23-59FBB0FDA5B0}"/>
              </a:ext>
            </a:extLst>
          </p:cNvPr>
          <p:cNvSpPr/>
          <p:nvPr/>
        </p:nvSpPr>
        <p:spPr>
          <a:xfrm>
            <a:off x="7933374" y="3028345"/>
            <a:ext cx="6139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E63C-7E1D-41F4-9C17-59C1BE2D71CD}"/>
              </a:ext>
            </a:extLst>
          </p:cNvPr>
          <p:cNvSpPr txBox="1"/>
          <p:nvPr/>
        </p:nvSpPr>
        <p:spPr>
          <a:xfrm>
            <a:off x="8442101" y="3011749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Transcript</a:t>
            </a:r>
          </a:p>
        </p:txBody>
      </p:sp>
    </p:spTree>
    <p:extLst>
      <p:ext uri="{BB962C8B-B14F-4D97-AF65-F5344CB8AC3E}">
        <p14:creationId xmlns:p14="http://schemas.microsoft.com/office/powerpoint/2010/main" val="108474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AF6-30EB-49B3-9114-BA776C48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/>
              <a:t>When to use transfer learning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D4DA118-2E93-4A43-AE3C-7E5A4ED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r>
              <a:rPr lang="en-US" sz="2000"/>
              <a:t>Transfer from a case with lots of data to relatively less data.</a:t>
            </a:r>
          </a:p>
          <a:p>
            <a:r>
              <a:rPr lang="en-US" sz="2000"/>
              <a:t>Low level features could be helpful.</a:t>
            </a:r>
          </a:p>
        </p:txBody>
      </p:sp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1EB1E0F6-23EF-4BDF-A72C-A6F11E56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8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E643-9AC2-4C4B-8BE1-77DFC204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94F3-25C4-46A6-8BBF-B35611CC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0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Transfer Learning</vt:lpstr>
      <vt:lpstr>Deep Neural Network</vt:lpstr>
      <vt:lpstr>Transfer Learning</vt:lpstr>
      <vt:lpstr>Transfer Learning</vt:lpstr>
      <vt:lpstr>Transfer Learning</vt:lpstr>
      <vt:lpstr>Transfer Learning</vt:lpstr>
      <vt:lpstr>Transfer Learning</vt:lpstr>
      <vt:lpstr>When to use transfer learning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Basma ElSaify</dc:creator>
  <cp:lastModifiedBy>Basma ElSaify</cp:lastModifiedBy>
  <cp:revision>5</cp:revision>
  <dcterms:created xsi:type="dcterms:W3CDTF">2018-11-29T03:37:55Z</dcterms:created>
  <dcterms:modified xsi:type="dcterms:W3CDTF">2018-12-11T05:51:52Z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baelsaif@microsoft.com</vt:lpwstr>
  </property>
  <property fmtid="{D5CDD505-2E9C-101B-9397-08002B2CF9AE}" pid="5" name="MSIP_Label_f42aa342-8706-4288-bd11-ebb85995028c_SetDate">
    <vt:lpwstr>2018-11-29T04:18:31.2856412Z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