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EE-F51D-45BC-9CE2-4937DD2F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C20D-094D-4367-A632-71C189D5B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F983-F36E-4190-8422-44E7EFF3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85FA-8451-4A3E-8425-2A795C05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4E0F-5573-4A36-94B9-0CC67255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1D63-0ACA-429E-8B1C-CD3847A9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9A93-F97F-4E10-9767-D7D9FA16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C1E4-8926-46EB-BDD5-22E50823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280C-C17B-45E8-8B73-5511A9B2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73C4-DEBD-4209-9F5D-D11565C5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1D382-3EC4-4655-9A90-737CE9D5D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6B60B-3565-4FFE-8FF6-47670684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3223-A505-40BE-9062-27386E58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EDAB-1501-4FE2-851E-7D1DAC7C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39BC-7FD0-4607-8DD3-A064328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9874-AB03-416A-B35E-C0420165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D6AE-ACF7-4FEF-8851-7068F447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58AD-62D4-48FE-8DFB-0322556B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6B10-201D-4FBD-A24E-EB02548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2D18-19EB-4A19-88D5-979EC96D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85A7-BDF8-40E4-A6D5-49DED70E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B96C-CB15-45D2-A33F-C7398051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0BAD-516E-44FD-B363-F98AE377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5039-0E98-43E3-9727-0CECCFB4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56A9-EF8E-42C4-BE5E-438F4D9C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8E86-EA14-4365-90DF-F87AF99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5373-3E04-4EB8-813E-84E8929F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99FB6-DB0C-4C55-8D45-7020256B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85E2-BB03-4E5F-ADCB-70DB44CF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F967-4D10-44BA-BF82-6E4C6792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E93D2-3C6B-4293-97F3-D92279E0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3144-B6A0-4732-87DB-EC4C8302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975FE-6007-4511-9219-AE950C086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85C9C-FB34-439E-BFE2-45BF559D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3F058-FC99-40F1-ACA8-6403F82A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E9FE-6530-4DE4-ABDE-76A48C465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77E8F-74C7-4EE0-848C-96595941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F74FC-8F98-4F5C-AADC-8C6887B4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FC66A-A01E-4B92-AF60-CE77AD1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E8E2-DAC5-44BE-B464-F1B0DC6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D900-5BF3-48F1-9E4E-91E0F300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EF441-9DE8-415C-B033-AD6D37EE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FF40-F440-48DB-BDB4-0DCDC63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59CEB-3971-4DC7-A4F3-10016DF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15AB4-A33C-4A98-A74C-0F866FBA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0A3-AF1A-49A8-877A-8E38F6B9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F95C-D01B-47FE-BDB3-4A03C5D7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1DBE-A871-43B8-A0F6-91745826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14AE0-CCF8-4447-B552-6665DEBE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8DCD-5927-442F-9B3A-16E6A60D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BD202-A47E-466F-9A5C-5A83140A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2E98-8475-4488-91D0-BD27B8F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F4C-96E9-4951-AEAD-AA930D64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E2700-6F2A-454A-B5B5-FF5A4377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D8B2-A62F-49C6-A902-C0BE647F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7FAA5-7F30-40AA-9065-17A87A22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67B7-2957-49A2-B3EE-F31E0FCF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4FD1-93B0-4EC9-9A09-C25EC715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0ADF1-32B9-4819-B8EA-664DF74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EB3D-7EF6-4F52-8C32-140BE7F5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05A7-70A2-421B-9DF7-1E4018EE2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55D9-2BF0-40AF-9E10-66807EB3D0F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3F61-ECC8-4F7D-A963-6E50B3838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263F-D47E-4D39-8261-09483A086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613C-29F9-4D36-98DF-DA9FB1CC9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2C9-1B81-49C7-8C67-C1E03CF5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322"/>
            <a:ext cx="10515600" cy="1325563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+mn-lt"/>
              </a:rPr>
              <a:t>Tick time  =  </a:t>
            </a:r>
            <a:r>
              <a:rPr lang="en-US" b="1" dirty="0" smtClean="0">
                <a:latin typeface="+mn-lt"/>
              </a:rPr>
              <a:t>5 </a:t>
            </a:r>
            <a:r>
              <a:rPr lang="en-US" b="1" dirty="0" err="1">
                <a:latin typeface="+mn-lt"/>
              </a:rPr>
              <a:t>ms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FBB8CE-9197-4F42-8953-4EC3BA684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08977"/>
              </p:ext>
            </p:extLst>
          </p:nvPr>
        </p:nvGraphicFramePr>
        <p:xfrm>
          <a:off x="838203" y="2714973"/>
          <a:ext cx="10515597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948316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396063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6617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</a:p>
                    <a:p>
                      <a:r>
                        <a:rPr lang="en-US" sz="2800" dirty="0"/>
                        <a:t>              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</a:t>
                      </a:r>
                    </a:p>
                    <a:p>
                      <a:r>
                        <a:rPr lang="en-US" dirty="0"/>
                        <a:t>           </a:t>
                      </a:r>
                      <a:r>
                        <a:rPr lang="en-US" sz="2800" dirty="0"/>
                        <a:t>PERIODICITY</a:t>
                      </a:r>
                    </a:p>
                    <a:p>
                      <a:r>
                        <a:rPr lang="en-US" sz="2800" dirty="0"/>
                        <a:t>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</a:t>
                      </a:r>
                      <a:r>
                        <a:rPr lang="en-US" sz="2800" dirty="0"/>
                        <a:t>FIRST DELAY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               TICKS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9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SWITCH TASK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                  </a:t>
                      </a:r>
                      <a:r>
                        <a:rPr lang="en-US" sz="2400" b="1" dirty="0" smtClean="0"/>
                        <a:t>5    </a:t>
                      </a:r>
                      <a:r>
                        <a:rPr lang="en-US" sz="2400" b="1" dirty="0" err="1" smtClean="0"/>
                        <a:t>ms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</a:t>
                      </a:r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               APP TASK</a:t>
                      </a:r>
                      <a:r>
                        <a:rPr lang="en-US" dirty="0" smtClean="0"/>
                        <a:t>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sz="2400" b="1" dirty="0" smtClean="0"/>
                        <a:t>30   </a:t>
                      </a:r>
                      <a:r>
                        <a:rPr lang="en-US" sz="2400" b="1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</a:t>
                      </a:r>
                      <a:r>
                        <a:rPr lang="en-US" sz="2400" b="1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1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</a:t>
                      </a:r>
                      <a:r>
                        <a:rPr lang="en-US" sz="2400" b="1" dirty="0" smtClean="0"/>
                        <a:t>LCD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</a:t>
                      </a:r>
                      <a:r>
                        <a:rPr lang="en-US" sz="2400" b="1" dirty="0" smtClean="0"/>
                        <a:t>5</a:t>
                      </a:r>
                      <a:r>
                        <a:rPr lang="en-US" sz="2400" b="1" baseline="0" dirty="0" smtClean="0"/>
                        <a:t>     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                  </a:t>
                      </a:r>
                      <a:r>
                        <a:rPr lang="en-US" sz="2400" b="1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05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0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Tick time  =  5 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kimo zako</dc:creator>
  <cp:lastModifiedBy>pc</cp:lastModifiedBy>
  <cp:revision>16</cp:revision>
  <dcterms:created xsi:type="dcterms:W3CDTF">2020-04-02T01:00:08Z</dcterms:created>
  <dcterms:modified xsi:type="dcterms:W3CDTF">2020-04-09T15:17:43Z</dcterms:modified>
</cp:coreProperties>
</file>