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3BB6-E7EB-4DEF-8F04-E85BBCA6B36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F02C9-5001-4C0D-A345-269DD6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3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319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8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15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3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98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87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91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1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76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63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3839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86196" y="4297836"/>
            <a:ext cx="9721753" cy="199206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           </a:t>
            </a:r>
            <a:r>
              <a:rPr lang="ar-EG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                                   </a:t>
            </a: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MCAL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841967" y="2363116"/>
            <a:ext cx="7858539" cy="193472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                               </a:t>
            </a: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ECUAL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56385" y="428394"/>
            <a:ext cx="7844121" cy="193472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                       APP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726019" y="5603833"/>
            <a:ext cx="2199860" cy="69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GPIO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492835" y="3662087"/>
            <a:ext cx="1629040" cy="62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SWITCH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56;p13">
            <a:extLst>
              <a:ext uri="{FF2B5EF4-FFF2-40B4-BE49-F238E27FC236}">
                <a16:creationId xmlns:a16="http://schemas.microsoft.com/office/drawing/2014/main" id="{EB065855-33EC-414C-A064-C3C182B366DA}"/>
              </a:ext>
            </a:extLst>
          </p:cNvPr>
          <p:cNvSpPr/>
          <p:nvPr/>
        </p:nvSpPr>
        <p:spPr>
          <a:xfrm>
            <a:off x="264149" y="1316462"/>
            <a:ext cx="1722047" cy="498505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6;p13">
            <a:extLst>
              <a:ext uri="{FF2B5EF4-FFF2-40B4-BE49-F238E27FC236}">
                <a16:creationId xmlns:a16="http://schemas.microsoft.com/office/drawing/2014/main" id="{3637DD8A-29A9-4076-A8BE-8CA86B690FE9}"/>
              </a:ext>
            </a:extLst>
          </p:cNvPr>
          <p:cNvSpPr/>
          <p:nvPr/>
        </p:nvSpPr>
        <p:spPr>
          <a:xfrm>
            <a:off x="257175" y="428394"/>
            <a:ext cx="1722047" cy="86849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</a:t>
            </a:r>
          </a:p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LIB</a:t>
            </a: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013EF88E-7220-4206-8F54-1ADCBC859566}"/>
              </a:ext>
            </a:extLst>
          </p:cNvPr>
          <p:cNvSpPr/>
          <p:nvPr/>
        </p:nvSpPr>
        <p:spPr>
          <a:xfrm>
            <a:off x="10148917" y="5591299"/>
            <a:ext cx="1544616" cy="69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RCC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57;p13">
            <a:extLst>
              <a:ext uri="{FF2B5EF4-FFF2-40B4-BE49-F238E27FC236}">
                <a16:creationId xmlns:a16="http://schemas.microsoft.com/office/drawing/2014/main" id="{82E2E679-101F-4228-A0CD-1854B0D91AAA}"/>
              </a:ext>
            </a:extLst>
          </p:cNvPr>
          <p:cNvSpPr/>
          <p:nvPr/>
        </p:nvSpPr>
        <p:spPr>
          <a:xfrm>
            <a:off x="4893765" y="1723862"/>
            <a:ext cx="2054087" cy="61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APP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56;p13">
            <a:extLst>
              <a:ext uri="{FF2B5EF4-FFF2-40B4-BE49-F238E27FC236}">
                <a16:creationId xmlns:a16="http://schemas.microsoft.com/office/drawing/2014/main" id="{BB9DBD8B-FA8A-4D9D-8270-69AAA637F13C}"/>
              </a:ext>
            </a:extLst>
          </p:cNvPr>
          <p:cNvSpPr/>
          <p:nvPr/>
        </p:nvSpPr>
        <p:spPr>
          <a:xfrm>
            <a:off x="1971787" y="428394"/>
            <a:ext cx="1870180" cy="388901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b="1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os</a:t>
            </a:r>
            <a:endParaRPr lang="en-US" sz="1867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58;p13">
            <a:extLst>
              <a:ext uri="{FF2B5EF4-FFF2-40B4-BE49-F238E27FC236}">
                <a16:creationId xmlns:a16="http://schemas.microsoft.com/office/drawing/2014/main" id="{50581DC3-C65B-492F-8997-3577810284C8}"/>
              </a:ext>
            </a:extLst>
          </p:cNvPr>
          <p:cNvSpPr/>
          <p:nvPr/>
        </p:nvSpPr>
        <p:spPr>
          <a:xfrm>
            <a:off x="1971787" y="5606374"/>
            <a:ext cx="1870180" cy="69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STK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57;p13">
            <a:extLst>
              <a:ext uri="{FF2B5EF4-FFF2-40B4-BE49-F238E27FC236}">
                <a16:creationId xmlns:a16="http://schemas.microsoft.com/office/drawing/2014/main" id="{710CD909-1789-4533-9A23-D62CBCAF6D3E}"/>
              </a:ext>
            </a:extLst>
          </p:cNvPr>
          <p:cNvSpPr/>
          <p:nvPr/>
        </p:nvSpPr>
        <p:spPr>
          <a:xfrm>
            <a:off x="8094831" y="1736002"/>
            <a:ext cx="2054087" cy="61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main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58;p13">
            <a:extLst>
              <a:ext uri="{FF2B5EF4-FFF2-40B4-BE49-F238E27FC236}">
                <a16:creationId xmlns:a16="http://schemas.microsoft.com/office/drawing/2014/main" id="{CB4332C0-E002-42E9-B938-1B75A97F04FB}"/>
              </a:ext>
            </a:extLst>
          </p:cNvPr>
          <p:cNvSpPr/>
          <p:nvPr/>
        </p:nvSpPr>
        <p:spPr>
          <a:xfrm>
            <a:off x="5906392" y="5591297"/>
            <a:ext cx="1582928" cy="698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</a:t>
            </a: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UART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8;p13">
            <a:extLst>
              <a:ext uri="{FF2B5EF4-FFF2-40B4-BE49-F238E27FC236}">
                <a16:creationId xmlns:a16="http://schemas.microsoft.com/office/drawing/2014/main" id="{B47A8E37-6B1A-476F-B442-110D4810E081}"/>
              </a:ext>
            </a:extLst>
          </p:cNvPr>
          <p:cNvSpPr/>
          <p:nvPr/>
        </p:nvSpPr>
        <p:spPr>
          <a:xfrm>
            <a:off x="4124323" y="5591297"/>
            <a:ext cx="1642951" cy="698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</a:t>
            </a: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NVIC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59;p13">
            <a:extLst>
              <a:ext uri="{FF2B5EF4-FFF2-40B4-BE49-F238E27FC236}">
                <a16:creationId xmlns:a16="http://schemas.microsoft.com/office/drawing/2014/main" id="{E4414BF7-2DBF-4FF4-BCBB-E77B7B57EB7C}"/>
              </a:ext>
            </a:extLst>
          </p:cNvPr>
          <p:cNvSpPr/>
          <p:nvPr/>
        </p:nvSpPr>
        <p:spPr>
          <a:xfrm>
            <a:off x="9224000" y="3662087"/>
            <a:ext cx="1629040" cy="62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LCD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57;p13">
            <a:extLst>
              <a:ext uri="{FF2B5EF4-FFF2-40B4-BE49-F238E27FC236}">
                <a16:creationId xmlns:a16="http://schemas.microsoft.com/office/drawing/2014/main" id="{8AB0C5D1-1565-4680-923C-CAD1C11B28A5}"/>
              </a:ext>
            </a:extLst>
          </p:cNvPr>
          <p:cNvSpPr/>
          <p:nvPr/>
        </p:nvSpPr>
        <p:spPr>
          <a:xfrm>
            <a:off x="256705" y="3826632"/>
            <a:ext cx="1700664" cy="61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BIT_MATH</a:t>
            </a: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57;p13">
            <a:extLst>
              <a:ext uri="{FF2B5EF4-FFF2-40B4-BE49-F238E27FC236}">
                <a16:creationId xmlns:a16="http://schemas.microsoft.com/office/drawing/2014/main" id="{CC05DB7A-77C0-4652-A0FE-FDFA3B683A7F}"/>
              </a:ext>
            </a:extLst>
          </p:cNvPr>
          <p:cNvSpPr/>
          <p:nvPr/>
        </p:nvSpPr>
        <p:spPr>
          <a:xfrm>
            <a:off x="257175" y="2408016"/>
            <a:ext cx="1714612" cy="61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</a:p>
          <a:p>
            <a:pPr algn="ctr" defTabSz="1219170">
              <a:buClr>
                <a:srgbClr val="000000"/>
              </a:buClr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STD_TYPES</a:t>
            </a:r>
          </a:p>
          <a:p>
            <a:pPr algn="ctr" defTabSz="1219170">
              <a:buClr>
                <a:srgbClr val="000000"/>
              </a:buClr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8984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kimo zako</dc:creator>
  <cp:lastModifiedBy>kimo zako</cp:lastModifiedBy>
  <cp:revision>1</cp:revision>
  <dcterms:created xsi:type="dcterms:W3CDTF">2020-04-02T00:52:26Z</dcterms:created>
  <dcterms:modified xsi:type="dcterms:W3CDTF">2020-04-02T00:56:28Z</dcterms:modified>
</cp:coreProperties>
</file>