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e51d1d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fe51d1d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fe51d1df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fe51d1df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fe51d1df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fe51d1df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LOCALE: e in france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fe51d1df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fe51d1df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fe51d1df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fe51d1d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fe51d1df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fe51d1df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fe51d1df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fe51d1df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e51d1df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e51d1d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fe51d1df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fe51d1df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fe51d1df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fe51d1df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e51d1d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e51d1d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e51d1df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fe51d1d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fe51d1df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fe51d1df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e51d1df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e51d1df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fe51d1d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fe51d1d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e51d1d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e51d1d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e51d1d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e51d1d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e51d1d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e51d1d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e51d1d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fe51d1d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fe51d1d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fe51d1d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e51d1d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e51d1d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e51d1df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e51d1d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finditer()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simplest approach is to split text on white space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 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re.split(r'[ \t\n]+',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on whitespace gives us tokens like '(not' and 'herself,' to solve that we can split on all characters that are not word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&gt;&gt;&gt; re.split(r'\W+',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finding word characters instead of splitting on non word characters?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6191" t="0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popular stemmers in NLTK: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used to: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</a:t>
            </a:r>
            <a:r>
              <a:rPr lang="en"/>
              <a:t>he task of determining that two words have the same root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compiled into pattern objects, which have methods for various operations such as searching for pattern matches or performing string substitutions.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import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p = re.compile('ab*')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re.compile() also accepts an optional flags argument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p = re.compile('ab*', re.IGNORECASE)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match a backslash character?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regular expressions all backslashes and metacharacters must be </a:t>
            </a:r>
            <a:r>
              <a:rPr lang="en"/>
              <a:t>escaped</a:t>
            </a:r>
            <a:r>
              <a:rPr lang="en"/>
              <a:t> with a </a:t>
            </a:r>
            <a:r>
              <a:rPr lang="en"/>
              <a:t>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solve this problem, we can use python raw string notation for regular expressions where the backslashes are not </a:t>
            </a:r>
            <a:r>
              <a:rPr lang="en"/>
              <a:t>handled</a:t>
            </a:r>
            <a:r>
              <a:rPr lang="en"/>
              <a:t>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match() and search()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75" y="14729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findall()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 returns a list of all matched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