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8" r:id="rId3"/>
    <p:sldId id="260" r:id="rId4"/>
    <p:sldId id="312" r:id="rId5"/>
    <p:sldId id="271" r:id="rId6"/>
    <p:sldId id="263" r:id="rId7"/>
    <p:sldId id="264" r:id="rId8"/>
    <p:sldId id="261" r:id="rId9"/>
    <p:sldId id="313" r:id="rId10"/>
    <p:sldId id="265" r:id="rId11"/>
    <p:sldId id="314" r:id="rId12"/>
    <p:sldId id="316" r:id="rId13"/>
    <p:sldId id="317" r:id="rId14"/>
    <p:sldId id="318" r:id="rId15"/>
    <p:sldId id="319" r:id="rId16"/>
    <p:sldId id="321" r:id="rId17"/>
    <p:sldId id="322" r:id="rId18"/>
    <p:sldId id="323" r:id="rId19"/>
    <p:sldId id="320" r:id="rId20"/>
    <p:sldId id="290" r:id="rId21"/>
  </p:sldIdLst>
  <p:sldSz cx="9144000" cy="5143500" type="screen16x9"/>
  <p:notesSz cx="6858000" cy="9144000"/>
  <p:embeddedFontLst>
    <p:embeddedFont>
      <p:font typeface="DM Sans" panose="020B0604020202020204" charset="0"/>
      <p:regular r:id="rId23"/>
      <p:bold r:id="rId24"/>
      <p:italic r:id="rId25"/>
      <p:boldItalic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  <p:embeddedFont>
      <p:font typeface="PT Sans" panose="020B0604020202020204" charset="0"/>
      <p:regular r:id="rId31"/>
      <p:bold r:id="rId32"/>
      <p:italic r:id="rId33"/>
      <p:boldItalic r:id="rId34"/>
    </p:embeddedFont>
    <p:embeddedFont>
      <p:font typeface="Anaheim" panose="020B0604020202020204" charset="0"/>
      <p:regular r:id="rId35"/>
      <p:bold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  <p:embeddedFont>
      <p:font typeface="Nunito Light" panose="020B0604020202020204" charset="0"/>
      <p:regular r:id="rId41"/>
      <p:italic r:id="rId42"/>
    </p:embeddedFont>
    <p:embeddedFont>
      <p:font typeface="Bebas Neue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C25A0B-D472-4DD9-AE87-429045D93AF4}">
  <a:tblStyle styleId="{B5C25A0B-D472-4DD9-AE87-429045D93A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57A2AB-A90F-481D-BAC4-23F04AAA27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281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1f72ba2fa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1f72ba2fa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00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1f72ba2fa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1f72ba2fa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45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736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f72ba2fac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f72ba2fac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19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00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135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16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8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690854" y="831214"/>
            <a:ext cx="1404077" cy="1318319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063173" y="3965293"/>
            <a:ext cx="1518102" cy="1898839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56" name="Google Shape;256;p24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59" name="Google Shape;259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62" name="Google Shape;262;p24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 rot="5655372">
            <a:off x="-2129157" y="3022453"/>
            <a:ext cx="3864815" cy="3745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 rot="-3917262">
            <a:off x="7631540" y="-1432759"/>
            <a:ext cx="3352710" cy="2977303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73" name="Google Shape;273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277" name="Google Shape;277;p2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280" name="Google Shape;280;p2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2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3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ubTitle" idx="4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5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6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8479425" y="23012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 rot="-3555177">
            <a:off x="-1456144" y="2911698"/>
            <a:ext cx="2122762" cy="19931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167265" y="3779125"/>
            <a:ext cx="360758" cy="258297"/>
            <a:chOff x="4992850" y="4345375"/>
            <a:chExt cx="607336" cy="638400"/>
          </a:xfrm>
        </p:grpSpPr>
        <p:sp>
          <p:nvSpPr>
            <p:cNvPr id="294" name="Google Shape;294;p2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26"/>
          <p:cNvSpPr/>
          <p:nvPr/>
        </p:nvSpPr>
        <p:spPr>
          <a:xfrm>
            <a:off x="8479425" y="5395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6"/>
          <p:cNvGrpSpPr/>
          <p:nvPr/>
        </p:nvGrpSpPr>
        <p:grpSpPr>
          <a:xfrm>
            <a:off x="485797" y="4603996"/>
            <a:ext cx="234196" cy="188409"/>
            <a:chOff x="5151797" y="479071"/>
            <a:chExt cx="234196" cy="188409"/>
          </a:xfrm>
        </p:grpSpPr>
        <p:sp>
          <p:nvSpPr>
            <p:cNvPr id="298" name="Google Shape;298;p26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8595429" y="3449772"/>
            <a:ext cx="234788" cy="188409"/>
            <a:chOff x="6428979" y="917397"/>
            <a:chExt cx="234788" cy="188409"/>
          </a:xfrm>
        </p:grpSpPr>
        <p:sp>
          <p:nvSpPr>
            <p:cNvPr id="301" name="Google Shape;301;p26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8652025" y="12314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1"/>
          </p:nvPr>
        </p:nvSpPr>
        <p:spPr>
          <a:xfrm>
            <a:off x="1618875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subTitle" idx="2"/>
          </p:nvPr>
        </p:nvSpPr>
        <p:spPr>
          <a:xfrm>
            <a:off x="5152013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subTitle" idx="3"/>
          </p:nvPr>
        </p:nvSpPr>
        <p:spPr>
          <a:xfrm>
            <a:off x="1618875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subTitle" idx="4"/>
          </p:nvPr>
        </p:nvSpPr>
        <p:spPr>
          <a:xfrm>
            <a:off x="5152013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subTitle" idx="5"/>
          </p:nvPr>
        </p:nvSpPr>
        <p:spPr>
          <a:xfrm>
            <a:off x="1618875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6"/>
          </p:nvPr>
        </p:nvSpPr>
        <p:spPr>
          <a:xfrm>
            <a:off x="1618875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7"/>
          </p:nvPr>
        </p:nvSpPr>
        <p:spPr>
          <a:xfrm>
            <a:off x="5152008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8"/>
          </p:nvPr>
        </p:nvSpPr>
        <p:spPr>
          <a:xfrm>
            <a:off x="5152008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2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8432226" y="-375650"/>
            <a:ext cx="1395293" cy="1745295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 rot="-3555079">
            <a:off x="-738071" y="2310738"/>
            <a:ext cx="1257907" cy="118111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7"/>
          <p:cNvGrpSpPr/>
          <p:nvPr/>
        </p:nvGrpSpPr>
        <p:grpSpPr>
          <a:xfrm>
            <a:off x="8788054" y="1644572"/>
            <a:ext cx="234788" cy="188409"/>
            <a:chOff x="6428979" y="917397"/>
            <a:chExt cx="234788" cy="188409"/>
          </a:xfrm>
        </p:grpSpPr>
        <p:sp>
          <p:nvSpPr>
            <p:cNvPr id="318" name="Google Shape;318;p27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7"/>
          <p:cNvSpPr/>
          <p:nvPr/>
        </p:nvSpPr>
        <p:spPr>
          <a:xfrm>
            <a:off x="8760850" y="8541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81150" y="2708188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1"/>
          </p:nvPr>
        </p:nvSpPr>
        <p:spPr>
          <a:xfrm>
            <a:off x="1618113" y="1561615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2"/>
          </p:nvPr>
        </p:nvSpPr>
        <p:spPr>
          <a:xfrm>
            <a:off x="1618120" y="2458540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3"/>
          </p:nvPr>
        </p:nvSpPr>
        <p:spPr>
          <a:xfrm>
            <a:off x="1618113" y="3355465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4"/>
          </p:nvPr>
        </p:nvSpPr>
        <p:spPr>
          <a:xfrm>
            <a:off x="1618120" y="4252390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5"/>
          </p:nvPr>
        </p:nvSpPr>
        <p:spPr>
          <a:xfrm>
            <a:off x="1618113" y="1317250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6"/>
          </p:nvPr>
        </p:nvSpPr>
        <p:spPr>
          <a:xfrm>
            <a:off x="1618113" y="3111217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7"/>
          </p:nvPr>
        </p:nvSpPr>
        <p:spPr>
          <a:xfrm>
            <a:off x="1618113" y="2214233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ubTitle" idx="8"/>
          </p:nvPr>
        </p:nvSpPr>
        <p:spPr>
          <a:xfrm>
            <a:off x="1618113" y="4008200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2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 hasCustomPrompt="1"/>
          </p:nvPr>
        </p:nvSpPr>
        <p:spPr>
          <a:xfrm>
            <a:off x="1325650" y="2432800"/>
            <a:ext cx="1398900" cy="60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30"/>
          <p:cNvSpPr txBox="1">
            <a:spLocks noGrp="1"/>
          </p:cNvSpPr>
          <p:nvPr>
            <p:ph type="subTitle" idx="1"/>
          </p:nvPr>
        </p:nvSpPr>
        <p:spPr>
          <a:xfrm>
            <a:off x="938500" y="3560852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2432800"/>
            <a:ext cx="1397700" cy="60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30"/>
          <p:cNvSpPr txBox="1">
            <a:spLocks noGrp="1"/>
          </p:cNvSpPr>
          <p:nvPr>
            <p:ph type="subTitle" idx="4"/>
          </p:nvPr>
        </p:nvSpPr>
        <p:spPr>
          <a:xfrm>
            <a:off x="3485400" y="3560852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2" name="Google Shape;382;p30"/>
          <p:cNvSpPr txBox="1">
            <a:spLocks noGrp="1"/>
          </p:cNvSpPr>
          <p:nvPr>
            <p:ph type="subTitle" idx="5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3" name="Google Shape;383;p30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2432800"/>
            <a:ext cx="1397700" cy="60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30"/>
          <p:cNvSpPr txBox="1">
            <a:spLocks noGrp="1"/>
          </p:cNvSpPr>
          <p:nvPr>
            <p:ph type="subTitle" idx="7"/>
          </p:nvPr>
        </p:nvSpPr>
        <p:spPr>
          <a:xfrm>
            <a:off x="6032300" y="3560852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6" name="Google Shape;386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-1731000" y="2571745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8488556" y="1302489"/>
            <a:ext cx="1300321" cy="1626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0"/>
          <p:cNvGrpSpPr/>
          <p:nvPr/>
        </p:nvGrpSpPr>
        <p:grpSpPr>
          <a:xfrm>
            <a:off x="8676565" y="1435450"/>
            <a:ext cx="360758" cy="258297"/>
            <a:chOff x="4992850" y="4345375"/>
            <a:chExt cx="607336" cy="638400"/>
          </a:xfrm>
        </p:grpSpPr>
        <p:sp>
          <p:nvSpPr>
            <p:cNvPr id="391" name="Google Shape;391;p3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0"/>
          <p:cNvSpPr/>
          <p:nvPr/>
        </p:nvSpPr>
        <p:spPr>
          <a:xfrm>
            <a:off x="170850" y="1435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30"/>
          <p:cNvGrpSpPr/>
          <p:nvPr/>
        </p:nvGrpSpPr>
        <p:grpSpPr>
          <a:xfrm>
            <a:off x="212297" y="3225671"/>
            <a:ext cx="234196" cy="188409"/>
            <a:chOff x="5151797" y="479071"/>
            <a:chExt cx="234196" cy="188409"/>
          </a:xfrm>
        </p:grpSpPr>
        <p:sp>
          <p:nvSpPr>
            <p:cNvPr id="395" name="Google Shape;395;p30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0"/>
          <p:cNvGrpSpPr/>
          <p:nvPr/>
        </p:nvGrpSpPr>
        <p:grpSpPr>
          <a:xfrm>
            <a:off x="8664279" y="4232272"/>
            <a:ext cx="234788" cy="188409"/>
            <a:chOff x="6428979" y="917397"/>
            <a:chExt cx="234788" cy="188409"/>
          </a:xfrm>
        </p:grpSpPr>
        <p:sp>
          <p:nvSpPr>
            <p:cNvPr id="398" name="Google Shape;398;p30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30"/>
          <p:cNvSpPr/>
          <p:nvPr/>
        </p:nvSpPr>
        <p:spPr>
          <a:xfrm>
            <a:off x="8712350" y="2174488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1"/>
          </p:nvPr>
        </p:nvSpPr>
        <p:spPr>
          <a:xfrm>
            <a:off x="713225" y="1775309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3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5055284" y="37386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583300" y="37386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5055275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1583075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2256459" flipH="1">
            <a:off x="-1314778" y="2364914"/>
            <a:ext cx="2210833" cy="2142776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462279" y="612607"/>
            <a:ext cx="1607998" cy="201135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245040" y="2658850"/>
            <a:ext cx="360758" cy="258297"/>
            <a:chOff x="4992850" y="4345375"/>
            <a:chExt cx="607336" cy="638400"/>
          </a:xfrm>
        </p:grpSpPr>
        <p:sp>
          <p:nvSpPr>
            <p:cNvPr id="50" name="Google Shape;50;p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898775" y="11832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175847" y="3903221"/>
            <a:ext cx="234196" cy="188409"/>
            <a:chOff x="5151797" y="479071"/>
            <a:chExt cx="234196" cy="188409"/>
          </a:xfrm>
        </p:grpSpPr>
        <p:sp>
          <p:nvSpPr>
            <p:cNvPr id="54" name="Google Shape;54;p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>
            <a:off x="8729554" y="3525597"/>
            <a:ext cx="234788" cy="188409"/>
            <a:chOff x="6428979" y="917397"/>
            <a:chExt cx="234788" cy="188409"/>
          </a:xfrm>
        </p:grpSpPr>
        <p:sp>
          <p:nvSpPr>
            <p:cNvPr id="57" name="Google Shape;57;p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-5400000">
            <a:off x="7973900" y="24617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99" name="Google Shape;99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6789333">
            <a:off x="-1733103" y="1956216"/>
            <a:ext cx="2259312" cy="218976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 rot="10800000">
            <a:off x="190746" y="3262197"/>
            <a:ext cx="234788" cy="188409"/>
            <a:chOff x="4424582" y="1819850"/>
            <a:chExt cx="98427" cy="78984"/>
          </a:xfrm>
        </p:grpSpPr>
        <p:sp>
          <p:nvSpPr>
            <p:cNvPr id="104" name="Google Shape;104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"/>
          </p:nvPr>
        </p:nvSpPr>
        <p:spPr>
          <a:xfrm>
            <a:off x="3820996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6" hasCustomPrompt="1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 hasCustomPrompt="1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 idx="2" hasCustomPrompt="1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8587325" y="39570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6171912">
            <a:off x="-1505705" y="2211863"/>
            <a:ext cx="2259353" cy="2189802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714313">
            <a:off x="8428959" y="157401"/>
            <a:ext cx="2230273" cy="1980546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8704040" y="1638900"/>
            <a:ext cx="360758" cy="258297"/>
            <a:chOff x="4992850" y="4345375"/>
            <a:chExt cx="607336" cy="638400"/>
          </a:xfrm>
        </p:grpSpPr>
        <p:sp>
          <p:nvSpPr>
            <p:cNvPr id="138" name="Google Shape;138;p1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6"/>
          <p:cNvSpPr/>
          <p:nvPr/>
        </p:nvSpPr>
        <p:spPr>
          <a:xfrm>
            <a:off x="203650" y="1422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315272" y="2270471"/>
            <a:ext cx="234196" cy="188409"/>
            <a:chOff x="5151797" y="479071"/>
            <a:chExt cx="234196" cy="188409"/>
          </a:xfrm>
        </p:grpSpPr>
        <p:sp>
          <p:nvSpPr>
            <p:cNvPr id="142" name="Google Shape;142;p16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6"/>
          <p:cNvSpPr/>
          <p:nvPr/>
        </p:nvSpPr>
        <p:spPr>
          <a:xfrm>
            <a:off x="166600" y="39303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-1190814" y="-484857"/>
            <a:ext cx="1944724" cy="2432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 rot="-3555149">
            <a:off x="8293717" y="3656862"/>
            <a:ext cx="2410819" cy="226362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235" name="Google Shape;235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3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50497" y="2032371"/>
            <a:ext cx="234196" cy="188409"/>
            <a:chOff x="7827572" y="1634046"/>
            <a:chExt cx="234196" cy="188409"/>
          </a:xfrm>
        </p:grpSpPr>
        <p:sp>
          <p:nvSpPr>
            <p:cNvPr id="239" name="Google Shape;239;p23"/>
            <p:cNvSpPr/>
            <p:nvPr/>
          </p:nvSpPr>
          <p:spPr>
            <a:xfrm>
              <a:off x="7827572" y="163404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937177" y="163404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242" name="Google Shape;242;p23"/>
            <p:cNvSpPr/>
            <p:nvPr/>
          </p:nvSpPr>
          <p:spPr>
            <a:xfrm>
              <a:off x="9214275" y="20723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9104754" y="20723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2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3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4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1" r:id="rId7"/>
    <p:sldLayoutId id="2147483662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News Detector</a:t>
            </a:r>
            <a:r>
              <a:rPr lang="en" sz="4100" b="0" dirty="0"/>
              <a:t/>
            </a:r>
            <a:br>
              <a:rPr lang="en" sz="4100" b="0" dirty="0"/>
            </a:br>
            <a:r>
              <a:rPr lang="en" sz="2300" b="0" dirty="0"/>
              <a:t>Fake or Not</a:t>
            </a:r>
            <a:endParaRPr sz="2300" b="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Predictive Pioneers</a:t>
            </a: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4868886" y="829080"/>
            <a:ext cx="3798091" cy="3485336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726362" y="3959876"/>
            <a:ext cx="2905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err="1" smtClean="0"/>
              <a:t>Basmala</a:t>
            </a:r>
            <a:r>
              <a:rPr lang="en-US" sz="1600" b="1" dirty="0" smtClean="0"/>
              <a:t> Ahmed</a:t>
            </a:r>
          </a:p>
          <a:p>
            <a:pPr lvl="0"/>
            <a:r>
              <a:rPr lang="en-US" dirty="0"/>
              <a:t>FCAI – Cairo University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6"/>
          <p:cNvSpPr txBox="1">
            <a:spLocks noGrp="1"/>
          </p:cNvSpPr>
          <p:nvPr>
            <p:ph type="subTitle" idx="5"/>
          </p:nvPr>
        </p:nvSpPr>
        <p:spPr>
          <a:xfrm>
            <a:off x="936008" y="982362"/>
            <a:ext cx="3635992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Dropping unneeded Coloumns</a:t>
            </a:r>
            <a:endParaRPr dirty="0"/>
          </a:p>
        </p:txBody>
      </p:sp>
      <p:sp>
        <p:nvSpPr>
          <p:cNvPr id="1358" name="Google Shape;1358;p46"/>
          <p:cNvSpPr txBox="1">
            <a:spLocks noGrp="1"/>
          </p:cNvSpPr>
          <p:nvPr>
            <p:ph type="subTitle" idx="7"/>
          </p:nvPr>
        </p:nvSpPr>
        <p:spPr>
          <a:xfrm>
            <a:off x="4756817" y="982362"/>
            <a:ext cx="3635992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Visualizing</a:t>
            </a:r>
            <a:br>
              <a:rPr lang="en" dirty="0"/>
            </a:br>
            <a:r>
              <a:rPr lang="en" dirty="0"/>
              <a:t>Records</a:t>
            </a:r>
            <a:endParaRPr dirty="0"/>
          </a:p>
        </p:txBody>
      </p:sp>
      <p:pic>
        <p:nvPicPr>
          <p:cNvPr id="17" name="Picture 16" descr="A black screen with red and yellow text&#10;&#10;Description automatically generated">
            <a:extLst>
              <a:ext uri="{FF2B5EF4-FFF2-40B4-BE49-F238E27FC236}">
                <a16:creationId xmlns:a16="http://schemas.microsoft.com/office/drawing/2014/main" id="{FCD5AAE8-40FA-2986-87D2-D5C6F4DBBC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6095" t="21741" r="16095" b="21741"/>
          <a:stretch/>
        </p:blipFill>
        <p:spPr>
          <a:xfrm>
            <a:off x="1216424" y="2090056"/>
            <a:ext cx="3075160" cy="1937228"/>
          </a:xfrm>
          <a:prstGeom prst="rect">
            <a:avLst/>
          </a:prstGeom>
        </p:spPr>
      </p:pic>
      <p:pic>
        <p:nvPicPr>
          <p:cNvPr id="19" name="Picture 18" descr="A computer screen shot of a black rectangular with colorful text&#10;&#10;Description automatically generated">
            <a:extLst>
              <a:ext uri="{FF2B5EF4-FFF2-40B4-BE49-F238E27FC236}">
                <a16:creationId xmlns:a16="http://schemas.microsoft.com/office/drawing/2014/main" id="{E6200AB3-9A7B-A72D-D97C-B79CC8D613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1873" t="24188" r="11873" b="24188"/>
          <a:stretch/>
        </p:blipFill>
        <p:spPr>
          <a:xfrm>
            <a:off x="5105672" y="1487862"/>
            <a:ext cx="3051436" cy="997133"/>
          </a:xfrm>
          <a:prstGeom prst="rect">
            <a:avLst/>
          </a:prstGeom>
        </p:spPr>
      </p:pic>
      <p:pic>
        <p:nvPicPr>
          <p:cNvPr id="21" name="Picture 20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EE7CCB02-38DE-0100-8373-6F039FDCC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4012" y="2571750"/>
            <a:ext cx="2074756" cy="2074756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13225" y="2363527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Data Preproccesing</a:t>
            </a:r>
            <a:endParaRPr sz="4400" dirty="0"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12" name="Google Shape;912;p41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6" name="Google Shape;1388;p49">
            <a:extLst>
              <a:ext uri="{FF2B5EF4-FFF2-40B4-BE49-F238E27FC236}">
                <a16:creationId xmlns:a16="http://schemas.microsoft.com/office/drawing/2014/main" id="{0CC5D01E-C8B8-7C72-FCAA-F78C2EAEFD79}"/>
              </a:ext>
            </a:extLst>
          </p:cNvPr>
          <p:cNvGrpSpPr/>
          <p:nvPr/>
        </p:nvGrpSpPr>
        <p:grpSpPr>
          <a:xfrm>
            <a:off x="4513351" y="1389888"/>
            <a:ext cx="4235050" cy="3214230"/>
            <a:chOff x="3793280" y="843383"/>
            <a:chExt cx="4955121" cy="3760735"/>
          </a:xfrm>
        </p:grpSpPr>
        <p:sp>
          <p:nvSpPr>
            <p:cNvPr id="1187" name="Google Shape;1389;p49">
              <a:extLst>
                <a:ext uri="{FF2B5EF4-FFF2-40B4-BE49-F238E27FC236}">
                  <a16:creationId xmlns:a16="http://schemas.microsoft.com/office/drawing/2014/main" id="{82AD8377-F0A5-9E80-A4F4-F6E533E8354A}"/>
                </a:ext>
              </a:extLst>
            </p:cNvPr>
            <p:cNvSpPr/>
            <p:nvPr/>
          </p:nvSpPr>
          <p:spPr>
            <a:xfrm>
              <a:off x="6353631" y="1846814"/>
              <a:ext cx="2394769" cy="1973794"/>
            </a:xfrm>
            <a:custGeom>
              <a:avLst/>
              <a:gdLst/>
              <a:ahLst/>
              <a:cxnLst/>
              <a:rect l="l" t="t" r="r" b="b"/>
              <a:pathLst>
                <a:path w="42568" h="35085" extrusionOk="0">
                  <a:moveTo>
                    <a:pt x="28184" y="1"/>
                  </a:moveTo>
                  <a:cubicBezTo>
                    <a:pt x="27147" y="1"/>
                    <a:pt x="26108" y="74"/>
                    <a:pt x="25087" y="208"/>
                  </a:cubicBezTo>
                  <a:cubicBezTo>
                    <a:pt x="23049" y="477"/>
                    <a:pt x="21019" y="979"/>
                    <a:pt x="19130" y="1771"/>
                  </a:cubicBezTo>
                  <a:cubicBezTo>
                    <a:pt x="14857" y="3603"/>
                    <a:pt x="12530" y="8343"/>
                    <a:pt x="9049" y="11237"/>
                  </a:cubicBezTo>
                  <a:cubicBezTo>
                    <a:pt x="6750" y="13118"/>
                    <a:pt x="3920" y="13918"/>
                    <a:pt x="2357" y="16514"/>
                  </a:cubicBezTo>
                  <a:cubicBezTo>
                    <a:pt x="616" y="19344"/>
                    <a:pt x="1" y="22527"/>
                    <a:pt x="1182" y="25739"/>
                  </a:cubicBezTo>
                  <a:cubicBezTo>
                    <a:pt x="1239" y="25824"/>
                    <a:pt x="1267" y="25944"/>
                    <a:pt x="1296" y="26065"/>
                  </a:cubicBezTo>
                  <a:cubicBezTo>
                    <a:pt x="2654" y="29276"/>
                    <a:pt x="5484" y="31752"/>
                    <a:pt x="8695" y="33167"/>
                  </a:cubicBezTo>
                  <a:cubicBezTo>
                    <a:pt x="11999" y="34639"/>
                    <a:pt x="15685" y="35049"/>
                    <a:pt x="19279" y="35084"/>
                  </a:cubicBezTo>
                  <a:cubicBezTo>
                    <a:pt x="22519" y="35084"/>
                    <a:pt x="25822" y="34759"/>
                    <a:pt x="28624" y="33167"/>
                  </a:cubicBezTo>
                  <a:cubicBezTo>
                    <a:pt x="31807" y="31335"/>
                    <a:pt x="32097" y="28951"/>
                    <a:pt x="33307" y="25916"/>
                  </a:cubicBezTo>
                  <a:cubicBezTo>
                    <a:pt x="34340" y="23320"/>
                    <a:pt x="36936" y="21403"/>
                    <a:pt x="38641" y="19280"/>
                  </a:cubicBezTo>
                  <a:cubicBezTo>
                    <a:pt x="41032" y="16337"/>
                    <a:pt x="42567" y="12411"/>
                    <a:pt x="41683" y="8697"/>
                  </a:cubicBezTo>
                  <a:cubicBezTo>
                    <a:pt x="40884" y="5400"/>
                    <a:pt x="38231" y="2719"/>
                    <a:pt x="35104" y="1333"/>
                  </a:cubicBezTo>
                  <a:cubicBezTo>
                    <a:pt x="32933" y="387"/>
                    <a:pt x="30559" y="1"/>
                    <a:pt x="28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390;p49">
              <a:extLst>
                <a:ext uri="{FF2B5EF4-FFF2-40B4-BE49-F238E27FC236}">
                  <a16:creationId xmlns:a16="http://schemas.microsoft.com/office/drawing/2014/main" id="{A10B7F4C-B1DF-EDEF-E224-7D19440DE361}"/>
                </a:ext>
              </a:extLst>
            </p:cNvPr>
            <p:cNvSpPr/>
            <p:nvPr/>
          </p:nvSpPr>
          <p:spPr>
            <a:xfrm>
              <a:off x="6193364" y="1417471"/>
              <a:ext cx="815928" cy="1020576"/>
            </a:xfrm>
            <a:custGeom>
              <a:avLst/>
              <a:gdLst/>
              <a:ahLst/>
              <a:cxnLst/>
              <a:rect l="l" t="t" r="r" b="b"/>
              <a:pathLst>
                <a:path w="7690" h="9619" extrusionOk="0">
                  <a:moveTo>
                    <a:pt x="1814" y="0"/>
                  </a:moveTo>
                  <a:cubicBezTo>
                    <a:pt x="1314" y="0"/>
                    <a:pt x="835" y="161"/>
                    <a:pt x="503" y="527"/>
                  </a:cubicBezTo>
                  <a:cubicBezTo>
                    <a:pt x="114" y="938"/>
                    <a:pt x="1" y="1532"/>
                    <a:pt x="29" y="2063"/>
                  </a:cubicBezTo>
                  <a:cubicBezTo>
                    <a:pt x="57" y="2621"/>
                    <a:pt x="234" y="3152"/>
                    <a:pt x="383" y="3683"/>
                  </a:cubicBezTo>
                  <a:cubicBezTo>
                    <a:pt x="913" y="5777"/>
                    <a:pt x="149" y="9017"/>
                    <a:pt x="3064" y="9547"/>
                  </a:cubicBezTo>
                  <a:cubicBezTo>
                    <a:pt x="3307" y="9596"/>
                    <a:pt x="3542" y="9619"/>
                    <a:pt x="3768" y="9619"/>
                  </a:cubicBezTo>
                  <a:cubicBezTo>
                    <a:pt x="6281" y="9619"/>
                    <a:pt x="7690" y="6774"/>
                    <a:pt x="7365" y="4418"/>
                  </a:cubicBezTo>
                  <a:cubicBezTo>
                    <a:pt x="7252" y="3739"/>
                    <a:pt x="6983" y="3060"/>
                    <a:pt x="6573" y="2501"/>
                  </a:cubicBezTo>
                  <a:cubicBezTo>
                    <a:pt x="6276" y="2119"/>
                    <a:pt x="5922" y="1822"/>
                    <a:pt x="5512" y="1589"/>
                  </a:cubicBezTo>
                  <a:cubicBezTo>
                    <a:pt x="5129" y="1383"/>
                    <a:pt x="4684" y="1263"/>
                    <a:pt x="4274" y="1058"/>
                  </a:cubicBezTo>
                  <a:cubicBezTo>
                    <a:pt x="3863" y="825"/>
                    <a:pt x="3474" y="527"/>
                    <a:pt x="3064" y="322"/>
                  </a:cubicBezTo>
                  <a:cubicBezTo>
                    <a:pt x="2683" y="117"/>
                    <a:pt x="2240" y="0"/>
                    <a:pt x="1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391;p49">
              <a:extLst>
                <a:ext uri="{FF2B5EF4-FFF2-40B4-BE49-F238E27FC236}">
                  <a16:creationId xmlns:a16="http://schemas.microsoft.com/office/drawing/2014/main" id="{5D1160DC-F8F2-6027-FC41-5B2EAA29810E}"/>
                </a:ext>
              </a:extLst>
            </p:cNvPr>
            <p:cNvGrpSpPr/>
            <p:nvPr/>
          </p:nvGrpSpPr>
          <p:grpSpPr>
            <a:xfrm>
              <a:off x="5350673" y="843383"/>
              <a:ext cx="2350000" cy="1348751"/>
              <a:chOff x="6516473" y="1820321"/>
              <a:chExt cx="2350000" cy="1348751"/>
            </a:xfrm>
          </p:grpSpPr>
          <p:grpSp>
            <p:nvGrpSpPr>
              <p:cNvPr id="1253" name="Google Shape;1392;p49">
                <a:extLst>
                  <a:ext uri="{FF2B5EF4-FFF2-40B4-BE49-F238E27FC236}">
                    <a16:creationId xmlns:a16="http://schemas.microsoft.com/office/drawing/2014/main" id="{8182D769-5540-9576-3DFF-1537EF161180}"/>
                  </a:ext>
                </a:extLst>
              </p:cNvPr>
              <p:cNvGrpSpPr/>
              <p:nvPr/>
            </p:nvGrpSpPr>
            <p:grpSpPr>
              <a:xfrm>
                <a:off x="6516473" y="1820321"/>
                <a:ext cx="1504917" cy="1021126"/>
                <a:chOff x="5128378" y="1759883"/>
                <a:chExt cx="525423" cy="356526"/>
              </a:xfrm>
            </p:grpSpPr>
            <p:sp>
              <p:nvSpPr>
                <p:cNvPr id="1288" name="Google Shape;1393;p49">
                  <a:extLst>
                    <a:ext uri="{FF2B5EF4-FFF2-40B4-BE49-F238E27FC236}">
                      <a16:creationId xmlns:a16="http://schemas.microsoft.com/office/drawing/2014/main" id="{356D1856-07C0-9B28-D9FC-4AA3F9A47D64}"/>
                    </a:ext>
                  </a:extLst>
                </p:cNvPr>
                <p:cNvSpPr/>
                <p:nvPr/>
              </p:nvSpPr>
              <p:spPr>
                <a:xfrm>
                  <a:off x="5128378" y="1759883"/>
                  <a:ext cx="525423" cy="356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9" h="10259" extrusionOk="0">
                      <a:moveTo>
                        <a:pt x="114" y="1"/>
                      </a:moveTo>
                      <a:cubicBezTo>
                        <a:pt x="58" y="1"/>
                        <a:pt x="1" y="58"/>
                        <a:pt x="1" y="150"/>
                      </a:cubicBezTo>
                      <a:lnTo>
                        <a:pt x="1" y="10139"/>
                      </a:lnTo>
                      <a:cubicBezTo>
                        <a:pt x="1" y="10195"/>
                        <a:pt x="58" y="10259"/>
                        <a:pt x="114" y="10259"/>
                      </a:cubicBezTo>
                      <a:lnTo>
                        <a:pt x="15006" y="10259"/>
                      </a:lnTo>
                      <a:cubicBezTo>
                        <a:pt x="15062" y="10259"/>
                        <a:pt x="15119" y="10195"/>
                        <a:pt x="15119" y="10139"/>
                      </a:cubicBezTo>
                      <a:lnTo>
                        <a:pt x="15119" y="150"/>
                      </a:lnTo>
                      <a:cubicBezTo>
                        <a:pt x="15119" y="58"/>
                        <a:pt x="15062" y="1"/>
                        <a:pt x="150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394;p49">
                  <a:extLst>
                    <a:ext uri="{FF2B5EF4-FFF2-40B4-BE49-F238E27FC236}">
                      <a16:creationId xmlns:a16="http://schemas.microsoft.com/office/drawing/2014/main" id="{28352936-76DA-A017-BF00-460E6CC045A8}"/>
                    </a:ext>
                  </a:extLst>
                </p:cNvPr>
                <p:cNvSpPr/>
                <p:nvPr/>
              </p:nvSpPr>
              <p:spPr>
                <a:xfrm>
                  <a:off x="5472603" y="1829458"/>
                  <a:ext cx="11777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389" y="178"/>
                      </a:lnTo>
                      <a:lnTo>
                        <a:pt x="33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395;p49">
                  <a:extLst>
                    <a:ext uri="{FF2B5EF4-FFF2-40B4-BE49-F238E27FC236}">
                      <a16:creationId xmlns:a16="http://schemas.microsoft.com/office/drawing/2014/main" id="{60D0B1CA-A621-E974-5A6F-2DC12E09940D}"/>
                    </a:ext>
                  </a:extLst>
                </p:cNvPr>
                <p:cNvSpPr/>
                <p:nvPr/>
              </p:nvSpPr>
              <p:spPr>
                <a:xfrm>
                  <a:off x="5405948" y="1829458"/>
                  <a:ext cx="47263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1359" y="178"/>
                      </a:lnTo>
                      <a:lnTo>
                        <a:pt x="13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396;p49">
                  <a:extLst>
                    <a:ext uri="{FF2B5EF4-FFF2-40B4-BE49-F238E27FC236}">
                      <a16:creationId xmlns:a16="http://schemas.microsoft.com/office/drawing/2014/main" id="{C44631A6-88ED-FAA5-B56C-103737D1F5EF}"/>
                    </a:ext>
                  </a:extLst>
                </p:cNvPr>
                <p:cNvSpPr/>
                <p:nvPr/>
              </p:nvSpPr>
              <p:spPr>
                <a:xfrm>
                  <a:off x="5362924" y="1829458"/>
                  <a:ext cx="30791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885" y="178"/>
                      </a:lnTo>
                      <a:lnTo>
                        <a:pt x="88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397;p49">
                  <a:extLst>
                    <a:ext uri="{FF2B5EF4-FFF2-40B4-BE49-F238E27FC236}">
                      <a16:creationId xmlns:a16="http://schemas.microsoft.com/office/drawing/2014/main" id="{CA1A4CB9-02D9-3104-54CE-858B6EB44E1F}"/>
                    </a:ext>
                  </a:extLst>
                </p:cNvPr>
                <p:cNvSpPr/>
                <p:nvPr/>
              </p:nvSpPr>
              <p:spPr>
                <a:xfrm>
                  <a:off x="5341308" y="1829458"/>
                  <a:ext cx="1233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54" y="178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398;p49">
                  <a:extLst>
                    <a:ext uri="{FF2B5EF4-FFF2-40B4-BE49-F238E27FC236}">
                      <a16:creationId xmlns:a16="http://schemas.microsoft.com/office/drawing/2014/main" id="{015D9445-F62F-3402-B56A-0D6268DF145D}"/>
                    </a:ext>
                  </a:extLst>
                </p:cNvPr>
                <p:cNvSpPr/>
                <p:nvPr/>
              </p:nvSpPr>
              <p:spPr>
                <a:xfrm>
                  <a:off x="5198960" y="1829458"/>
                  <a:ext cx="12615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629" y="178"/>
                      </a:lnTo>
                      <a:lnTo>
                        <a:pt x="36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399;p49">
                  <a:extLst>
                    <a:ext uri="{FF2B5EF4-FFF2-40B4-BE49-F238E27FC236}">
                      <a16:creationId xmlns:a16="http://schemas.microsoft.com/office/drawing/2014/main" id="{1EBA0899-E3DB-0B3F-75E6-DDB759E07B41}"/>
                    </a:ext>
                  </a:extLst>
                </p:cNvPr>
                <p:cNvSpPr/>
                <p:nvPr/>
              </p:nvSpPr>
              <p:spPr>
                <a:xfrm>
                  <a:off x="5513403" y="1858233"/>
                  <a:ext cx="102555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1" h="206" extrusionOk="0">
                      <a:moveTo>
                        <a:pt x="0" y="1"/>
                      </a:moveTo>
                      <a:lnTo>
                        <a:pt x="0" y="206"/>
                      </a:lnTo>
                      <a:lnTo>
                        <a:pt x="2950" y="206"/>
                      </a:lnTo>
                      <a:lnTo>
                        <a:pt x="29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400;p49">
                  <a:extLst>
                    <a:ext uri="{FF2B5EF4-FFF2-40B4-BE49-F238E27FC236}">
                      <a16:creationId xmlns:a16="http://schemas.microsoft.com/office/drawing/2014/main" id="{317FC6B4-EF56-A677-A1F9-D884D8EE2E83}"/>
                    </a:ext>
                  </a:extLst>
                </p:cNvPr>
                <p:cNvSpPr/>
                <p:nvPr/>
              </p:nvSpPr>
              <p:spPr>
                <a:xfrm>
                  <a:off x="5355799" y="1858233"/>
                  <a:ext cx="133033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" h="206" extrusionOk="0">
                      <a:moveTo>
                        <a:pt x="1" y="1"/>
                      </a:moveTo>
                      <a:lnTo>
                        <a:pt x="1" y="206"/>
                      </a:lnTo>
                      <a:lnTo>
                        <a:pt x="3828" y="206"/>
                      </a:lnTo>
                      <a:lnTo>
                        <a:pt x="382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401;p49">
                  <a:extLst>
                    <a:ext uri="{FF2B5EF4-FFF2-40B4-BE49-F238E27FC236}">
                      <a16:creationId xmlns:a16="http://schemas.microsoft.com/office/drawing/2014/main" id="{901D3EF2-74FE-4251-F056-0BB931B2EAA9}"/>
                    </a:ext>
                  </a:extLst>
                </p:cNvPr>
                <p:cNvSpPr/>
                <p:nvPr/>
              </p:nvSpPr>
              <p:spPr>
                <a:xfrm>
                  <a:off x="5318927" y="1858233"/>
                  <a:ext cx="14283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206" extrusionOk="0">
                      <a:moveTo>
                        <a:pt x="1" y="1"/>
                      </a:moveTo>
                      <a:lnTo>
                        <a:pt x="1" y="206"/>
                      </a:lnTo>
                      <a:lnTo>
                        <a:pt x="411" y="206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402;p49">
                  <a:extLst>
                    <a:ext uri="{FF2B5EF4-FFF2-40B4-BE49-F238E27FC236}">
                      <a16:creationId xmlns:a16="http://schemas.microsoft.com/office/drawing/2014/main" id="{D30B6730-1A45-ECEA-A1B1-864FD9038142}"/>
                    </a:ext>
                  </a:extLst>
                </p:cNvPr>
                <p:cNvSpPr/>
                <p:nvPr/>
              </p:nvSpPr>
              <p:spPr>
                <a:xfrm>
                  <a:off x="5223531" y="1858233"/>
                  <a:ext cx="67663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206" extrusionOk="0">
                      <a:moveTo>
                        <a:pt x="1" y="1"/>
                      </a:moveTo>
                      <a:lnTo>
                        <a:pt x="1" y="206"/>
                      </a:lnTo>
                      <a:lnTo>
                        <a:pt x="1946" y="206"/>
                      </a:lnTo>
                      <a:lnTo>
                        <a:pt x="19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403;p49">
                  <a:extLst>
                    <a:ext uri="{FF2B5EF4-FFF2-40B4-BE49-F238E27FC236}">
                      <a16:creationId xmlns:a16="http://schemas.microsoft.com/office/drawing/2014/main" id="{65ED4D04-431F-F0F9-468D-7D1F066660F4}"/>
                    </a:ext>
                  </a:extLst>
                </p:cNvPr>
                <p:cNvSpPr/>
                <p:nvPr/>
              </p:nvSpPr>
              <p:spPr>
                <a:xfrm>
                  <a:off x="5163061" y="1858233"/>
                  <a:ext cx="40104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06" extrusionOk="0">
                      <a:moveTo>
                        <a:pt x="0" y="1"/>
                      </a:moveTo>
                      <a:lnTo>
                        <a:pt x="0" y="206"/>
                      </a:lnTo>
                      <a:lnTo>
                        <a:pt x="1154" y="206"/>
                      </a:lnTo>
                      <a:lnTo>
                        <a:pt x="11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404;p49">
                  <a:extLst>
                    <a:ext uri="{FF2B5EF4-FFF2-40B4-BE49-F238E27FC236}">
                      <a16:creationId xmlns:a16="http://schemas.microsoft.com/office/drawing/2014/main" id="{2AC6D6B6-19AA-376E-D967-72DE3772FF5A}"/>
                    </a:ext>
                  </a:extLst>
                </p:cNvPr>
                <p:cNvSpPr/>
                <p:nvPr/>
              </p:nvSpPr>
              <p:spPr>
                <a:xfrm>
                  <a:off x="5472603" y="1941083"/>
                  <a:ext cx="11777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389" y="178"/>
                      </a:lnTo>
                      <a:lnTo>
                        <a:pt x="33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405;p49">
                  <a:extLst>
                    <a:ext uri="{FF2B5EF4-FFF2-40B4-BE49-F238E27FC236}">
                      <a16:creationId xmlns:a16="http://schemas.microsoft.com/office/drawing/2014/main" id="{6CD51AC6-44A2-228F-D9E8-E7F50E20026F}"/>
                    </a:ext>
                  </a:extLst>
                </p:cNvPr>
                <p:cNvSpPr/>
                <p:nvPr/>
              </p:nvSpPr>
              <p:spPr>
                <a:xfrm>
                  <a:off x="5405948" y="1941083"/>
                  <a:ext cx="47263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1359" y="178"/>
                      </a:lnTo>
                      <a:lnTo>
                        <a:pt x="13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406;p49">
                  <a:extLst>
                    <a:ext uri="{FF2B5EF4-FFF2-40B4-BE49-F238E27FC236}">
                      <a16:creationId xmlns:a16="http://schemas.microsoft.com/office/drawing/2014/main" id="{B1B8AB4E-F180-6430-B415-AAECC88D0754}"/>
                    </a:ext>
                  </a:extLst>
                </p:cNvPr>
                <p:cNvSpPr/>
                <p:nvPr/>
              </p:nvSpPr>
              <p:spPr>
                <a:xfrm>
                  <a:off x="5362924" y="1941083"/>
                  <a:ext cx="30791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885" y="178"/>
                      </a:lnTo>
                      <a:lnTo>
                        <a:pt x="88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407;p49">
                  <a:extLst>
                    <a:ext uri="{FF2B5EF4-FFF2-40B4-BE49-F238E27FC236}">
                      <a16:creationId xmlns:a16="http://schemas.microsoft.com/office/drawing/2014/main" id="{D5AD43F7-E48C-8091-98AD-A9510D59607A}"/>
                    </a:ext>
                  </a:extLst>
                </p:cNvPr>
                <p:cNvSpPr/>
                <p:nvPr/>
              </p:nvSpPr>
              <p:spPr>
                <a:xfrm>
                  <a:off x="5341308" y="1941083"/>
                  <a:ext cx="1233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54" y="178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408;p49">
                  <a:extLst>
                    <a:ext uri="{FF2B5EF4-FFF2-40B4-BE49-F238E27FC236}">
                      <a16:creationId xmlns:a16="http://schemas.microsoft.com/office/drawing/2014/main" id="{D0D58C72-E0EE-6680-4AD0-56C7F9431668}"/>
                    </a:ext>
                  </a:extLst>
                </p:cNvPr>
                <p:cNvSpPr/>
                <p:nvPr/>
              </p:nvSpPr>
              <p:spPr>
                <a:xfrm>
                  <a:off x="5198960" y="1941083"/>
                  <a:ext cx="12615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629" y="178"/>
                      </a:lnTo>
                      <a:lnTo>
                        <a:pt x="36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409;p49">
                  <a:extLst>
                    <a:ext uri="{FF2B5EF4-FFF2-40B4-BE49-F238E27FC236}">
                      <a16:creationId xmlns:a16="http://schemas.microsoft.com/office/drawing/2014/main" id="{4433EDBE-E025-D981-6044-35A279091E2A}"/>
                    </a:ext>
                  </a:extLst>
                </p:cNvPr>
                <p:cNvSpPr/>
                <p:nvPr/>
              </p:nvSpPr>
              <p:spPr>
                <a:xfrm>
                  <a:off x="5513403" y="1970832"/>
                  <a:ext cx="7697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2215" y="178"/>
                      </a:lnTo>
                      <a:lnTo>
                        <a:pt x="2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410;p49">
                  <a:extLst>
                    <a:ext uri="{FF2B5EF4-FFF2-40B4-BE49-F238E27FC236}">
                      <a16:creationId xmlns:a16="http://schemas.microsoft.com/office/drawing/2014/main" id="{D288FD29-8D5A-D330-F4A4-9923FE250231}"/>
                    </a:ext>
                  </a:extLst>
                </p:cNvPr>
                <p:cNvSpPr/>
                <p:nvPr/>
              </p:nvSpPr>
              <p:spPr>
                <a:xfrm>
                  <a:off x="5379396" y="1970832"/>
                  <a:ext cx="10943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3149" y="178"/>
                      </a:lnTo>
                      <a:lnTo>
                        <a:pt x="31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411;p49">
                  <a:extLst>
                    <a:ext uri="{FF2B5EF4-FFF2-40B4-BE49-F238E27FC236}">
                      <a16:creationId xmlns:a16="http://schemas.microsoft.com/office/drawing/2014/main" id="{E6BDF191-D312-8FD8-7030-356F04CE891D}"/>
                    </a:ext>
                  </a:extLst>
                </p:cNvPr>
                <p:cNvSpPr/>
                <p:nvPr/>
              </p:nvSpPr>
              <p:spPr>
                <a:xfrm>
                  <a:off x="5337380" y="1970832"/>
                  <a:ext cx="1230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54" y="178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412;p49">
                  <a:extLst>
                    <a:ext uri="{FF2B5EF4-FFF2-40B4-BE49-F238E27FC236}">
                      <a16:creationId xmlns:a16="http://schemas.microsoft.com/office/drawing/2014/main" id="{7B2BFEF8-1D4A-F51B-0E58-349C50F06E40}"/>
                    </a:ext>
                  </a:extLst>
                </p:cNvPr>
                <p:cNvSpPr/>
                <p:nvPr/>
              </p:nvSpPr>
              <p:spPr>
                <a:xfrm>
                  <a:off x="5223531" y="1970832"/>
                  <a:ext cx="9320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2682" y="178"/>
                      </a:lnTo>
                      <a:lnTo>
                        <a:pt x="2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413;p49">
                  <a:extLst>
                    <a:ext uri="{FF2B5EF4-FFF2-40B4-BE49-F238E27FC236}">
                      <a16:creationId xmlns:a16="http://schemas.microsoft.com/office/drawing/2014/main" id="{86E7D023-60F2-00BB-B36B-901E489618FF}"/>
                    </a:ext>
                  </a:extLst>
                </p:cNvPr>
                <p:cNvSpPr/>
                <p:nvPr/>
              </p:nvSpPr>
              <p:spPr>
                <a:xfrm>
                  <a:off x="5183704" y="1970832"/>
                  <a:ext cx="2658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178" extrusionOk="0">
                      <a:moveTo>
                        <a:pt x="29" y="1"/>
                      </a:moveTo>
                      <a:lnTo>
                        <a:pt x="1" y="178"/>
                      </a:lnTo>
                      <a:lnTo>
                        <a:pt x="765" y="178"/>
                      </a:lnTo>
                      <a:lnTo>
                        <a:pt x="7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414;p49">
                  <a:extLst>
                    <a:ext uri="{FF2B5EF4-FFF2-40B4-BE49-F238E27FC236}">
                      <a16:creationId xmlns:a16="http://schemas.microsoft.com/office/drawing/2014/main" id="{67A0BBCD-32BC-149C-C9C4-1ADA6E730B31}"/>
                    </a:ext>
                  </a:extLst>
                </p:cNvPr>
                <p:cNvSpPr/>
                <p:nvPr/>
              </p:nvSpPr>
              <p:spPr>
                <a:xfrm>
                  <a:off x="5551492" y="2002561"/>
                  <a:ext cx="38888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06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119" y="206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415;p49">
                  <a:extLst>
                    <a:ext uri="{FF2B5EF4-FFF2-40B4-BE49-F238E27FC236}">
                      <a16:creationId xmlns:a16="http://schemas.microsoft.com/office/drawing/2014/main" id="{EE28C494-BA52-10ED-9C65-511FD99D3607}"/>
                    </a:ext>
                  </a:extLst>
                </p:cNvPr>
                <p:cNvSpPr/>
                <p:nvPr/>
              </p:nvSpPr>
              <p:spPr>
                <a:xfrm>
                  <a:off x="5405948" y="2002561"/>
                  <a:ext cx="125908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206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3623" y="206"/>
                      </a:lnTo>
                      <a:lnTo>
                        <a:pt x="36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416;p49">
                  <a:extLst>
                    <a:ext uri="{FF2B5EF4-FFF2-40B4-BE49-F238E27FC236}">
                      <a16:creationId xmlns:a16="http://schemas.microsoft.com/office/drawing/2014/main" id="{C5A0C7D1-673B-BD57-F618-A2E537162A50}"/>
                    </a:ext>
                  </a:extLst>
                </p:cNvPr>
                <p:cNvSpPr/>
                <p:nvPr/>
              </p:nvSpPr>
              <p:spPr>
                <a:xfrm>
                  <a:off x="5347459" y="2002561"/>
                  <a:ext cx="35934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06" extrusionOk="0">
                      <a:moveTo>
                        <a:pt x="0" y="0"/>
                      </a:moveTo>
                      <a:lnTo>
                        <a:pt x="0" y="206"/>
                      </a:lnTo>
                      <a:lnTo>
                        <a:pt x="1033" y="206"/>
                      </a:lnTo>
                      <a:lnTo>
                        <a:pt x="10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417;p49">
                  <a:extLst>
                    <a:ext uri="{FF2B5EF4-FFF2-40B4-BE49-F238E27FC236}">
                      <a16:creationId xmlns:a16="http://schemas.microsoft.com/office/drawing/2014/main" id="{4853695F-480D-7B4C-989D-463F0F7ABD10}"/>
                    </a:ext>
                  </a:extLst>
                </p:cNvPr>
                <p:cNvSpPr/>
                <p:nvPr/>
              </p:nvSpPr>
              <p:spPr>
                <a:xfrm>
                  <a:off x="5198960" y="2002561"/>
                  <a:ext cx="129106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" h="206" extrusionOk="0">
                      <a:moveTo>
                        <a:pt x="0" y="0"/>
                      </a:moveTo>
                      <a:lnTo>
                        <a:pt x="0" y="206"/>
                      </a:lnTo>
                      <a:lnTo>
                        <a:pt x="3714" y="206"/>
                      </a:lnTo>
                      <a:lnTo>
                        <a:pt x="37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418;p49">
                  <a:extLst>
                    <a:ext uri="{FF2B5EF4-FFF2-40B4-BE49-F238E27FC236}">
                      <a16:creationId xmlns:a16="http://schemas.microsoft.com/office/drawing/2014/main" id="{608AED74-10D3-469B-ACD8-DAAFCDD1CDDB}"/>
                    </a:ext>
                  </a:extLst>
                </p:cNvPr>
                <p:cNvSpPr/>
                <p:nvPr/>
              </p:nvSpPr>
              <p:spPr>
                <a:xfrm>
                  <a:off x="5513403" y="2032309"/>
                  <a:ext cx="7697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78" extrusionOk="0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2215" y="177"/>
                      </a:lnTo>
                      <a:lnTo>
                        <a:pt x="22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419;p49">
                  <a:extLst>
                    <a:ext uri="{FF2B5EF4-FFF2-40B4-BE49-F238E27FC236}">
                      <a16:creationId xmlns:a16="http://schemas.microsoft.com/office/drawing/2014/main" id="{C9A4CB83-5814-D377-B86B-EB3C0FE33C54}"/>
                    </a:ext>
                  </a:extLst>
                </p:cNvPr>
                <p:cNvSpPr/>
                <p:nvPr/>
              </p:nvSpPr>
              <p:spPr>
                <a:xfrm>
                  <a:off x="5379396" y="2032309"/>
                  <a:ext cx="10943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" h="178" extrusionOk="0">
                      <a:moveTo>
                        <a:pt x="1" y="0"/>
                      </a:moveTo>
                      <a:lnTo>
                        <a:pt x="1" y="177"/>
                      </a:lnTo>
                      <a:lnTo>
                        <a:pt x="3149" y="177"/>
                      </a:lnTo>
                      <a:lnTo>
                        <a:pt x="31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420;p49">
                  <a:extLst>
                    <a:ext uri="{FF2B5EF4-FFF2-40B4-BE49-F238E27FC236}">
                      <a16:creationId xmlns:a16="http://schemas.microsoft.com/office/drawing/2014/main" id="{11F7332B-0822-CBC9-C4A8-D3BD5DE2D850}"/>
                    </a:ext>
                  </a:extLst>
                </p:cNvPr>
                <p:cNvSpPr/>
                <p:nvPr/>
              </p:nvSpPr>
              <p:spPr>
                <a:xfrm>
                  <a:off x="5337380" y="2032309"/>
                  <a:ext cx="1230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78" extrusionOk="0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354" y="177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421;p49">
                  <a:extLst>
                    <a:ext uri="{FF2B5EF4-FFF2-40B4-BE49-F238E27FC236}">
                      <a16:creationId xmlns:a16="http://schemas.microsoft.com/office/drawing/2014/main" id="{932F8FB7-74AA-E798-4437-6E7E9FBA42DB}"/>
                    </a:ext>
                  </a:extLst>
                </p:cNvPr>
                <p:cNvSpPr/>
                <p:nvPr/>
              </p:nvSpPr>
              <p:spPr>
                <a:xfrm>
                  <a:off x="5223531" y="2031336"/>
                  <a:ext cx="93206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206" extrusionOk="0">
                      <a:moveTo>
                        <a:pt x="1" y="0"/>
                      </a:moveTo>
                      <a:lnTo>
                        <a:pt x="1" y="205"/>
                      </a:lnTo>
                      <a:lnTo>
                        <a:pt x="2682" y="205"/>
                      </a:lnTo>
                      <a:lnTo>
                        <a:pt x="2682" y="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422;p49">
                  <a:extLst>
                    <a:ext uri="{FF2B5EF4-FFF2-40B4-BE49-F238E27FC236}">
                      <a16:creationId xmlns:a16="http://schemas.microsoft.com/office/drawing/2014/main" id="{BB5E0759-037C-2298-5E38-E15FE6032B82}"/>
                    </a:ext>
                  </a:extLst>
                </p:cNvPr>
                <p:cNvSpPr/>
                <p:nvPr/>
              </p:nvSpPr>
              <p:spPr>
                <a:xfrm>
                  <a:off x="5183704" y="2031336"/>
                  <a:ext cx="26586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206" extrusionOk="0">
                      <a:moveTo>
                        <a:pt x="29" y="0"/>
                      </a:moveTo>
                      <a:lnTo>
                        <a:pt x="1" y="205"/>
                      </a:lnTo>
                      <a:lnTo>
                        <a:pt x="765" y="205"/>
                      </a:lnTo>
                      <a:lnTo>
                        <a:pt x="7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423;p49">
                  <a:extLst>
                    <a:ext uri="{FF2B5EF4-FFF2-40B4-BE49-F238E27FC236}">
                      <a16:creationId xmlns:a16="http://schemas.microsoft.com/office/drawing/2014/main" id="{6188757B-9A79-6C76-3277-A18A44326390}"/>
                    </a:ext>
                  </a:extLst>
                </p:cNvPr>
                <p:cNvSpPr/>
                <p:nvPr/>
              </p:nvSpPr>
              <p:spPr>
                <a:xfrm>
                  <a:off x="5599451" y="1995437"/>
                  <a:ext cx="20678" cy="25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736" extrusionOk="0">
                      <a:moveTo>
                        <a:pt x="121" y="0"/>
                      </a:moveTo>
                      <a:lnTo>
                        <a:pt x="36" y="177"/>
                      </a:lnTo>
                      <a:lnTo>
                        <a:pt x="298" y="354"/>
                      </a:lnTo>
                      <a:lnTo>
                        <a:pt x="0" y="587"/>
                      </a:lnTo>
                      <a:lnTo>
                        <a:pt x="92" y="736"/>
                      </a:lnTo>
                      <a:lnTo>
                        <a:pt x="595" y="354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424;p49">
                  <a:extLst>
                    <a:ext uri="{FF2B5EF4-FFF2-40B4-BE49-F238E27FC236}">
                      <a16:creationId xmlns:a16="http://schemas.microsoft.com/office/drawing/2014/main" id="{A5BAD3D1-8E24-11EF-DEA1-034EEC12B9CE}"/>
                    </a:ext>
                  </a:extLst>
                </p:cNvPr>
                <p:cNvSpPr/>
                <p:nvPr/>
              </p:nvSpPr>
              <p:spPr>
                <a:xfrm>
                  <a:off x="5595524" y="1822333"/>
                  <a:ext cx="21408" cy="2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737" extrusionOk="0">
                      <a:moveTo>
                        <a:pt x="503" y="1"/>
                      </a:moveTo>
                      <a:lnTo>
                        <a:pt x="0" y="355"/>
                      </a:lnTo>
                      <a:lnTo>
                        <a:pt x="531" y="737"/>
                      </a:lnTo>
                      <a:lnTo>
                        <a:pt x="616" y="560"/>
                      </a:lnTo>
                      <a:lnTo>
                        <a:pt x="326" y="355"/>
                      </a:lnTo>
                      <a:lnTo>
                        <a:pt x="587" y="149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425;p49">
                  <a:extLst>
                    <a:ext uri="{FF2B5EF4-FFF2-40B4-BE49-F238E27FC236}">
                      <a16:creationId xmlns:a16="http://schemas.microsoft.com/office/drawing/2014/main" id="{A715B660-4233-2E14-B499-CA81D6AEA000}"/>
                    </a:ext>
                  </a:extLst>
                </p:cNvPr>
                <p:cNvSpPr/>
                <p:nvPr/>
              </p:nvSpPr>
              <p:spPr>
                <a:xfrm>
                  <a:off x="5166258" y="1820387"/>
                  <a:ext cx="21408" cy="25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736" extrusionOk="0">
                      <a:moveTo>
                        <a:pt x="121" y="0"/>
                      </a:moveTo>
                      <a:lnTo>
                        <a:pt x="29" y="142"/>
                      </a:lnTo>
                      <a:lnTo>
                        <a:pt x="298" y="354"/>
                      </a:lnTo>
                      <a:lnTo>
                        <a:pt x="0" y="559"/>
                      </a:lnTo>
                      <a:lnTo>
                        <a:pt x="85" y="736"/>
                      </a:lnTo>
                      <a:lnTo>
                        <a:pt x="616" y="354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426;p49">
                  <a:extLst>
                    <a:ext uri="{FF2B5EF4-FFF2-40B4-BE49-F238E27FC236}">
                      <a16:creationId xmlns:a16="http://schemas.microsoft.com/office/drawing/2014/main" id="{09E387B0-B53E-7A7F-CB02-5473717B6E7C}"/>
                    </a:ext>
                  </a:extLst>
                </p:cNvPr>
                <p:cNvSpPr/>
                <p:nvPr/>
              </p:nvSpPr>
              <p:spPr>
                <a:xfrm>
                  <a:off x="5138456" y="1786434"/>
                  <a:ext cx="2259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713" extrusionOk="0">
                      <a:moveTo>
                        <a:pt x="36" y="1"/>
                      </a:moveTo>
                      <a:cubicBezTo>
                        <a:pt x="1" y="1"/>
                        <a:pt x="1" y="1"/>
                        <a:pt x="1" y="29"/>
                      </a:cubicBezTo>
                      <a:lnTo>
                        <a:pt x="1" y="1685"/>
                      </a:lnTo>
                      <a:cubicBezTo>
                        <a:pt x="1" y="1713"/>
                        <a:pt x="1" y="1713"/>
                        <a:pt x="36" y="1713"/>
                      </a:cubicBezTo>
                      <a:cubicBezTo>
                        <a:pt x="65" y="1713"/>
                        <a:pt x="65" y="1713"/>
                        <a:pt x="65" y="1685"/>
                      </a:cubicBezTo>
                      <a:lnTo>
                        <a:pt x="65" y="29"/>
                      </a:lnTo>
                      <a:cubicBezTo>
                        <a:pt x="65" y="1"/>
                        <a:pt x="65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427;p49">
                  <a:extLst>
                    <a:ext uri="{FF2B5EF4-FFF2-40B4-BE49-F238E27FC236}">
                      <a16:creationId xmlns:a16="http://schemas.microsoft.com/office/drawing/2014/main" id="{45FC9690-81BB-6A7F-8524-4B12B4B1A5ED}"/>
                    </a:ext>
                  </a:extLst>
                </p:cNvPr>
                <p:cNvSpPr/>
                <p:nvPr/>
              </p:nvSpPr>
              <p:spPr>
                <a:xfrm>
                  <a:off x="5138456" y="1858233"/>
                  <a:ext cx="2259" cy="1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560" extrusionOk="0">
                      <a:moveTo>
                        <a:pt x="36" y="1"/>
                      </a:moveTo>
                      <a:cubicBezTo>
                        <a:pt x="1" y="1"/>
                        <a:pt x="1" y="29"/>
                        <a:pt x="1" y="29"/>
                      </a:cubicBezTo>
                      <a:lnTo>
                        <a:pt x="1" y="531"/>
                      </a:lnTo>
                      <a:cubicBezTo>
                        <a:pt x="1" y="560"/>
                        <a:pt x="1" y="560"/>
                        <a:pt x="36" y="560"/>
                      </a:cubicBezTo>
                      <a:cubicBezTo>
                        <a:pt x="65" y="560"/>
                        <a:pt x="65" y="560"/>
                        <a:pt x="65" y="531"/>
                      </a:cubicBezTo>
                      <a:lnTo>
                        <a:pt x="65" y="29"/>
                      </a:lnTo>
                      <a:cubicBezTo>
                        <a:pt x="65" y="29"/>
                        <a:pt x="65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428;p49">
                  <a:extLst>
                    <a:ext uri="{FF2B5EF4-FFF2-40B4-BE49-F238E27FC236}">
                      <a16:creationId xmlns:a16="http://schemas.microsoft.com/office/drawing/2014/main" id="{BA21AA20-BEE2-F673-0880-4B4E2EFF8480}"/>
                    </a:ext>
                  </a:extLst>
                </p:cNvPr>
                <p:cNvSpPr/>
                <p:nvPr/>
              </p:nvSpPr>
              <p:spPr>
                <a:xfrm>
                  <a:off x="5140680" y="1775139"/>
                  <a:ext cx="38888" cy="2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65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" y="29"/>
                        <a:pt x="1" y="64"/>
                        <a:pt x="29" y="64"/>
                      </a:cubicBezTo>
                      <a:lnTo>
                        <a:pt x="1090" y="64"/>
                      </a:lnTo>
                      <a:lnTo>
                        <a:pt x="1118" y="29"/>
                      </a:lnTo>
                      <a:cubicBezTo>
                        <a:pt x="1118" y="1"/>
                        <a:pt x="1090" y="1"/>
                        <a:pt x="10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4" name="Google Shape;1429;p49">
                <a:extLst>
                  <a:ext uri="{FF2B5EF4-FFF2-40B4-BE49-F238E27FC236}">
                    <a16:creationId xmlns:a16="http://schemas.microsoft.com/office/drawing/2014/main" id="{BEC87FBE-33F3-523A-21EA-52B91FAE7A7A}"/>
                  </a:ext>
                </a:extLst>
              </p:cNvPr>
              <p:cNvGrpSpPr/>
              <p:nvPr/>
            </p:nvGrpSpPr>
            <p:grpSpPr>
              <a:xfrm>
                <a:off x="7367131" y="2189551"/>
                <a:ext cx="1499343" cy="979520"/>
                <a:chOff x="5425374" y="2441175"/>
                <a:chExt cx="523477" cy="341999"/>
              </a:xfrm>
            </p:grpSpPr>
            <p:sp>
              <p:nvSpPr>
                <p:cNvPr id="1255" name="Google Shape;1430;p49">
                  <a:extLst>
                    <a:ext uri="{FF2B5EF4-FFF2-40B4-BE49-F238E27FC236}">
                      <a16:creationId xmlns:a16="http://schemas.microsoft.com/office/drawing/2014/main" id="{9DFCA205-6CFE-7846-FDEB-67AECD3677FE}"/>
                    </a:ext>
                  </a:extLst>
                </p:cNvPr>
                <p:cNvSpPr/>
                <p:nvPr/>
              </p:nvSpPr>
              <p:spPr>
                <a:xfrm>
                  <a:off x="5425374" y="2441175"/>
                  <a:ext cx="523477" cy="341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3" h="9841" extrusionOk="0">
                      <a:moveTo>
                        <a:pt x="121" y="0"/>
                      </a:moveTo>
                      <a:cubicBezTo>
                        <a:pt x="57" y="0"/>
                        <a:pt x="1" y="57"/>
                        <a:pt x="1" y="113"/>
                      </a:cubicBezTo>
                      <a:lnTo>
                        <a:pt x="1" y="9727"/>
                      </a:lnTo>
                      <a:cubicBezTo>
                        <a:pt x="1" y="9784"/>
                        <a:pt x="57" y="9840"/>
                        <a:pt x="121" y="9840"/>
                      </a:cubicBezTo>
                      <a:lnTo>
                        <a:pt x="14949" y="9840"/>
                      </a:lnTo>
                      <a:cubicBezTo>
                        <a:pt x="15005" y="9840"/>
                        <a:pt x="15062" y="9784"/>
                        <a:pt x="15062" y="9727"/>
                      </a:cubicBezTo>
                      <a:lnTo>
                        <a:pt x="15062" y="113"/>
                      </a:lnTo>
                      <a:cubicBezTo>
                        <a:pt x="15062" y="57"/>
                        <a:pt x="15005" y="0"/>
                        <a:pt x="1494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431;p49">
                  <a:extLst>
                    <a:ext uri="{FF2B5EF4-FFF2-40B4-BE49-F238E27FC236}">
                      <a16:creationId xmlns:a16="http://schemas.microsoft.com/office/drawing/2014/main" id="{7CDB0477-0796-4BBB-293A-391CC636B90E}"/>
                    </a:ext>
                  </a:extLst>
                </p:cNvPr>
                <p:cNvSpPr/>
                <p:nvPr/>
              </p:nvSpPr>
              <p:spPr>
                <a:xfrm>
                  <a:off x="5485879" y="2485172"/>
                  <a:ext cx="118749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3417" y="262"/>
                      </a:lnTo>
                      <a:lnTo>
                        <a:pt x="34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432;p49">
                  <a:extLst>
                    <a:ext uri="{FF2B5EF4-FFF2-40B4-BE49-F238E27FC236}">
                      <a16:creationId xmlns:a16="http://schemas.microsoft.com/office/drawing/2014/main" id="{B95BD2C5-9505-0C66-9462-F3944DCE475E}"/>
                    </a:ext>
                  </a:extLst>
                </p:cNvPr>
                <p:cNvSpPr/>
                <p:nvPr/>
              </p:nvSpPr>
              <p:spPr>
                <a:xfrm>
                  <a:off x="5625272" y="2485172"/>
                  <a:ext cx="46985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1351" y="262"/>
                      </a:lnTo>
                      <a:lnTo>
                        <a:pt x="13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433;p49">
                  <a:extLst>
                    <a:ext uri="{FF2B5EF4-FFF2-40B4-BE49-F238E27FC236}">
                      <a16:creationId xmlns:a16="http://schemas.microsoft.com/office/drawing/2014/main" id="{B8B6CB1D-3F77-3FBD-37FE-DD348CBDB783}"/>
                    </a:ext>
                  </a:extLst>
                </p:cNvPr>
                <p:cNvSpPr/>
                <p:nvPr/>
              </p:nvSpPr>
              <p:spPr>
                <a:xfrm>
                  <a:off x="5685498" y="2485172"/>
                  <a:ext cx="30756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885" y="262"/>
                      </a:lnTo>
                      <a:lnTo>
                        <a:pt x="8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434;p49">
                  <a:extLst>
                    <a:ext uri="{FF2B5EF4-FFF2-40B4-BE49-F238E27FC236}">
                      <a16:creationId xmlns:a16="http://schemas.microsoft.com/office/drawing/2014/main" id="{EE272EDB-15A7-B322-1EE0-61BDCE48865C}"/>
                    </a:ext>
                  </a:extLst>
                </p:cNvPr>
                <p:cNvSpPr/>
                <p:nvPr/>
              </p:nvSpPr>
              <p:spPr>
                <a:xfrm>
                  <a:off x="5725568" y="2485172"/>
                  <a:ext cx="12337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263" extrusionOk="0">
                      <a:moveTo>
                        <a:pt x="1" y="0"/>
                      </a:moveTo>
                      <a:lnTo>
                        <a:pt x="1" y="262"/>
                      </a:lnTo>
                      <a:lnTo>
                        <a:pt x="354" y="262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435;p49">
                  <a:extLst>
                    <a:ext uri="{FF2B5EF4-FFF2-40B4-BE49-F238E27FC236}">
                      <a16:creationId xmlns:a16="http://schemas.microsoft.com/office/drawing/2014/main" id="{3462BE24-0715-1064-D59A-C0880AEC2F42}"/>
                    </a:ext>
                  </a:extLst>
                </p:cNvPr>
                <p:cNvSpPr/>
                <p:nvPr/>
              </p:nvSpPr>
              <p:spPr>
                <a:xfrm>
                  <a:off x="5754343" y="2485172"/>
                  <a:ext cx="127854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3679" y="262"/>
                      </a:lnTo>
                      <a:lnTo>
                        <a:pt x="367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436;p49">
                  <a:extLst>
                    <a:ext uri="{FF2B5EF4-FFF2-40B4-BE49-F238E27FC236}">
                      <a16:creationId xmlns:a16="http://schemas.microsoft.com/office/drawing/2014/main" id="{6C8109CC-9570-C64E-0604-2393F78EF95F}"/>
                    </a:ext>
                  </a:extLst>
                </p:cNvPr>
                <p:cNvSpPr/>
                <p:nvPr/>
              </p:nvSpPr>
              <p:spPr>
                <a:xfrm>
                  <a:off x="5460301" y="2511723"/>
                  <a:ext cx="10352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" h="270" extrusionOk="0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2979" y="269"/>
                      </a:lnTo>
                      <a:lnTo>
                        <a:pt x="297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437;p49">
                  <a:extLst>
                    <a:ext uri="{FF2B5EF4-FFF2-40B4-BE49-F238E27FC236}">
                      <a16:creationId xmlns:a16="http://schemas.microsoft.com/office/drawing/2014/main" id="{6FABF1E8-1BAA-2012-DEFF-38F541647EE6}"/>
                    </a:ext>
                  </a:extLst>
                </p:cNvPr>
                <p:cNvSpPr/>
                <p:nvPr/>
              </p:nvSpPr>
              <p:spPr>
                <a:xfrm>
                  <a:off x="5588399" y="2511723"/>
                  <a:ext cx="135222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1" h="270" extrusionOk="0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3891" y="269"/>
                      </a:lnTo>
                      <a:lnTo>
                        <a:pt x="389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438;p49">
                  <a:extLst>
                    <a:ext uri="{FF2B5EF4-FFF2-40B4-BE49-F238E27FC236}">
                      <a16:creationId xmlns:a16="http://schemas.microsoft.com/office/drawing/2014/main" id="{C530E9F1-812F-A1F9-8276-9AF7B9FBE97D}"/>
                    </a:ext>
                  </a:extLst>
                </p:cNvPr>
                <p:cNvSpPr/>
                <p:nvPr/>
              </p:nvSpPr>
              <p:spPr>
                <a:xfrm>
                  <a:off x="5745968" y="2511723"/>
                  <a:ext cx="15534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270" extrusionOk="0">
                      <a:moveTo>
                        <a:pt x="1" y="0"/>
                      </a:moveTo>
                      <a:lnTo>
                        <a:pt x="1" y="269"/>
                      </a:lnTo>
                      <a:lnTo>
                        <a:pt x="446" y="269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439;p49">
                  <a:extLst>
                    <a:ext uri="{FF2B5EF4-FFF2-40B4-BE49-F238E27FC236}">
                      <a16:creationId xmlns:a16="http://schemas.microsoft.com/office/drawing/2014/main" id="{76B458F4-602D-F764-45F0-ABF5B78D540C}"/>
                    </a:ext>
                  </a:extLst>
                </p:cNvPr>
                <p:cNvSpPr/>
                <p:nvPr/>
              </p:nvSpPr>
              <p:spPr>
                <a:xfrm>
                  <a:off x="5788992" y="2511723"/>
                  <a:ext cx="6863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" h="270" extrusionOk="0">
                      <a:moveTo>
                        <a:pt x="1" y="0"/>
                      </a:moveTo>
                      <a:lnTo>
                        <a:pt x="1" y="269"/>
                      </a:lnTo>
                      <a:lnTo>
                        <a:pt x="1974" y="269"/>
                      </a:lnTo>
                      <a:lnTo>
                        <a:pt x="19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440;p49">
                  <a:extLst>
                    <a:ext uri="{FF2B5EF4-FFF2-40B4-BE49-F238E27FC236}">
                      <a16:creationId xmlns:a16="http://schemas.microsoft.com/office/drawing/2014/main" id="{35E7811C-8C95-29F2-780C-974FF9951638}"/>
                    </a:ext>
                  </a:extLst>
                </p:cNvPr>
                <p:cNvSpPr/>
                <p:nvPr/>
              </p:nvSpPr>
              <p:spPr>
                <a:xfrm>
                  <a:off x="5878237" y="2511723"/>
                  <a:ext cx="39861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70" extrusionOk="0">
                      <a:moveTo>
                        <a:pt x="1" y="0"/>
                      </a:moveTo>
                      <a:lnTo>
                        <a:pt x="1" y="269"/>
                      </a:lnTo>
                      <a:lnTo>
                        <a:pt x="1147" y="269"/>
                      </a:lnTo>
                      <a:lnTo>
                        <a:pt x="11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441;p49">
                  <a:extLst>
                    <a:ext uri="{FF2B5EF4-FFF2-40B4-BE49-F238E27FC236}">
                      <a16:creationId xmlns:a16="http://schemas.microsoft.com/office/drawing/2014/main" id="{EB996F23-9230-AA14-665D-AA330752E79B}"/>
                    </a:ext>
                  </a:extLst>
                </p:cNvPr>
                <p:cNvSpPr/>
                <p:nvPr/>
              </p:nvSpPr>
              <p:spPr>
                <a:xfrm>
                  <a:off x="5485879" y="2542444"/>
                  <a:ext cx="118749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3417" y="269"/>
                      </a:lnTo>
                      <a:lnTo>
                        <a:pt x="34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442;p49">
                  <a:extLst>
                    <a:ext uri="{FF2B5EF4-FFF2-40B4-BE49-F238E27FC236}">
                      <a16:creationId xmlns:a16="http://schemas.microsoft.com/office/drawing/2014/main" id="{CC0A39D5-2317-C280-6FCB-853D8DC9CE34}"/>
                    </a:ext>
                  </a:extLst>
                </p:cNvPr>
                <p:cNvSpPr/>
                <p:nvPr/>
              </p:nvSpPr>
              <p:spPr>
                <a:xfrm>
                  <a:off x="5625272" y="2542444"/>
                  <a:ext cx="46985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1351" y="269"/>
                      </a:lnTo>
                      <a:lnTo>
                        <a:pt x="13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443;p49">
                  <a:extLst>
                    <a:ext uri="{FF2B5EF4-FFF2-40B4-BE49-F238E27FC236}">
                      <a16:creationId xmlns:a16="http://schemas.microsoft.com/office/drawing/2014/main" id="{D2D39E12-8ADC-E74F-D38F-05DC01B04D36}"/>
                    </a:ext>
                  </a:extLst>
                </p:cNvPr>
                <p:cNvSpPr/>
                <p:nvPr/>
              </p:nvSpPr>
              <p:spPr>
                <a:xfrm>
                  <a:off x="5685498" y="2542444"/>
                  <a:ext cx="307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885" y="269"/>
                      </a:lnTo>
                      <a:lnTo>
                        <a:pt x="88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444;p49">
                  <a:extLst>
                    <a:ext uri="{FF2B5EF4-FFF2-40B4-BE49-F238E27FC236}">
                      <a16:creationId xmlns:a16="http://schemas.microsoft.com/office/drawing/2014/main" id="{4C05958A-07AF-EBEE-D421-B492899CBA35}"/>
                    </a:ext>
                  </a:extLst>
                </p:cNvPr>
                <p:cNvSpPr/>
                <p:nvPr/>
              </p:nvSpPr>
              <p:spPr>
                <a:xfrm>
                  <a:off x="5725568" y="2542444"/>
                  <a:ext cx="12337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270" extrusionOk="0">
                      <a:moveTo>
                        <a:pt x="1" y="1"/>
                      </a:moveTo>
                      <a:lnTo>
                        <a:pt x="1" y="269"/>
                      </a:lnTo>
                      <a:lnTo>
                        <a:pt x="354" y="269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445;p49">
                  <a:extLst>
                    <a:ext uri="{FF2B5EF4-FFF2-40B4-BE49-F238E27FC236}">
                      <a16:creationId xmlns:a16="http://schemas.microsoft.com/office/drawing/2014/main" id="{61734B15-8352-B527-9E26-5D842574ED82}"/>
                    </a:ext>
                  </a:extLst>
                </p:cNvPr>
                <p:cNvSpPr/>
                <p:nvPr/>
              </p:nvSpPr>
              <p:spPr>
                <a:xfrm>
                  <a:off x="5754343" y="2542444"/>
                  <a:ext cx="127854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3679" y="269"/>
                      </a:lnTo>
                      <a:lnTo>
                        <a:pt x="36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446;p49">
                  <a:extLst>
                    <a:ext uri="{FF2B5EF4-FFF2-40B4-BE49-F238E27FC236}">
                      <a16:creationId xmlns:a16="http://schemas.microsoft.com/office/drawing/2014/main" id="{8B85B9CD-4EEC-DE3B-2CE8-65155A83A37F}"/>
                    </a:ext>
                  </a:extLst>
                </p:cNvPr>
                <p:cNvSpPr/>
                <p:nvPr/>
              </p:nvSpPr>
              <p:spPr>
                <a:xfrm>
                  <a:off x="5485879" y="2568995"/>
                  <a:ext cx="7795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2243" y="270"/>
                      </a:lnTo>
                      <a:lnTo>
                        <a:pt x="22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447;p49">
                  <a:extLst>
                    <a:ext uri="{FF2B5EF4-FFF2-40B4-BE49-F238E27FC236}">
                      <a16:creationId xmlns:a16="http://schemas.microsoft.com/office/drawing/2014/main" id="{5D812E05-8CE5-033B-00D1-63EFF5D90DC4}"/>
                    </a:ext>
                  </a:extLst>
                </p:cNvPr>
                <p:cNvSpPr/>
                <p:nvPr/>
              </p:nvSpPr>
              <p:spPr>
                <a:xfrm>
                  <a:off x="5588399" y="2568995"/>
                  <a:ext cx="111625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3212" y="270"/>
                      </a:lnTo>
                      <a:lnTo>
                        <a:pt x="32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448;p49">
                  <a:extLst>
                    <a:ext uri="{FF2B5EF4-FFF2-40B4-BE49-F238E27FC236}">
                      <a16:creationId xmlns:a16="http://schemas.microsoft.com/office/drawing/2014/main" id="{BF9F17C5-726F-1E43-9710-C12AE2A0F6A9}"/>
                    </a:ext>
                  </a:extLst>
                </p:cNvPr>
                <p:cNvSpPr/>
                <p:nvPr/>
              </p:nvSpPr>
              <p:spPr>
                <a:xfrm>
                  <a:off x="5729738" y="2568995"/>
                  <a:ext cx="1331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383" y="270"/>
                      </a:lnTo>
                      <a:lnTo>
                        <a:pt x="38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449;p49">
                  <a:extLst>
                    <a:ext uri="{FF2B5EF4-FFF2-40B4-BE49-F238E27FC236}">
                      <a16:creationId xmlns:a16="http://schemas.microsoft.com/office/drawing/2014/main" id="{9F58D75E-22BB-A7B8-E390-FF6B37BF9273}"/>
                    </a:ext>
                  </a:extLst>
                </p:cNvPr>
                <p:cNvSpPr/>
                <p:nvPr/>
              </p:nvSpPr>
              <p:spPr>
                <a:xfrm>
                  <a:off x="5762441" y="2568995"/>
                  <a:ext cx="95187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2738" y="270"/>
                      </a:lnTo>
                      <a:lnTo>
                        <a:pt x="27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450;p49">
                  <a:extLst>
                    <a:ext uri="{FF2B5EF4-FFF2-40B4-BE49-F238E27FC236}">
                      <a16:creationId xmlns:a16="http://schemas.microsoft.com/office/drawing/2014/main" id="{C5A89257-EC37-449A-A6AB-93BADD2F466B}"/>
                    </a:ext>
                  </a:extLst>
                </p:cNvPr>
                <p:cNvSpPr/>
                <p:nvPr/>
              </p:nvSpPr>
              <p:spPr>
                <a:xfrm>
                  <a:off x="5869896" y="2568022"/>
                  <a:ext cx="27802" cy="10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298" extrusionOk="0">
                      <a:moveTo>
                        <a:pt x="800" y="0"/>
                      </a:moveTo>
                      <a:lnTo>
                        <a:pt x="0" y="29"/>
                      </a:lnTo>
                      <a:lnTo>
                        <a:pt x="36" y="298"/>
                      </a:lnTo>
                      <a:lnTo>
                        <a:pt x="800" y="269"/>
                      </a:lnTo>
                      <a:lnTo>
                        <a:pt x="8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451;p49">
                  <a:extLst>
                    <a:ext uri="{FF2B5EF4-FFF2-40B4-BE49-F238E27FC236}">
                      <a16:creationId xmlns:a16="http://schemas.microsoft.com/office/drawing/2014/main" id="{7919FD31-BE63-A15A-4E5A-AE67BDCE4E33}"/>
                    </a:ext>
                  </a:extLst>
                </p:cNvPr>
                <p:cNvSpPr/>
                <p:nvPr/>
              </p:nvSpPr>
              <p:spPr>
                <a:xfrm>
                  <a:off x="5485879" y="2644965"/>
                  <a:ext cx="39861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35" extrusionOk="0">
                      <a:moveTo>
                        <a:pt x="0" y="1"/>
                      </a:moveTo>
                      <a:lnTo>
                        <a:pt x="0" y="234"/>
                      </a:lnTo>
                      <a:lnTo>
                        <a:pt x="1146" y="234"/>
                      </a:lnTo>
                      <a:lnTo>
                        <a:pt x="11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452;p49">
                  <a:extLst>
                    <a:ext uri="{FF2B5EF4-FFF2-40B4-BE49-F238E27FC236}">
                      <a16:creationId xmlns:a16="http://schemas.microsoft.com/office/drawing/2014/main" id="{05F79BFF-8B58-BE8E-DE10-04B6C2CBDD74}"/>
                    </a:ext>
                  </a:extLst>
                </p:cNvPr>
                <p:cNvSpPr/>
                <p:nvPr/>
              </p:nvSpPr>
              <p:spPr>
                <a:xfrm>
                  <a:off x="5545375" y="2644965"/>
                  <a:ext cx="126881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" h="235" extrusionOk="0">
                      <a:moveTo>
                        <a:pt x="0" y="1"/>
                      </a:moveTo>
                      <a:lnTo>
                        <a:pt x="0" y="234"/>
                      </a:lnTo>
                      <a:lnTo>
                        <a:pt x="3650" y="234"/>
                      </a:lnTo>
                      <a:lnTo>
                        <a:pt x="36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453;p49">
                  <a:extLst>
                    <a:ext uri="{FF2B5EF4-FFF2-40B4-BE49-F238E27FC236}">
                      <a16:creationId xmlns:a16="http://schemas.microsoft.com/office/drawing/2014/main" id="{067DABCB-7A9C-ABB9-56C1-0795CED6F736}"/>
                    </a:ext>
                  </a:extLst>
                </p:cNvPr>
                <p:cNvSpPr/>
                <p:nvPr/>
              </p:nvSpPr>
              <p:spPr>
                <a:xfrm>
                  <a:off x="5695820" y="2644965"/>
                  <a:ext cx="35934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3" y="234"/>
                      </a:lnTo>
                      <a:lnTo>
                        <a:pt x="103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454;p49">
                  <a:extLst>
                    <a:ext uri="{FF2B5EF4-FFF2-40B4-BE49-F238E27FC236}">
                      <a16:creationId xmlns:a16="http://schemas.microsoft.com/office/drawing/2014/main" id="{B9C625AD-F22D-107A-AD6A-9AE2D55E0E00}"/>
                    </a:ext>
                  </a:extLst>
                </p:cNvPr>
                <p:cNvSpPr/>
                <p:nvPr/>
              </p:nvSpPr>
              <p:spPr>
                <a:xfrm>
                  <a:off x="5752119" y="2644965"/>
                  <a:ext cx="130079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3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3743" y="234"/>
                      </a:lnTo>
                      <a:lnTo>
                        <a:pt x="37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455;p49">
                  <a:extLst>
                    <a:ext uri="{FF2B5EF4-FFF2-40B4-BE49-F238E27FC236}">
                      <a16:creationId xmlns:a16="http://schemas.microsoft.com/office/drawing/2014/main" id="{00A5AF4F-5C38-1994-D413-27C011BEEBC8}"/>
                    </a:ext>
                  </a:extLst>
                </p:cNvPr>
                <p:cNvSpPr/>
                <p:nvPr/>
              </p:nvSpPr>
              <p:spPr>
                <a:xfrm>
                  <a:off x="5485879" y="2671516"/>
                  <a:ext cx="7795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2243" y="270"/>
                      </a:lnTo>
                      <a:lnTo>
                        <a:pt x="22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456;p49">
                  <a:extLst>
                    <a:ext uri="{FF2B5EF4-FFF2-40B4-BE49-F238E27FC236}">
                      <a16:creationId xmlns:a16="http://schemas.microsoft.com/office/drawing/2014/main" id="{D58C4578-BA4F-B768-D136-C0315FAB15A1}"/>
                    </a:ext>
                  </a:extLst>
                </p:cNvPr>
                <p:cNvSpPr/>
                <p:nvPr/>
              </p:nvSpPr>
              <p:spPr>
                <a:xfrm>
                  <a:off x="5588399" y="2671516"/>
                  <a:ext cx="111625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3212" y="270"/>
                      </a:lnTo>
                      <a:lnTo>
                        <a:pt x="32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457;p49">
                  <a:extLst>
                    <a:ext uri="{FF2B5EF4-FFF2-40B4-BE49-F238E27FC236}">
                      <a16:creationId xmlns:a16="http://schemas.microsoft.com/office/drawing/2014/main" id="{8A012245-620C-2C49-E741-380F923061CB}"/>
                    </a:ext>
                  </a:extLst>
                </p:cNvPr>
                <p:cNvSpPr/>
                <p:nvPr/>
              </p:nvSpPr>
              <p:spPr>
                <a:xfrm>
                  <a:off x="5729738" y="2671516"/>
                  <a:ext cx="1331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383" y="270"/>
                      </a:lnTo>
                      <a:lnTo>
                        <a:pt x="38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458;p49">
                  <a:extLst>
                    <a:ext uri="{FF2B5EF4-FFF2-40B4-BE49-F238E27FC236}">
                      <a16:creationId xmlns:a16="http://schemas.microsoft.com/office/drawing/2014/main" id="{F36FB730-DB73-070A-14A9-1C2CBF8632D2}"/>
                    </a:ext>
                  </a:extLst>
                </p:cNvPr>
                <p:cNvSpPr/>
                <p:nvPr/>
              </p:nvSpPr>
              <p:spPr>
                <a:xfrm>
                  <a:off x="5762441" y="2671516"/>
                  <a:ext cx="95187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2738" y="270"/>
                      </a:lnTo>
                      <a:lnTo>
                        <a:pt x="27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459;p49">
                  <a:extLst>
                    <a:ext uri="{FF2B5EF4-FFF2-40B4-BE49-F238E27FC236}">
                      <a16:creationId xmlns:a16="http://schemas.microsoft.com/office/drawing/2014/main" id="{4AB2AEA1-364D-393B-E068-D2AE86D0316D}"/>
                    </a:ext>
                  </a:extLst>
                </p:cNvPr>
                <p:cNvSpPr/>
                <p:nvPr/>
              </p:nvSpPr>
              <p:spPr>
                <a:xfrm>
                  <a:off x="5869896" y="2670543"/>
                  <a:ext cx="27802" cy="10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298" extrusionOk="0">
                      <a:moveTo>
                        <a:pt x="800" y="0"/>
                      </a:moveTo>
                      <a:lnTo>
                        <a:pt x="0" y="29"/>
                      </a:lnTo>
                      <a:lnTo>
                        <a:pt x="36" y="298"/>
                      </a:lnTo>
                      <a:lnTo>
                        <a:pt x="800" y="262"/>
                      </a:lnTo>
                      <a:lnTo>
                        <a:pt x="8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460;p49">
                  <a:extLst>
                    <a:ext uri="{FF2B5EF4-FFF2-40B4-BE49-F238E27FC236}">
                      <a16:creationId xmlns:a16="http://schemas.microsoft.com/office/drawing/2014/main" id="{66B478C7-FBDE-B99B-9D69-44475653AE6C}"/>
                    </a:ext>
                  </a:extLst>
                </p:cNvPr>
                <p:cNvSpPr/>
                <p:nvPr/>
              </p:nvSpPr>
              <p:spPr>
                <a:xfrm>
                  <a:off x="5453176" y="2637840"/>
                  <a:ext cx="20434" cy="2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737" extrusionOk="0">
                      <a:moveTo>
                        <a:pt x="531" y="1"/>
                      </a:moveTo>
                      <a:lnTo>
                        <a:pt x="0" y="383"/>
                      </a:lnTo>
                      <a:lnTo>
                        <a:pt x="559" y="736"/>
                      </a:lnTo>
                      <a:lnTo>
                        <a:pt x="587" y="673"/>
                      </a:lnTo>
                      <a:lnTo>
                        <a:pt x="587" y="467"/>
                      </a:lnTo>
                      <a:lnTo>
                        <a:pt x="467" y="383"/>
                      </a:lnTo>
                      <a:lnTo>
                        <a:pt x="587" y="291"/>
                      </a:lnTo>
                      <a:lnTo>
                        <a:pt x="587" y="8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461;p49">
                  <a:extLst>
                    <a:ext uri="{FF2B5EF4-FFF2-40B4-BE49-F238E27FC236}">
                      <a16:creationId xmlns:a16="http://schemas.microsoft.com/office/drawing/2014/main" id="{F18DBC65-F50C-780C-DA38-316CA8887181}"/>
                    </a:ext>
                  </a:extLst>
                </p:cNvPr>
                <p:cNvSpPr/>
                <p:nvPr/>
              </p:nvSpPr>
              <p:spPr>
                <a:xfrm>
                  <a:off x="5937490" y="2718710"/>
                  <a:ext cx="1251" cy="4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268" extrusionOk="0">
                      <a:moveTo>
                        <a:pt x="1" y="1"/>
                      </a:moveTo>
                      <a:lnTo>
                        <a:pt x="1" y="1267"/>
                      </a:lnTo>
                      <a:lnTo>
                        <a:pt x="36" y="1267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462;p49">
                  <a:extLst>
                    <a:ext uri="{FF2B5EF4-FFF2-40B4-BE49-F238E27FC236}">
                      <a16:creationId xmlns:a16="http://schemas.microsoft.com/office/drawing/2014/main" id="{F2CC5711-7B7D-30CC-7DF3-74D0492A8D9A}"/>
                    </a:ext>
                  </a:extLst>
                </p:cNvPr>
                <p:cNvSpPr/>
                <p:nvPr/>
              </p:nvSpPr>
              <p:spPr>
                <a:xfrm>
                  <a:off x="5937490" y="2681837"/>
                  <a:ext cx="1251" cy="1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468" extrusionOk="0">
                      <a:moveTo>
                        <a:pt x="1" y="1"/>
                      </a:moveTo>
                      <a:lnTo>
                        <a:pt x="1" y="468"/>
                      </a:lnTo>
                      <a:lnTo>
                        <a:pt x="36" y="468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0" name="Google Shape;1463;p49">
              <a:extLst>
                <a:ext uri="{FF2B5EF4-FFF2-40B4-BE49-F238E27FC236}">
                  <a16:creationId xmlns:a16="http://schemas.microsoft.com/office/drawing/2014/main" id="{A227BFCC-9CCF-AC6D-BBDA-00C445901206}"/>
                </a:ext>
              </a:extLst>
            </p:cNvPr>
            <p:cNvGrpSpPr/>
            <p:nvPr/>
          </p:nvGrpSpPr>
          <p:grpSpPr>
            <a:xfrm flipH="1">
              <a:off x="6054557" y="1846835"/>
              <a:ext cx="2376276" cy="2757284"/>
              <a:chOff x="-3325432" y="1335182"/>
              <a:chExt cx="2855071" cy="3312848"/>
            </a:xfrm>
          </p:grpSpPr>
          <p:sp>
            <p:nvSpPr>
              <p:cNvPr id="1228" name="Google Shape;1464;p49">
                <a:extLst>
                  <a:ext uri="{FF2B5EF4-FFF2-40B4-BE49-F238E27FC236}">
                    <a16:creationId xmlns:a16="http://schemas.microsoft.com/office/drawing/2014/main" id="{81988367-7BCB-5588-9446-5CAF99675F8D}"/>
                  </a:ext>
                </a:extLst>
              </p:cNvPr>
              <p:cNvSpPr/>
              <p:nvPr/>
            </p:nvSpPr>
            <p:spPr>
              <a:xfrm>
                <a:off x="-1851695" y="4281780"/>
                <a:ext cx="780055" cy="366250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2026" extrusionOk="0">
                    <a:moveTo>
                      <a:pt x="1" y="1"/>
                    </a:moveTo>
                    <a:lnTo>
                      <a:pt x="217" y="2026"/>
                    </a:lnTo>
                    <a:lnTo>
                      <a:pt x="4315" y="2026"/>
                    </a:lnTo>
                    <a:cubicBezTo>
                      <a:pt x="4315" y="1740"/>
                      <a:pt x="4140" y="1497"/>
                      <a:pt x="3897" y="1365"/>
                    </a:cubicBezTo>
                    <a:cubicBezTo>
                      <a:pt x="3654" y="1212"/>
                      <a:pt x="3368" y="1169"/>
                      <a:pt x="3104" y="1101"/>
                    </a:cubicBezTo>
                    <a:cubicBezTo>
                      <a:pt x="2840" y="1058"/>
                      <a:pt x="2554" y="968"/>
                      <a:pt x="2332" y="815"/>
                    </a:cubicBezTo>
                    <a:cubicBezTo>
                      <a:pt x="2089" y="620"/>
                      <a:pt x="1957" y="334"/>
                      <a:pt x="1957" y="2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465;p49">
                <a:extLst>
                  <a:ext uri="{FF2B5EF4-FFF2-40B4-BE49-F238E27FC236}">
                    <a16:creationId xmlns:a16="http://schemas.microsoft.com/office/drawing/2014/main" id="{372F545B-4CC3-39F7-2C96-6BE4FD058628}"/>
                  </a:ext>
                </a:extLst>
              </p:cNvPr>
              <p:cNvSpPr/>
              <p:nvPr/>
            </p:nvSpPr>
            <p:spPr>
              <a:xfrm>
                <a:off x="-1330861" y="3999034"/>
                <a:ext cx="860501" cy="457903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2533" extrusionOk="0">
                    <a:moveTo>
                      <a:pt x="1788" y="0"/>
                    </a:moveTo>
                    <a:lnTo>
                      <a:pt x="1" y="793"/>
                    </a:lnTo>
                    <a:lnTo>
                      <a:pt x="1058" y="2532"/>
                    </a:lnTo>
                    <a:lnTo>
                      <a:pt x="4759" y="814"/>
                    </a:lnTo>
                    <a:cubicBezTo>
                      <a:pt x="4654" y="576"/>
                      <a:pt x="4389" y="418"/>
                      <a:pt x="4098" y="397"/>
                    </a:cubicBezTo>
                    <a:cubicBezTo>
                      <a:pt x="4050" y="389"/>
                      <a:pt x="4001" y="385"/>
                      <a:pt x="3952" y="385"/>
                    </a:cubicBezTo>
                    <a:cubicBezTo>
                      <a:pt x="3730" y="385"/>
                      <a:pt x="3500" y="452"/>
                      <a:pt x="3284" y="486"/>
                    </a:cubicBezTo>
                    <a:cubicBezTo>
                      <a:pt x="3098" y="531"/>
                      <a:pt x="2901" y="578"/>
                      <a:pt x="2709" y="578"/>
                    </a:cubicBezTo>
                    <a:cubicBezTo>
                      <a:pt x="2628" y="578"/>
                      <a:pt x="2548" y="570"/>
                      <a:pt x="2470" y="550"/>
                    </a:cubicBezTo>
                    <a:cubicBezTo>
                      <a:pt x="2163" y="486"/>
                      <a:pt x="1920" y="264"/>
                      <a:pt x="1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466;p49">
                <a:extLst>
                  <a:ext uri="{FF2B5EF4-FFF2-40B4-BE49-F238E27FC236}">
                    <a16:creationId xmlns:a16="http://schemas.microsoft.com/office/drawing/2014/main" id="{49998383-511A-3340-E497-2290645D4324}"/>
                  </a:ext>
                </a:extLst>
              </p:cNvPr>
              <p:cNvSpPr/>
              <p:nvPr/>
            </p:nvSpPr>
            <p:spPr>
              <a:xfrm>
                <a:off x="-2764465" y="1689699"/>
                <a:ext cx="354685" cy="561306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05" extrusionOk="0">
                    <a:moveTo>
                      <a:pt x="640" y="1"/>
                    </a:moveTo>
                    <a:lnTo>
                      <a:pt x="1" y="2422"/>
                    </a:lnTo>
                    <a:lnTo>
                      <a:pt x="1105" y="3104"/>
                    </a:lnTo>
                    <a:lnTo>
                      <a:pt x="1962" y="2575"/>
                    </a:lnTo>
                    <a:lnTo>
                      <a:pt x="1788" y="2047"/>
                    </a:lnTo>
                    <a:lnTo>
                      <a:pt x="1830" y="1650"/>
                    </a:lnTo>
                    <a:lnTo>
                      <a:pt x="1899" y="968"/>
                    </a:lnTo>
                    <a:lnTo>
                      <a:pt x="1454" y="635"/>
                    </a:lnTo>
                    <a:lnTo>
                      <a:pt x="640" y="1"/>
                    </a:lnTo>
                    <a:close/>
                  </a:path>
                </a:pathLst>
              </a:custGeom>
              <a:solidFill>
                <a:srgbClr val="803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467;p49">
                <a:extLst>
                  <a:ext uri="{FF2B5EF4-FFF2-40B4-BE49-F238E27FC236}">
                    <a16:creationId xmlns:a16="http://schemas.microsoft.com/office/drawing/2014/main" id="{2EC55851-D65D-E1D5-16AA-8330205457D4}"/>
                  </a:ext>
                </a:extLst>
              </p:cNvPr>
              <p:cNvSpPr/>
              <p:nvPr/>
            </p:nvSpPr>
            <p:spPr>
              <a:xfrm>
                <a:off x="-2564700" y="1804497"/>
                <a:ext cx="143537" cy="183667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016" extrusionOk="0">
                    <a:moveTo>
                      <a:pt x="349" y="0"/>
                    </a:moveTo>
                    <a:cubicBezTo>
                      <a:pt x="244" y="48"/>
                      <a:pt x="133" y="111"/>
                      <a:pt x="0" y="159"/>
                    </a:cubicBezTo>
                    <a:cubicBezTo>
                      <a:pt x="112" y="529"/>
                      <a:pt x="376" y="841"/>
                      <a:pt x="725" y="1015"/>
                    </a:cubicBezTo>
                    <a:lnTo>
                      <a:pt x="794" y="333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468;p49">
                <a:extLst>
                  <a:ext uri="{FF2B5EF4-FFF2-40B4-BE49-F238E27FC236}">
                    <a16:creationId xmlns:a16="http://schemas.microsoft.com/office/drawing/2014/main" id="{1E59DA80-B715-24D4-2D5F-30D61DA7470A}"/>
                  </a:ext>
                </a:extLst>
              </p:cNvPr>
              <p:cNvSpPr/>
              <p:nvPr/>
            </p:nvSpPr>
            <p:spPr>
              <a:xfrm>
                <a:off x="-2664130" y="1338617"/>
                <a:ext cx="425550" cy="574684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3179" extrusionOk="0">
                    <a:moveTo>
                      <a:pt x="1302" y="0"/>
                    </a:moveTo>
                    <a:cubicBezTo>
                      <a:pt x="888" y="0"/>
                      <a:pt x="602" y="148"/>
                      <a:pt x="418" y="357"/>
                    </a:cubicBezTo>
                    <a:cubicBezTo>
                      <a:pt x="154" y="621"/>
                      <a:pt x="43" y="991"/>
                      <a:pt x="22" y="1192"/>
                    </a:cubicBezTo>
                    <a:cubicBezTo>
                      <a:pt x="1" y="1234"/>
                      <a:pt x="1" y="1255"/>
                      <a:pt x="1" y="1282"/>
                    </a:cubicBezTo>
                    <a:lnTo>
                      <a:pt x="1" y="1324"/>
                    </a:lnTo>
                    <a:lnTo>
                      <a:pt x="1" y="1345"/>
                    </a:lnTo>
                    <a:lnTo>
                      <a:pt x="22" y="1414"/>
                    </a:lnTo>
                    <a:lnTo>
                      <a:pt x="43" y="1520"/>
                    </a:lnTo>
                    <a:lnTo>
                      <a:pt x="418" y="2778"/>
                    </a:lnTo>
                    <a:cubicBezTo>
                      <a:pt x="418" y="2778"/>
                      <a:pt x="745" y="3178"/>
                      <a:pt x="1214" y="3178"/>
                    </a:cubicBezTo>
                    <a:cubicBezTo>
                      <a:pt x="1387" y="3178"/>
                      <a:pt x="1580" y="3124"/>
                      <a:pt x="1782" y="2974"/>
                    </a:cubicBezTo>
                    <a:cubicBezTo>
                      <a:pt x="2179" y="2688"/>
                      <a:pt x="2353" y="1895"/>
                      <a:pt x="2290" y="1192"/>
                    </a:cubicBezTo>
                    <a:cubicBezTo>
                      <a:pt x="2269" y="1123"/>
                      <a:pt x="2248" y="1039"/>
                      <a:pt x="2248" y="970"/>
                    </a:cubicBezTo>
                    <a:cubicBezTo>
                      <a:pt x="2221" y="885"/>
                      <a:pt x="2200" y="817"/>
                      <a:pt x="2179" y="753"/>
                    </a:cubicBezTo>
                    <a:cubicBezTo>
                      <a:pt x="2179" y="727"/>
                      <a:pt x="2158" y="706"/>
                      <a:pt x="2158" y="706"/>
                    </a:cubicBezTo>
                    <a:cubicBezTo>
                      <a:pt x="2068" y="462"/>
                      <a:pt x="1936" y="267"/>
                      <a:pt x="1761" y="135"/>
                    </a:cubicBezTo>
                    <a:cubicBezTo>
                      <a:pt x="1650" y="66"/>
                      <a:pt x="1539" y="24"/>
                      <a:pt x="1386" y="2"/>
                    </a:cubicBezTo>
                    <a:cubicBezTo>
                      <a:pt x="1357" y="1"/>
                      <a:pt x="1330" y="0"/>
                      <a:pt x="1302" y="0"/>
                    </a:cubicBezTo>
                    <a:close/>
                  </a:path>
                </a:pathLst>
              </a:custGeom>
              <a:solidFill>
                <a:srgbClr val="803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469;p49">
                <a:extLst>
                  <a:ext uri="{FF2B5EF4-FFF2-40B4-BE49-F238E27FC236}">
                    <a16:creationId xmlns:a16="http://schemas.microsoft.com/office/drawing/2014/main" id="{E0306452-86B2-3B58-B016-D31EA17E9A64}"/>
                  </a:ext>
                </a:extLst>
              </p:cNvPr>
              <p:cNvSpPr/>
              <p:nvPr/>
            </p:nvSpPr>
            <p:spPr>
              <a:xfrm>
                <a:off x="-2664130" y="1335182"/>
                <a:ext cx="410184" cy="246758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365" extrusionOk="0">
                    <a:moveTo>
                      <a:pt x="1386" y="0"/>
                    </a:moveTo>
                    <a:cubicBezTo>
                      <a:pt x="926" y="0"/>
                      <a:pt x="614" y="154"/>
                      <a:pt x="418" y="376"/>
                    </a:cubicBezTo>
                    <a:cubicBezTo>
                      <a:pt x="154" y="640"/>
                      <a:pt x="43" y="1010"/>
                      <a:pt x="22" y="1211"/>
                    </a:cubicBezTo>
                    <a:cubicBezTo>
                      <a:pt x="1" y="1253"/>
                      <a:pt x="1" y="1274"/>
                      <a:pt x="1" y="1301"/>
                    </a:cubicBezTo>
                    <a:lnTo>
                      <a:pt x="1" y="1343"/>
                    </a:lnTo>
                    <a:lnTo>
                      <a:pt x="1" y="1364"/>
                    </a:lnTo>
                    <a:cubicBezTo>
                      <a:pt x="265" y="1301"/>
                      <a:pt x="482" y="1079"/>
                      <a:pt x="593" y="814"/>
                    </a:cubicBezTo>
                    <a:cubicBezTo>
                      <a:pt x="866" y="895"/>
                      <a:pt x="1138" y="951"/>
                      <a:pt x="1411" y="951"/>
                    </a:cubicBezTo>
                    <a:cubicBezTo>
                      <a:pt x="1514" y="951"/>
                      <a:pt x="1616" y="943"/>
                      <a:pt x="1719" y="925"/>
                    </a:cubicBezTo>
                    <a:cubicBezTo>
                      <a:pt x="1893" y="878"/>
                      <a:pt x="2047" y="836"/>
                      <a:pt x="2158" y="725"/>
                    </a:cubicBezTo>
                    <a:cubicBezTo>
                      <a:pt x="2179" y="682"/>
                      <a:pt x="2200" y="661"/>
                      <a:pt x="2221" y="640"/>
                    </a:cubicBezTo>
                    <a:cubicBezTo>
                      <a:pt x="2269" y="529"/>
                      <a:pt x="2269" y="376"/>
                      <a:pt x="2179" y="286"/>
                    </a:cubicBezTo>
                    <a:cubicBezTo>
                      <a:pt x="2115" y="175"/>
                      <a:pt x="1804" y="0"/>
                      <a:pt x="1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470;p49">
                <a:extLst>
                  <a:ext uri="{FF2B5EF4-FFF2-40B4-BE49-F238E27FC236}">
                    <a16:creationId xmlns:a16="http://schemas.microsoft.com/office/drawing/2014/main" id="{1A752BB7-9E8F-1AD9-C4C9-60060DE8BA76}"/>
                  </a:ext>
                </a:extLst>
              </p:cNvPr>
              <p:cNvSpPr/>
              <p:nvPr/>
            </p:nvSpPr>
            <p:spPr>
              <a:xfrm>
                <a:off x="-2345773" y="1362842"/>
                <a:ext cx="95631" cy="19126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1" y="397"/>
                      <a:pt x="286" y="751"/>
                      <a:pt x="529" y="1058"/>
                    </a:cubicBezTo>
                    <a:cubicBezTo>
                      <a:pt x="508" y="989"/>
                      <a:pt x="487" y="905"/>
                      <a:pt x="487" y="836"/>
                    </a:cubicBezTo>
                    <a:cubicBezTo>
                      <a:pt x="460" y="751"/>
                      <a:pt x="439" y="683"/>
                      <a:pt x="418" y="619"/>
                    </a:cubicBezTo>
                    <a:cubicBezTo>
                      <a:pt x="418" y="593"/>
                      <a:pt x="397" y="572"/>
                      <a:pt x="397" y="572"/>
                    </a:cubicBezTo>
                    <a:cubicBezTo>
                      <a:pt x="307" y="328"/>
                      <a:pt x="175" y="133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471;p49">
                <a:extLst>
                  <a:ext uri="{FF2B5EF4-FFF2-40B4-BE49-F238E27FC236}">
                    <a16:creationId xmlns:a16="http://schemas.microsoft.com/office/drawing/2014/main" id="{9A67FD4B-55F9-557F-BB1F-DA7AE770FFCB}"/>
                  </a:ext>
                </a:extLst>
              </p:cNvPr>
              <p:cNvSpPr/>
              <p:nvPr/>
            </p:nvSpPr>
            <p:spPr>
              <a:xfrm>
                <a:off x="-2731924" y="1550134"/>
                <a:ext cx="123471" cy="168844"/>
              </a:xfrm>
              <a:custGeom>
                <a:avLst/>
                <a:gdLst/>
                <a:ahLst/>
                <a:cxnLst/>
                <a:rect l="l" t="t" r="r" b="b"/>
                <a:pathLst>
                  <a:path w="683" h="934" extrusionOk="0">
                    <a:moveTo>
                      <a:pt x="460" y="1"/>
                    </a:moveTo>
                    <a:cubicBezTo>
                      <a:pt x="349" y="1"/>
                      <a:pt x="265" y="43"/>
                      <a:pt x="196" y="112"/>
                    </a:cubicBezTo>
                    <a:cubicBezTo>
                      <a:pt x="43" y="265"/>
                      <a:pt x="0" y="530"/>
                      <a:pt x="111" y="704"/>
                    </a:cubicBezTo>
                    <a:cubicBezTo>
                      <a:pt x="192" y="837"/>
                      <a:pt x="366" y="934"/>
                      <a:pt x="533" y="934"/>
                    </a:cubicBezTo>
                    <a:cubicBezTo>
                      <a:pt x="584" y="934"/>
                      <a:pt x="635" y="925"/>
                      <a:pt x="682" y="905"/>
                    </a:cubicBezTo>
                    <a:lnTo>
                      <a:pt x="682" y="154"/>
                    </a:lnTo>
                    <a:cubicBezTo>
                      <a:pt x="640" y="64"/>
                      <a:pt x="550" y="1"/>
                      <a:pt x="460" y="1"/>
                    </a:cubicBezTo>
                    <a:close/>
                  </a:path>
                </a:pathLst>
              </a:custGeom>
              <a:solidFill>
                <a:srgbClr val="803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472;p49">
                <a:extLst>
                  <a:ext uri="{FF2B5EF4-FFF2-40B4-BE49-F238E27FC236}">
                    <a16:creationId xmlns:a16="http://schemas.microsoft.com/office/drawing/2014/main" id="{B40FBF58-CB09-88C5-CDD9-B85D9CFB7E87}"/>
                  </a:ext>
                </a:extLst>
              </p:cNvPr>
              <p:cNvSpPr/>
              <p:nvPr/>
            </p:nvSpPr>
            <p:spPr>
              <a:xfrm>
                <a:off x="-3237572" y="3469518"/>
                <a:ext cx="1298163" cy="1178472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6519" extrusionOk="0">
                    <a:moveTo>
                      <a:pt x="0" y="0"/>
                    </a:moveTo>
                    <a:lnTo>
                      <a:pt x="0" y="6519"/>
                    </a:lnTo>
                    <a:lnTo>
                      <a:pt x="7180" y="6519"/>
                    </a:lnTo>
                    <a:lnTo>
                      <a:pt x="71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473;p49">
                <a:extLst>
                  <a:ext uri="{FF2B5EF4-FFF2-40B4-BE49-F238E27FC236}">
                    <a16:creationId xmlns:a16="http://schemas.microsoft.com/office/drawing/2014/main" id="{72084EB8-C2AC-8172-9D87-49874B3567B8}"/>
                  </a:ext>
                </a:extLst>
              </p:cNvPr>
              <p:cNvSpPr/>
              <p:nvPr/>
            </p:nvSpPr>
            <p:spPr>
              <a:xfrm>
                <a:off x="-2903125" y="2024331"/>
                <a:ext cx="1270504" cy="979801"/>
              </a:xfrm>
              <a:custGeom>
                <a:avLst/>
                <a:gdLst/>
                <a:ahLst/>
                <a:cxnLst/>
                <a:rect l="l" t="t" r="r" b="b"/>
                <a:pathLst>
                  <a:path w="7028" h="5420" extrusionOk="0">
                    <a:moveTo>
                      <a:pt x="926" y="0"/>
                    </a:moveTo>
                    <a:lnTo>
                      <a:pt x="1" y="5419"/>
                    </a:lnTo>
                    <a:lnTo>
                      <a:pt x="7027" y="5419"/>
                    </a:lnTo>
                    <a:lnTo>
                      <a:pt x="7027" y="2950"/>
                    </a:lnTo>
                    <a:lnTo>
                      <a:pt x="4913" y="2443"/>
                    </a:lnTo>
                    <a:cubicBezTo>
                      <a:pt x="4913" y="2443"/>
                      <a:pt x="4252" y="767"/>
                      <a:pt x="3987" y="529"/>
                    </a:cubicBezTo>
                    <a:cubicBezTo>
                      <a:pt x="3723" y="286"/>
                      <a:pt x="2555" y="196"/>
                      <a:pt x="2555" y="196"/>
                    </a:cubicBezTo>
                    <a:cubicBezTo>
                      <a:pt x="2370" y="437"/>
                      <a:pt x="2157" y="522"/>
                      <a:pt x="1946" y="522"/>
                    </a:cubicBezTo>
                    <a:cubicBezTo>
                      <a:pt x="1427" y="522"/>
                      <a:pt x="926" y="0"/>
                      <a:pt x="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474;p49">
                <a:extLst>
                  <a:ext uri="{FF2B5EF4-FFF2-40B4-BE49-F238E27FC236}">
                    <a16:creationId xmlns:a16="http://schemas.microsoft.com/office/drawing/2014/main" id="{AAFC6BBA-1822-2296-8AB0-BF860C08E5AE}"/>
                  </a:ext>
                </a:extLst>
              </p:cNvPr>
              <p:cNvSpPr/>
              <p:nvPr/>
            </p:nvSpPr>
            <p:spPr>
              <a:xfrm>
                <a:off x="-2433814" y="2907280"/>
                <a:ext cx="1529378" cy="1299230"/>
              </a:xfrm>
              <a:custGeom>
                <a:avLst/>
                <a:gdLst/>
                <a:ahLst/>
                <a:cxnLst/>
                <a:rect l="l" t="t" r="r" b="b"/>
                <a:pathLst>
                  <a:path w="8460" h="7187" extrusionOk="0">
                    <a:moveTo>
                      <a:pt x="3608" y="0"/>
                    </a:moveTo>
                    <a:cubicBezTo>
                      <a:pt x="2136" y="0"/>
                      <a:pt x="1" y="731"/>
                      <a:pt x="1" y="731"/>
                    </a:cubicBezTo>
                    <a:lnTo>
                      <a:pt x="4252" y="3945"/>
                    </a:lnTo>
                    <a:lnTo>
                      <a:pt x="6324" y="7186"/>
                    </a:lnTo>
                    <a:lnTo>
                      <a:pt x="8460" y="5796"/>
                    </a:lnTo>
                    <a:cubicBezTo>
                      <a:pt x="8460" y="5796"/>
                      <a:pt x="5838" y="842"/>
                      <a:pt x="4585" y="181"/>
                    </a:cubicBezTo>
                    <a:cubicBezTo>
                      <a:pt x="4340" y="52"/>
                      <a:pt x="3997" y="0"/>
                      <a:pt x="36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475;p49">
                <a:extLst>
                  <a:ext uri="{FF2B5EF4-FFF2-40B4-BE49-F238E27FC236}">
                    <a16:creationId xmlns:a16="http://schemas.microsoft.com/office/drawing/2014/main" id="{7DF95B83-8B75-D423-8B8F-783E5B6DF708}"/>
                  </a:ext>
                </a:extLst>
              </p:cNvPr>
              <p:cNvSpPr/>
              <p:nvPr/>
            </p:nvSpPr>
            <p:spPr>
              <a:xfrm>
                <a:off x="-3038711" y="2772596"/>
                <a:ext cx="1692801" cy="1593532"/>
              </a:xfrm>
              <a:custGeom>
                <a:avLst/>
                <a:gdLst/>
                <a:ahLst/>
                <a:cxnLst/>
                <a:rect l="l" t="t" r="r" b="b"/>
                <a:pathLst>
                  <a:path w="9364" h="8815" extrusionOk="0">
                    <a:moveTo>
                      <a:pt x="418" y="1"/>
                    </a:moveTo>
                    <a:cubicBezTo>
                      <a:pt x="418" y="1"/>
                      <a:pt x="265" y="572"/>
                      <a:pt x="153" y="1280"/>
                    </a:cubicBezTo>
                    <a:cubicBezTo>
                      <a:pt x="132" y="1365"/>
                      <a:pt x="132" y="1455"/>
                      <a:pt x="111" y="1545"/>
                    </a:cubicBezTo>
                    <a:lnTo>
                      <a:pt x="111" y="1608"/>
                    </a:lnTo>
                    <a:cubicBezTo>
                      <a:pt x="0" y="2491"/>
                      <a:pt x="42" y="3480"/>
                      <a:pt x="640" y="3855"/>
                    </a:cubicBezTo>
                    <a:lnTo>
                      <a:pt x="4780" y="3855"/>
                    </a:lnTo>
                    <a:lnTo>
                      <a:pt x="6080" y="8814"/>
                    </a:lnTo>
                    <a:lnTo>
                      <a:pt x="9363" y="8814"/>
                    </a:lnTo>
                    <a:cubicBezTo>
                      <a:pt x="9363" y="8814"/>
                      <a:pt x="8105" y="2443"/>
                      <a:pt x="6720" y="1497"/>
                    </a:cubicBezTo>
                    <a:cubicBezTo>
                      <a:pt x="6144" y="1101"/>
                      <a:pt x="5329" y="968"/>
                      <a:pt x="4605" y="926"/>
                    </a:cubicBezTo>
                    <a:cubicBezTo>
                      <a:pt x="4341" y="926"/>
                      <a:pt x="3305" y="968"/>
                      <a:pt x="3104" y="989"/>
                    </a:cubicBezTo>
                    <a:lnTo>
                      <a:pt x="3061" y="989"/>
                    </a:lnTo>
                    <a:lnTo>
                      <a:pt x="2839" y="905"/>
                    </a:lnTo>
                    <a:lnTo>
                      <a:pt x="4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476;p49">
                <a:extLst>
                  <a:ext uri="{FF2B5EF4-FFF2-40B4-BE49-F238E27FC236}">
                    <a16:creationId xmlns:a16="http://schemas.microsoft.com/office/drawing/2014/main" id="{3FE6790E-0963-3012-C407-B75BBBFE42AF}"/>
                  </a:ext>
                </a:extLst>
              </p:cNvPr>
              <p:cNvSpPr/>
              <p:nvPr/>
            </p:nvSpPr>
            <p:spPr>
              <a:xfrm>
                <a:off x="-2457677" y="2860637"/>
                <a:ext cx="781140" cy="90930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503" extrusionOk="0">
                    <a:moveTo>
                      <a:pt x="1" y="0"/>
                    </a:moveTo>
                    <a:lnTo>
                      <a:pt x="1" y="502"/>
                    </a:lnTo>
                    <a:lnTo>
                      <a:pt x="4320" y="502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477;p49">
                <a:extLst>
                  <a:ext uri="{FF2B5EF4-FFF2-40B4-BE49-F238E27FC236}">
                    <a16:creationId xmlns:a16="http://schemas.microsoft.com/office/drawing/2014/main" id="{E3F8742B-7920-D838-5112-9C3E0F5BA927}"/>
                  </a:ext>
                </a:extLst>
              </p:cNvPr>
              <p:cNvSpPr/>
              <p:nvPr/>
            </p:nvSpPr>
            <p:spPr>
              <a:xfrm>
                <a:off x="-2134619" y="2425671"/>
                <a:ext cx="823984" cy="525874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909" extrusionOk="0">
                    <a:moveTo>
                      <a:pt x="572" y="1"/>
                    </a:moveTo>
                    <a:lnTo>
                      <a:pt x="1" y="2908"/>
                    </a:lnTo>
                    <a:lnTo>
                      <a:pt x="4008" y="2908"/>
                    </a:lnTo>
                    <a:lnTo>
                      <a:pt x="4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478;p49">
                <a:extLst>
                  <a:ext uri="{FF2B5EF4-FFF2-40B4-BE49-F238E27FC236}">
                    <a16:creationId xmlns:a16="http://schemas.microsoft.com/office/drawing/2014/main" id="{ED3234B2-F87E-FFCC-2F2E-414D3CF8E207}"/>
                  </a:ext>
                </a:extLst>
              </p:cNvPr>
              <p:cNvSpPr/>
              <p:nvPr/>
            </p:nvSpPr>
            <p:spPr>
              <a:xfrm>
                <a:off x="-1779925" y="2633030"/>
                <a:ext cx="114794" cy="115877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41" extrusionOk="0">
                    <a:moveTo>
                      <a:pt x="328" y="1"/>
                    </a:moveTo>
                    <a:cubicBezTo>
                      <a:pt x="153" y="1"/>
                      <a:pt x="0" y="133"/>
                      <a:pt x="0" y="308"/>
                    </a:cubicBezTo>
                    <a:cubicBezTo>
                      <a:pt x="0" y="487"/>
                      <a:pt x="153" y="641"/>
                      <a:pt x="328" y="641"/>
                    </a:cubicBezTo>
                    <a:cubicBezTo>
                      <a:pt x="502" y="641"/>
                      <a:pt x="635" y="487"/>
                      <a:pt x="635" y="308"/>
                    </a:cubicBezTo>
                    <a:cubicBezTo>
                      <a:pt x="635" y="133"/>
                      <a:pt x="502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479;p49">
                <a:extLst>
                  <a:ext uri="{FF2B5EF4-FFF2-40B4-BE49-F238E27FC236}">
                    <a16:creationId xmlns:a16="http://schemas.microsoft.com/office/drawing/2014/main" id="{CDB9E12C-49CA-F291-1F9B-242B618D141D}"/>
                  </a:ext>
                </a:extLst>
              </p:cNvPr>
              <p:cNvSpPr/>
              <p:nvPr/>
            </p:nvSpPr>
            <p:spPr>
              <a:xfrm>
                <a:off x="-2592360" y="2848163"/>
                <a:ext cx="310757" cy="23211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1284" extrusionOk="0">
                    <a:moveTo>
                      <a:pt x="418" y="1"/>
                    </a:moveTo>
                    <a:lnTo>
                      <a:pt x="0" y="1100"/>
                    </a:lnTo>
                    <a:cubicBezTo>
                      <a:pt x="0" y="1100"/>
                      <a:pt x="870" y="1284"/>
                      <a:pt x="1225" y="1284"/>
                    </a:cubicBezTo>
                    <a:cubicBezTo>
                      <a:pt x="1295" y="1284"/>
                      <a:pt x="1346" y="1276"/>
                      <a:pt x="1364" y="1259"/>
                    </a:cubicBezTo>
                    <a:cubicBezTo>
                      <a:pt x="1428" y="1190"/>
                      <a:pt x="1385" y="1127"/>
                      <a:pt x="1385" y="1127"/>
                    </a:cubicBezTo>
                    <a:lnTo>
                      <a:pt x="1385" y="1127"/>
                    </a:lnTo>
                    <a:cubicBezTo>
                      <a:pt x="1385" y="1127"/>
                      <a:pt x="1426" y="1140"/>
                      <a:pt x="1469" y="1140"/>
                    </a:cubicBezTo>
                    <a:cubicBezTo>
                      <a:pt x="1504" y="1140"/>
                      <a:pt x="1541" y="1131"/>
                      <a:pt x="1560" y="1100"/>
                    </a:cubicBezTo>
                    <a:cubicBezTo>
                      <a:pt x="1629" y="1058"/>
                      <a:pt x="1586" y="994"/>
                      <a:pt x="1586" y="994"/>
                    </a:cubicBezTo>
                    <a:lnTo>
                      <a:pt x="1586" y="994"/>
                    </a:lnTo>
                    <a:cubicBezTo>
                      <a:pt x="1586" y="994"/>
                      <a:pt x="1594" y="996"/>
                      <a:pt x="1606" y="996"/>
                    </a:cubicBezTo>
                    <a:cubicBezTo>
                      <a:pt x="1637" y="996"/>
                      <a:pt x="1692" y="985"/>
                      <a:pt x="1692" y="905"/>
                    </a:cubicBezTo>
                    <a:cubicBezTo>
                      <a:pt x="1718" y="794"/>
                      <a:pt x="1407" y="571"/>
                      <a:pt x="1079" y="376"/>
                    </a:cubicBezTo>
                    <a:lnTo>
                      <a:pt x="1079" y="376"/>
                    </a:lnTo>
                    <a:cubicBezTo>
                      <a:pt x="1145" y="395"/>
                      <a:pt x="1206" y="405"/>
                      <a:pt x="1260" y="405"/>
                    </a:cubicBezTo>
                    <a:cubicBezTo>
                      <a:pt x="1380" y="405"/>
                      <a:pt x="1461" y="356"/>
                      <a:pt x="1475" y="265"/>
                    </a:cubicBezTo>
                    <a:cubicBezTo>
                      <a:pt x="1496" y="175"/>
                      <a:pt x="1142" y="90"/>
                      <a:pt x="836" y="69"/>
                    </a:cubicBezTo>
                    <a:cubicBezTo>
                      <a:pt x="635" y="69"/>
                      <a:pt x="418" y="1"/>
                      <a:pt x="418" y="1"/>
                    </a:cubicBezTo>
                    <a:close/>
                  </a:path>
                </a:pathLst>
              </a:custGeom>
              <a:solidFill>
                <a:srgbClr val="803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480;p49">
                <a:extLst>
                  <a:ext uri="{FF2B5EF4-FFF2-40B4-BE49-F238E27FC236}">
                    <a16:creationId xmlns:a16="http://schemas.microsoft.com/office/drawing/2014/main" id="{230EF1C4-C6E6-A7EB-877D-49143620D28E}"/>
                  </a:ext>
                </a:extLst>
              </p:cNvPr>
              <p:cNvSpPr/>
              <p:nvPr/>
            </p:nvSpPr>
            <p:spPr>
              <a:xfrm>
                <a:off x="-2393680" y="2980136"/>
                <a:ext cx="92016" cy="4790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65" extrusionOk="0">
                    <a:moveTo>
                      <a:pt x="43" y="0"/>
                    </a:moveTo>
                    <a:lnTo>
                      <a:pt x="1" y="85"/>
                    </a:lnTo>
                    <a:cubicBezTo>
                      <a:pt x="265" y="153"/>
                      <a:pt x="440" y="264"/>
                      <a:pt x="440" y="264"/>
                    </a:cubicBezTo>
                    <a:lnTo>
                      <a:pt x="508" y="217"/>
                    </a:lnTo>
                    <a:cubicBezTo>
                      <a:pt x="508" y="217"/>
                      <a:pt x="329" y="85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481;p49">
                <a:extLst>
                  <a:ext uri="{FF2B5EF4-FFF2-40B4-BE49-F238E27FC236}">
                    <a16:creationId xmlns:a16="http://schemas.microsoft.com/office/drawing/2014/main" id="{95BF95E7-1BB9-E945-A48C-FEE5D4F17D11}"/>
                  </a:ext>
                </a:extLst>
              </p:cNvPr>
              <p:cNvSpPr/>
              <p:nvPr/>
            </p:nvSpPr>
            <p:spPr>
              <a:xfrm>
                <a:off x="-2417544" y="3019185"/>
                <a:ext cx="79542" cy="3272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81" extrusionOk="0">
                    <a:moveTo>
                      <a:pt x="43" y="1"/>
                    </a:moveTo>
                    <a:lnTo>
                      <a:pt x="1" y="70"/>
                    </a:lnTo>
                    <a:cubicBezTo>
                      <a:pt x="196" y="112"/>
                      <a:pt x="397" y="181"/>
                      <a:pt x="397" y="181"/>
                    </a:cubicBezTo>
                    <a:lnTo>
                      <a:pt x="440" y="133"/>
                    </a:lnTo>
                    <a:cubicBezTo>
                      <a:pt x="440" y="112"/>
                      <a:pt x="244" y="48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482;p49">
                <a:extLst>
                  <a:ext uri="{FF2B5EF4-FFF2-40B4-BE49-F238E27FC236}">
                    <a16:creationId xmlns:a16="http://schemas.microsoft.com/office/drawing/2014/main" id="{D2CEF007-2351-746A-8422-74208ECC1323}"/>
                  </a:ext>
                </a:extLst>
              </p:cNvPr>
              <p:cNvSpPr/>
              <p:nvPr/>
            </p:nvSpPr>
            <p:spPr>
              <a:xfrm>
                <a:off x="-3325432" y="2024331"/>
                <a:ext cx="840254" cy="1070550"/>
              </a:xfrm>
              <a:custGeom>
                <a:avLst/>
                <a:gdLst/>
                <a:ahLst/>
                <a:cxnLst/>
                <a:rect l="l" t="t" r="r" b="b"/>
                <a:pathLst>
                  <a:path w="4648" h="5922" extrusionOk="0">
                    <a:moveTo>
                      <a:pt x="3262" y="0"/>
                    </a:moveTo>
                    <a:cubicBezTo>
                      <a:pt x="3262" y="0"/>
                      <a:pt x="2178" y="153"/>
                      <a:pt x="1893" y="286"/>
                    </a:cubicBezTo>
                    <a:cubicBezTo>
                      <a:pt x="1586" y="439"/>
                      <a:pt x="0" y="1935"/>
                      <a:pt x="460" y="3987"/>
                    </a:cubicBezTo>
                    <a:cubicBezTo>
                      <a:pt x="571" y="4515"/>
                      <a:pt x="904" y="4891"/>
                      <a:pt x="1301" y="5155"/>
                    </a:cubicBezTo>
                    <a:cubicBezTo>
                      <a:pt x="1433" y="5261"/>
                      <a:pt x="1586" y="5329"/>
                      <a:pt x="1739" y="5419"/>
                    </a:cubicBezTo>
                    <a:cubicBezTo>
                      <a:pt x="2818" y="5922"/>
                      <a:pt x="4140" y="5922"/>
                      <a:pt x="4140" y="5922"/>
                    </a:cubicBezTo>
                    <a:lnTo>
                      <a:pt x="4425" y="5044"/>
                    </a:lnTo>
                    <a:lnTo>
                      <a:pt x="4647" y="4383"/>
                    </a:lnTo>
                    <a:lnTo>
                      <a:pt x="2950" y="3368"/>
                    </a:lnTo>
                    <a:lnTo>
                      <a:pt x="2998" y="2511"/>
                    </a:lnTo>
                    <a:lnTo>
                      <a:pt x="3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483;p49">
                <a:extLst>
                  <a:ext uri="{FF2B5EF4-FFF2-40B4-BE49-F238E27FC236}">
                    <a16:creationId xmlns:a16="http://schemas.microsoft.com/office/drawing/2014/main" id="{65BDA038-127C-A5F1-CB8F-2DFF7DCBF7AA}"/>
                  </a:ext>
                </a:extLst>
              </p:cNvPr>
              <p:cNvSpPr/>
              <p:nvPr/>
            </p:nvSpPr>
            <p:spPr>
              <a:xfrm>
                <a:off x="-3022441" y="3250588"/>
                <a:ext cx="138656" cy="21909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212" extrusionOk="0">
                    <a:moveTo>
                      <a:pt x="0" y="0"/>
                    </a:moveTo>
                    <a:lnTo>
                      <a:pt x="0" y="90"/>
                    </a:lnTo>
                    <a:lnTo>
                      <a:pt x="439" y="90"/>
                    </a:lnTo>
                    <a:lnTo>
                      <a:pt x="682" y="1211"/>
                    </a:lnTo>
                    <a:lnTo>
                      <a:pt x="767" y="1211"/>
                    </a:lnTo>
                    <a:lnTo>
                      <a:pt x="481" y="43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484;p49">
                <a:extLst>
                  <a:ext uri="{FF2B5EF4-FFF2-40B4-BE49-F238E27FC236}">
                    <a16:creationId xmlns:a16="http://schemas.microsoft.com/office/drawing/2014/main" id="{265D3D4D-C943-2007-635B-D042E878D680}"/>
                  </a:ext>
                </a:extLst>
              </p:cNvPr>
              <p:cNvSpPr/>
              <p:nvPr/>
            </p:nvSpPr>
            <p:spPr>
              <a:xfrm>
                <a:off x="-2668831" y="1572732"/>
                <a:ext cx="52606" cy="4935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55" y="0"/>
                    </a:moveTo>
                    <a:cubicBezTo>
                      <a:pt x="36" y="0"/>
                      <a:pt x="17" y="3"/>
                      <a:pt x="0" y="8"/>
                    </a:cubicBezTo>
                    <a:lnTo>
                      <a:pt x="0" y="50"/>
                    </a:lnTo>
                    <a:cubicBezTo>
                      <a:pt x="69" y="50"/>
                      <a:pt x="132" y="50"/>
                      <a:pt x="180" y="93"/>
                    </a:cubicBezTo>
                    <a:cubicBezTo>
                      <a:pt x="222" y="140"/>
                      <a:pt x="243" y="204"/>
                      <a:pt x="243" y="272"/>
                    </a:cubicBezTo>
                    <a:lnTo>
                      <a:pt x="291" y="272"/>
                    </a:lnTo>
                    <a:cubicBezTo>
                      <a:pt x="291" y="182"/>
                      <a:pt x="265" y="119"/>
                      <a:pt x="201" y="71"/>
                    </a:cubicBezTo>
                    <a:cubicBezTo>
                      <a:pt x="169" y="24"/>
                      <a:pt x="111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485;p49">
                <a:extLst>
                  <a:ext uri="{FF2B5EF4-FFF2-40B4-BE49-F238E27FC236}">
                    <a16:creationId xmlns:a16="http://schemas.microsoft.com/office/drawing/2014/main" id="{A3F8C9A0-DC1A-978D-1CB1-D7B6685937A5}"/>
                  </a:ext>
                </a:extLst>
              </p:cNvPr>
              <p:cNvSpPr/>
              <p:nvPr/>
            </p:nvSpPr>
            <p:spPr>
              <a:xfrm>
                <a:off x="-2481540" y="1776657"/>
                <a:ext cx="123471" cy="45013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4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8" y="133"/>
                      <a:pt x="180" y="223"/>
                      <a:pt x="312" y="244"/>
                    </a:cubicBezTo>
                    <a:cubicBezTo>
                      <a:pt x="332" y="247"/>
                      <a:pt x="351" y="248"/>
                      <a:pt x="370" y="248"/>
                    </a:cubicBezTo>
                    <a:cubicBezTo>
                      <a:pt x="499" y="248"/>
                      <a:pt x="609" y="187"/>
                      <a:pt x="682" y="9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486;p49">
                <a:extLst>
                  <a:ext uri="{FF2B5EF4-FFF2-40B4-BE49-F238E27FC236}">
                    <a16:creationId xmlns:a16="http://schemas.microsoft.com/office/drawing/2014/main" id="{67BE959C-D7CF-0A52-39FB-E1B84F26E946}"/>
                  </a:ext>
                </a:extLst>
              </p:cNvPr>
              <p:cNvSpPr/>
              <p:nvPr/>
            </p:nvSpPr>
            <p:spPr>
              <a:xfrm>
                <a:off x="-1325980" y="3895806"/>
                <a:ext cx="390118" cy="26284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454" extrusionOk="0">
                    <a:moveTo>
                      <a:pt x="2136" y="0"/>
                    </a:moveTo>
                    <a:cubicBezTo>
                      <a:pt x="1824" y="196"/>
                      <a:pt x="1518" y="397"/>
                      <a:pt x="1232" y="619"/>
                    </a:cubicBezTo>
                    <a:cubicBezTo>
                      <a:pt x="1058" y="724"/>
                      <a:pt x="857" y="857"/>
                      <a:pt x="682" y="989"/>
                    </a:cubicBezTo>
                    <a:cubicBezTo>
                      <a:pt x="460" y="1121"/>
                      <a:pt x="238" y="1279"/>
                      <a:pt x="0" y="1412"/>
                    </a:cubicBezTo>
                    <a:lnTo>
                      <a:pt x="22" y="1454"/>
                    </a:lnTo>
                    <a:cubicBezTo>
                      <a:pt x="133" y="1385"/>
                      <a:pt x="217" y="1322"/>
                      <a:pt x="307" y="1279"/>
                    </a:cubicBezTo>
                    <a:cubicBezTo>
                      <a:pt x="439" y="1190"/>
                      <a:pt x="571" y="1100"/>
                      <a:pt x="704" y="1015"/>
                    </a:cubicBezTo>
                    <a:cubicBezTo>
                      <a:pt x="899" y="904"/>
                      <a:pt x="1079" y="772"/>
                      <a:pt x="1253" y="640"/>
                    </a:cubicBezTo>
                    <a:cubicBezTo>
                      <a:pt x="1539" y="439"/>
                      <a:pt x="1851" y="222"/>
                      <a:pt x="2157" y="42"/>
                    </a:cubicBezTo>
                    <a:lnTo>
                      <a:pt x="2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487;p49">
                <a:extLst>
                  <a:ext uri="{FF2B5EF4-FFF2-40B4-BE49-F238E27FC236}">
                    <a16:creationId xmlns:a16="http://schemas.microsoft.com/office/drawing/2014/main" id="{F0F2F5C1-EE66-CE68-EF4F-F30B635DB291}"/>
                  </a:ext>
                </a:extLst>
              </p:cNvPr>
              <p:cNvSpPr/>
              <p:nvPr/>
            </p:nvSpPr>
            <p:spPr>
              <a:xfrm>
                <a:off x="-2919214" y="2653097"/>
                <a:ext cx="393914" cy="175171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969" extrusionOk="0">
                    <a:moveTo>
                      <a:pt x="21" y="1"/>
                    </a:moveTo>
                    <a:lnTo>
                      <a:pt x="0" y="43"/>
                    </a:lnTo>
                    <a:cubicBezTo>
                      <a:pt x="460" y="286"/>
                      <a:pt x="925" y="487"/>
                      <a:pt x="1412" y="683"/>
                    </a:cubicBezTo>
                    <a:cubicBezTo>
                      <a:pt x="1650" y="773"/>
                      <a:pt x="1914" y="884"/>
                      <a:pt x="2157" y="968"/>
                    </a:cubicBezTo>
                    <a:lnTo>
                      <a:pt x="2178" y="926"/>
                    </a:lnTo>
                    <a:cubicBezTo>
                      <a:pt x="1454" y="662"/>
                      <a:pt x="703" y="355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488;p49">
                <a:extLst>
                  <a:ext uri="{FF2B5EF4-FFF2-40B4-BE49-F238E27FC236}">
                    <a16:creationId xmlns:a16="http://schemas.microsoft.com/office/drawing/2014/main" id="{FAB13A39-DC3E-2A42-A7F9-75A1400E10F1}"/>
                  </a:ext>
                </a:extLst>
              </p:cNvPr>
              <p:cNvSpPr/>
              <p:nvPr/>
            </p:nvSpPr>
            <p:spPr>
              <a:xfrm>
                <a:off x="-1952029" y="4280876"/>
                <a:ext cx="582284" cy="37420"/>
              </a:xfrm>
              <a:custGeom>
                <a:avLst/>
                <a:gdLst/>
                <a:ahLst/>
                <a:cxnLst/>
                <a:rect l="l" t="t" r="r" b="b"/>
                <a:pathLst>
                  <a:path w="3221" h="207" extrusionOk="0">
                    <a:moveTo>
                      <a:pt x="3030" y="0"/>
                    </a:moveTo>
                    <a:cubicBezTo>
                      <a:pt x="2762" y="0"/>
                      <a:pt x="2500" y="31"/>
                      <a:pt x="2247" y="48"/>
                    </a:cubicBezTo>
                    <a:cubicBezTo>
                      <a:pt x="2163" y="75"/>
                      <a:pt x="2073" y="75"/>
                      <a:pt x="1983" y="96"/>
                    </a:cubicBezTo>
                    <a:cubicBezTo>
                      <a:pt x="1322" y="159"/>
                      <a:pt x="661" y="159"/>
                      <a:pt x="0" y="159"/>
                    </a:cubicBezTo>
                    <a:lnTo>
                      <a:pt x="0" y="207"/>
                    </a:lnTo>
                    <a:cubicBezTo>
                      <a:pt x="661" y="207"/>
                      <a:pt x="1349" y="207"/>
                      <a:pt x="2009" y="138"/>
                    </a:cubicBezTo>
                    <a:cubicBezTo>
                      <a:pt x="2073" y="117"/>
                      <a:pt x="2163" y="117"/>
                      <a:pt x="2247" y="96"/>
                    </a:cubicBezTo>
                    <a:cubicBezTo>
                      <a:pt x="2505" y="78"/>
                      <a:pt x="2773" y="43"/>
                      <a:pt x="3046" y="43"/>
                    </a:cubicBezTo>
                    <a:cubicBezTo>
                      <a:pt x="3104" y="43"/>
                      <a:pt x="3162" y="45"/>
                      <a:pt x="3220" y="48"/>
                    </a:cubicBezTo>
                    <a:lnTo>
                      <a:pt x="3220" y="6"/>
                    </a:lnTo>
                    <a:cubicBezTo>
                      <a:pt x="3157" y="2"/>
                      <a:pt x="3093" y="0"/>
                      <a:pt x="3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1" name="Google Shape;1489;p49">
              <a:extLst>
                <a:ext uri="{FF2B5EF4-FFF2-40B4-BE49-F238E27FC236}">
                  <a16:creationId xmlns:a16="http://schemas.microsoft.com/office/drawing/2014/main" id="{95C5CAEA-91B8-60EB-713F-554EC1C52395}"/>
                </a:ext>
              </a:extLst>
            </p:cNvPr>
            <p:cNvGrpSpPr/>
            <p:nvPr/>
          </p:nvGrpSpPr>
          <p:grpSpPr>
            <a:xfrm>
              <a:off x="6270805" y="2439024"/>
              <a:ext cx="1098025" cy="200009"/>
              <a:chOff x="5442570" y="2395333"/>
              <a:chExt cx="360730" cy="65708"/>
            </a:xfrm>
          </p:grpSpPr>
          <p:sp>
            <p:nvSpPr>
              <p:cNvPr id="1215" name="Google Shape;1490;p49">
                <a:extLst>
                  <a:ext uri="{FF2B5EF4-FFF2-40B4-BE49-F238E27FC236}">
                    <a16:creationId xmlns:a16="http://schemas.microsoft.com/office/drawing/2014/main" id="{1BF89714-57BD-4827-77E5-A25DD83535D7}"/>
                  </a:ext>
                </a:extLst>
              </p:cNvPr>
              <p:cNvSpPr/>
              <p:nvPr/>
            </p:nvSpPr>
            <p:spPr>
              <a:xfrm>
                <a:off x="5512773" y="2403076"/>
                <a:ext cx="23504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90" extrusionOk="0">
                    <a:moveTo>
                      <a:pt x="92" y="0"/>
                    </a:moveTo>
                    <a:lnTo>
                      <a:pt x="0" y="57"/>
                    </a:lnTo>
                    <a:lnTo>
                      <a:pt x="559" y="651"/>
                    </a:lnTo>
                    <a:lnTo>
                      <a:pt x="28" y="1005"/>
                    </a:lnTo>
                    <a:lnTo>
                      <a:pt x="64" y="1090"/>
                    </a:lnTo>
                    <a:lnTo>
                      <a:pt x="679" y="65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491;p49">
                <a:extLst>
                  <a:ext uri="{FF2B5EF4-FFF2-40B4-BE49-F238E27FC236}">
                    <a16:creationId xmlns:a16="http://schemas.microsoft.com/office/drawing/2014/main" id="{27960DEE-AA05-0434-24C4-BDF82802CE06}"/>
                  </a:ext>
                </a:extLst>
              </p:cNvPr>
              <p:cNvSpPr/>
              <p:nvPr/>
            </p:nvSpPr>
            <p:spPr>
              <a:xfrm>
                <a:off x="5529158" y="2403076"/>
                <a:ext cx="23504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90" extrusionOk="0">
                    <a:moveTo>
                      <a:pt x="85" y="0"/>
                    </a:moveTo>
                    <a:lnTo>
                      <a:pt x="0" y="57"/>
                    </a:lnTo>
                    <a:lnTo>
                      <a:pt x="559" y="651"/>
                    </a:lnTo>
                    <a:lnTo>
                      <a:pt x="28" y="1005"/>
                    </a:lnTo>
                    <a:lnTo>
                      <a:pt x="57" y="1090"/>
                    </a:lnTo>
                    <a:lnTo>
                      <a:pt x="679" y="65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492;p49">
                <a:extLst>
                  <a:ext uri="{FF2B5EF4-FFF2-40B4-BE49-F238E27FC236}">
                    <a16:creationId xmlns:a16="http://schemas.microsoft.com/office/drawing/2014/main" id="{FC40560A-4CA7-4210-9343-A6845740A081}"/>
                  </a:ext>
                </a:extLst>
              </p:cNvPr>
              <p:cNvSpPr/>
              <p:nvPr/>
            </p:nvSpPr>
            <p:spPr>
              <a:xfrm>
                <a:off x="5561684" y="2403076"/>
                <a:ext cx="24472" cy="3570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033" extrusionOk="0">
                    <a:moveTo>
                      <a:pt x="354" y="85"/>
                    </a:moveTo>
                    <a:cubicBezTo>
                      <a:pt x="502" y="85"/>
                      <a:pt x="623" y="262"/>
                      <a:pt x="623" y="502"/>
                    </a:cubicBezTo>
                    <a:cubicBezTo>
                      <a:pt x="623" y="736"/>
                      <a:pt x="502" y="941"/>
                      <a:pt x="354" y="941"/>
                    </a:cubicBezTo>
                    <a:cubicBezTo>
                      <a:pt x="205" y="941"/>
                      <a:pt x="92" y="736"/>
                      <a:pt x="92" y="502"/>
                    </a:cubicBezTo>
                    <a:cubicBezTo>
                      <a:pt x="92" y="262"/>
                      <a:pt x="205" y="85"/>
                      <a:pt x="354" y="85"/>
                    </a:cubicBezTo>
                    <a:close/>
                    <a:moveTo>
                      <a:pt x="354" y="0"/>
                    </a:moveTo>
                    <a:cubicBezTo>
                      <a:pt x="149" y="0"/>
                      <a:pt x="0" y="205"/>
                      <a:pt x="0" y="502"/>
                    </a:cubicBezTo>
                    <a:cubicBezTo>
                      <a:pt x="0" y="792"/>
                      <a:pt x="149" y="1033"/>
                      <a:pt x="354" y="1033"/>
                    </a:cubicBezTo>
                    <a:cubicBezTo>
                      <a:pt x="559" y="1033"/>
                      <a:pt x="707" y="792"/>
                      <a:pt x="707" y="502"/>
                    </a:cubicBezTo>
                    <a:cubicBezTo>
                      <a:pt x="707" y="205"/>
                      <a:pt x="559" y="0"/>
                      <a:pt x="3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493;p49">
                <a:extLst>
                  <a:ext uri="{FF2B5EF4-FFF2-40B4-BE49-F238E27FC236}">
                    <a16:creationId xmlns:a16="http://schemas.microsoft.com/office/drawing/2014/main" id="{BF9E60F8-C74F-3CAF-0953-4A49FBCE58B0}"/>
                  </a:ext>
                </a:extLst>
              </p:cNvPr>
              <p:cNvSpPr/>
              <p:nvPr/>
            </p:nvSpPr>
            <p:spPr>
              <a:xfrm>
                <a:off x="5607657" y="2407224"/>
                <a:ext cx="2938" cy="32560"/>
              </a:xfrm>
              <a:custGeom>
                <a:avLst/>
                <a:gdLst/>
                <a:ahLst/>
                <a:cxnLst/>
                <a:rect l="l" t="t" r="r" b="b"/>
                <a:pathLst>
                  <a:path w="85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85" y="94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494;p49">
                <a:extLst>
                  <a:ext uri="{FF2B5EF4-FFF2-40B4-BE49-F238E27FC236}">
                    <a16:creationId xmlns:a16="http://schemas.microsoft.com/office/drawing/2014/main" id="{D11891D9-C10C-4C57-2023-552F15FE413D}"/>
                  </a:ext>
                </a:extLst>
              </p:cNvPr>
              <p:cNvSpPr/>
              <p:nvPr/>
            </p:nvSpPr>
            <p:spPr>
              <a:xfrm>
                <a:off x="5622797" y="2407224"/>
                <a:ext cx="21569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970" extrusionOk="0">
                    <a:moveTo>
                      <a:pt x="531" y="85"/>
                    </a:moveTo>
                    <a:lnTo>
                      <a:pt x="531" y="885"/>
                    </a:lnTo>
                    <a:lnTo>
                      <a:pt x="93" y="885"/>
                    </a:lnTo>
                    <a:lnTo>
                      <a:pt x="93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623" y="970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495;p49">
                <a:extLst>
                  <a:ext uri="{FF2B5EF4-FFF2-40B4-BE49-F238E27FC236}">
                    <a16:creationId xmlns:a16="http://schemas.microsoft.com/office/drawing/2014/main" id="{B6983F87-B22C-3B84-1326-7265E69B272B}"/>
                  </a:ext>
                </a:extLst>
              </p:cNvPr>
              <p:cNvSpPr/>
              <p:nvPr/>
            </p:nvSpPr>
            <p:spPr>
              <a:xfrm>
                <a:off x="5655565" y="2407224"/>
                <a:ext cx="31592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914" h="970" extrusionOk="0">
                    <a:moveTo>
                      <a:pt x="821" y="85"/>
                    </a:moveTo>
                    <a:lnTo>
                      <a:pt x="821" y="885"/>
                    </a:lnTo>
                    <a:lnTo>
                      <a:pt x="86" y="885"/>
                    </a:lnTo>
                    <a:lnTo>
                      <a:pt x="86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913" y="970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496;p49">
                <a:extLst>
                  <a:ext uri="{FF2B5EF4-FFF2-40B4-BE49-F238E27FC236}">
                    <a16:creationId xmlns:a16="http://schemas.microsoft.com/office/drawing/2014/main" id="{1525C6F4-D849-7CC4-0C6E-62BDEBDA4B08}"/>
                  </a:ext>
                </a:extLst>
              </p:cNvPr>
              <p:cNvSpPr/>
              <p:nvPr/>
            </p:nvSpPr>
            <p:spPr>
              <a:xfrm>
                <a:off x="5697148" y="2407224"/>
                <a:ext cx="34738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70" extrusionOk="0">
                    <a:moveTo>
                      <a:pt x="920" y="85"/>
                    </a:moveTo>
                    <a:lnTo>
                      <a:pt x="920" y="885"/>
                    </a:lnTo>
                    <a:lnTo>
                      <a:pt x="92" y="885"/>
                    </a:lnTo>
                    <a:lnTo>
                      <a:pt x="92" y="85"/>
                    </a:lnTo>
                    <a:close/>
                    <a:moveTo>
                      <a:pt x="0" y="0"/>
                    </a:moveTo>
                    <a:lnTo>
                      <a:pt x="0" y="970"/>
                    </a:lnTo>
                    <a:lnTo>
                      <a:pt x="1005" y="97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2" name="Google Shape;1497;p49">
                <a:extLst>
                  <a:ext uri="{FF2B5EF4-FFF2-40B4-BE49-F238E27FC236}">
                    <a16:creationId xmlns:a16="http://schemas.microsoft.com/office/drawing/2014/main" id="{87E74CFF-D42E-D937-2F94-1B29DC086027}"/>
                  </a:ext>
                </a:extLst>
              </p:cNvPr>
              <p:cNvSpPr/>
              <p:nvPr/>
            </p:nvSpPr>
            <p:spPr>
              <a:xfrm>
                <a:off x="5743121" y="2395333"/>
                <a:ext cx="20324" cy="6083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0" extrusionOk="0">
                    <a:moveTo>
                      <a:pt x="278" y="0"/>
                    </a:moveTo>
                    <a:cubicBezTo>
                      <a:pt x="253" y="0"/>
                      <a:pt x="229" y="7"/>
                      <a:pt x="205" y="19"/>
                    </a:cubicBezTo>
                    <a:lnTo>
                      <a:pt x="234" y="104"/>
                    </a:lnTo>
                    <a:cubicBezTo>
                      <a:pt x="248" y="90"/>
                      <a:pt x="264" y="83"/>
                      <a:pt x="280" y="83"/>
                    </a:cubicBezTo>
                    <a:cubicBezTo>
                      <a:pt x="296" y="83"/>
                      <a:pt x="312" y="90"/>
                      <a:pt x="326" y="104"/>
                    </a:cubicBezTo>
                    <a:cubicBezTo>
                      <a:pt x="382" y="132"/>
                      <a:pt x="411" y="196"/>
                      <a:pt x="411" y="252"/>
                    </a:cubicBezTo>
                    <a:cubicBezTo>
                      <a:pt x="439" y="344"/>
                      <a:pt x="411" y="401"/>
                      <a:pt x="411" y="458"/>
                    </a:cubicBezTo>
                    <a:cubicBezTo>
                      <a:pt x="382" y="521"/>
                      <a:pt x="382" y="578"/>
                      <a:pt x="382" y="606"/>
                    </a:cubicBezTo>
                    <a:cubicBezTo>
                      <a:pt x="382" y="726"/>
                      <a:pt x="411" y="811"/>
                      <a:pt x="474" y="903"/>
                    </a:cubicBezTo>
                    <a:cubicBezTo>
                      <a:pt x="439" y="903"/>
                      <a:pt x="411" y="960"/>
                      <a:pt x="382" y="988"/>
                    </a:cubicBezTo>
                    <a:cubicBezTo>
                      <a:pt x="354" y="1052"/>
                      <a:pt x="382" y="1137"/>
                      <a:pt x="382" y="1193"/>
                    </a:cubicBezTo>
                    <a:lnTo>
                      <a:pt x="382" y="1229"/>
                    </a:lnTo>
                    <a:cubicBezTo>
                      <a:pt x="411" y="1370"/>
                      <a:pt x="382" y="1490"/>
                      <a:pt x="326" y="1582"/>
                    </a:cubicBezTo>
                    <a:cubicBezTo>
                      <a:pt x="285" y="1637"/>
                      <a:pt x="223" y="1668"/>
                      <a:pt x="159" y="1668"/>
                    </a:cubicBezTo>
                    <a:cubicBezTo>
                      <a:pt x="125" y="1668"/>
                      <a:pt x="89" y="1659"/>
                      <a:pt x="57" y="1639"/>
                    </a:cubicBezTo>
                    <a:lnTo>
                      <a:pt x="0" y="1724"/>
                    </a:lnTo>
                    <a:cubicBezTo>
                      <a:pt x="29" y="1759"/>
                      <a:pt x="85" y="1759"/>
                      <a:pt x="149" y="1759"/>
                    </a:cubicBezTo>
                    <a:cubicBezTo>
                      <a:pt x="234" y="1759"/>
                      <a:pt x="354" y="1696"/>
                      <a:pt x="411" y="1611"/>
                    </a:cubicBezTo>
                    <a:cubicBezTo>
                      <a:pt x="474" y="1519"/>
                      <a:pt x="503" y="1370"/>
                      <a:pt x="474" y="1193"/>
                    </a:cubicBezTo>
                    <a:lnTo>
                      <a:pt x="474" y="1165"/>
                    </a:lnTo>
                    <a:lnTo>
                      <a:pt x="474" y="1016"/>
                    </a:lnTo>
                    <a:cubicBezTo>
                      <a:pt x="474" y="988"/>
                      <a:pt x="503" y="960"/>
                      <a:pt x="531" y="960"/>
                    </a:cubicBezTo>
                    <a:cubicBezTo>
                      <a:pt x="531" y="960"/>
                      <a:pt x="543" y="947"/>
                      <a:pt x="552" y="947"/>
                    </a:cubicBezTo>
                    <a:cubicBezTo>
                      <a:pt x="556" y="947"/>
                      <a:pt x="559" y="950"/>
                      <a:pt x="559" y="960"/>
                    </a:cubicBezTo>
                    <a:lnTo>
                      <a:pt x="587" y="960"/>
                    </a:lnTo>
                    <a:lnTo>
                      <a:pt x="587" y="875"/>
                    </a:lnTo>
                    <a:cubicBezTo>
                      <a:pt x="503" y="840"/>
                      <a:pt x="474" y="726"/>
                      <a:pt x="474" y="606"/>
                    </a:cubicBezTo>
                    <a:cubicBezTo>
                      <a:pt x="474" y="578"/>
                      <a:pt x="474" y="521"/>
                      <a:pt x="503" y="486"/>
                    </a:cubicBezTo>
                    <a:cubicBezTo>
                      <a:pt x="503" y="401"/>
                      <a:pt x="531" y="344"/>
                      <a:pt x="503" y="252"/>
                    </a:cubicBezTo>
                    <a:cubicBezTo>
                      <a:pt x="503" y="167"/>
                      <a:pt x="439" y="76"/>
                      <a:pt x="382" y="47"/>
                    </a:cubicBezTo>
                    <a:cubicBezTo>
                      <a:pt x="349" y="14"/>
                      <a:pt x="314" y="0"/>
                      <a:pt x="2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498;p49">
                <a:extLst>
                  <a:ext uri="{FF2B5EF4-FFF2-40B4-BE49-F238E27FC236}">
                    <a16:creationId xmlns:a16="http://schemas.microsoft.com/office/drawing/2014/main" id="{C0027DD8-9646-5A62-D3FC-B88ACD375E5A}"/>
                  </a:ext>
                </a:extLst>
              </p:cNvPr>
              <p:cNvSpPr/>
              <p:nvPr/>
            </p:nvSpPr>
            <p:spPr>
              <a:xfrm>
                <a:off x="5776615" y="2397926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64" y="1"/>
                    </a:moveTo>
                    <a:lnTo>
                      <a:pt x="0" y="29"/>
                    </a:lnTo>
                    <a:cubicBezTo>
                      <a:pt x="213" y="531"/>
                      <a:pt x="213" y="1062"/>
                      <a:pt x="0" y="1564"/>
                    </a:cubicBezTo>
                    <a:lnTo>
                      <a:pt x="92" y="1592"/>
                    </a:lnTo>
                    <a:cubicBezTo>
                      <a:pt x="298" y="1090"/>
                      <a:pt x="298" y="503"/>
                      <a:pt x="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499;p49">
                <a:extLst>
                  <a:ext uri="{FF2B5EF4-FFF2-40B4-BE49-F238E27FC236}">
                    <a16:creationId xmlns:a16="http://schemas.microsoft.com/office/drawing/2014/main" id="{DC4AAAD6-23DD-3BEB-5193-B11B4FC7D132}"/>
                  </a:ext>
                </a:extLst>
              </p:cNvPr>
              <p:cNvSpPr/>
              <p:nvPr/>
            </p:nvSpPr>
            <p:spPr>
              <a:xfrm>
                <a:off x="5788851" y="2396958"/>
                <a:ext cx="1444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854" extrusionOk="0">
                    <a:moveTo>
                      <a:pt x="149" y="0"/>
                    </a:moveTo>
                    <a:lnTo>
                      <a:pt x="64" y="29"/>
                    </a:lnTo>
                    <a:cubicBezTo>
                      <a:pt x="326" y="587"/>
                      <a:pt x="297" y="1267"/>
                      <a:pt x="0" y="1825"/>
                    </a:cubicBezTo>
                    <a:lnTo>
                      <a:pt x="92" y="1854"/>
                    </a:lnTo>
                    <a:cubicBezTo>
                      <a:pt x="389" y="1295"/>
                      <a:pt x="418" y="559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500;p49">
                <a:extLst>
                  <a:ext uri="{FF2B5EF4-FFF2-40B4-BE49-F238E27FC236}">
                    <a16:creationId xmlns:a16="http://schemas.microsoft.com/office/drawing/2014/main" id="{C5DE3E93-515D-1297-A940-90E2B27D27BC}"/>
                  </a:ext>
                </a:extLst>
              </p:cNvPr>
              <p:cNvSpPr/>
              <p:nvPr/>
            </p:nvSpPr>
            <p:spPr>
              <a:xfrm>
                <a:off x="5481215" y="2395333"/>
                <a:ext cx="20324" cy="6083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0" extrusionOk="0">
                    <a:moveTo>
                      <a:pt x="312" y="0"/>
                    </a:moveTo>
                    <a:cubicBezTo>
                      <a:pt x="278" y="0"/>
                      <a:pt x="243" y="14"/>
                      <a:pt x="206" y="47"/>
                    </a:cubicBezTo>
                    <a:cubicBezTo>
                      <a:pt x="149" y="76"/>
                      <a:pt x="93" y="167"/>
                      <a:pt x="93" y="252"/>
                    </a:cubicBezTo>
                    <a:cubicBezTo>
                      <a:pt x="93" y="344"/>
                      <a:pt x="93" y="401"/>
                      <a:pt x="121" y="486"/>
                    </a:cubicBezTo>
                    <a:lnTo>
                      <a:pt x="121" y="606"/>
                    </a:lnTo>
                    <a:cubicBezTo>
                      <a:pt x="149" y="726"/>
                      <a:pt x="93" y="840"/>
                      <a:pt x="1" y="875"/>
                    </a:cubicBezTo>
                    <a:lnTo>
                      <a:pt x="29" y="960"/>
                    </a:lnTo>
                    <a:cubicBezTo>
                      <a:pt x="38" y="950"/>
                      <a:pt x="45" y="947"/>
                      <a:pt x="49" y="947"/>
                    </a:cubicBezTo>
                    <a:cubicBezTo>
                      <a:pt x="57" y="947"/>
                      <a:pt x="57" y="960"/>
                      <a:pt x="57" y="960"/>
                    </a:cubicBezTo>
                    <a:cubicBezTo>
                      <a:pt x="93" y="960"/>
                      <a:pt x="121" y="988"/>
                      <a:pt x="121" y="1016"/>
                    </a:cubicBezTo>
                    <a:cubicBezTo>
                      <a:pt x="149" y="1080"/>
                      <a:pt x="121" y="1108"/>
                      <a:pt x="121" y="1165"/>
                    </a:cubicBezTo>
                    <a:lnTo>
                      <a:pt x="121" y="1193"/>
                    </a:lnTo>
                    <a:cubicBezTo>
                      <a:pt x="93" y="1370"/>
                      <a:pt x="121" y="1519"/>
                      <a:pt x="206" y="1611"/>
                    </a:cubicBezTo>
                    <a:cubicBezTo>
                      <a:pt x="269" y="1696"/>
                      <a:pt x="354" y="1759"/>
                      <a:pt x="475" y="1759"/>
                    </a:cubicBezTo>
                    <a:cubicBezTo>
                      <a:pt x="503" y="1759"/>
                      <a:pt x="559" y="1759"/>
                      <a:pt x="588" y="1724"/>
                    </a:cubicBezTo>
                    <a:lnTo>
                      <a:pt x="559" y="1639"/>
                    </a:lnTo>
                    <a:cubicBezTo>
                      <a:pt x="529" y="1659"/>
                      <a:pt x="491" y="1668"/>
                      <a:pt x="452" y="1668"/>
                    </a:cubicBezTo>
                    <a:cubicBezTo>
                      <a:pt x="381" y="1668"/>
                      <a:pt x="306" y="1637"/>
                      <a:pt x="269" y="1582"/>
                    </a:cubicBezTo>
                    <a:cubicBezTo>
                      <a:pt x="206" y="1490"/>
                      <a:pt x="177" y="1370"/>
                      <a:pt x="206" y="1229"/>
                    </a:cubicBezTo>
                    <a:lnTo>
                      <a:pt x="206" y="1193"/>
                    </a:lnTo>
                    <a:cubicBezTo>
                      <a:pt x="234" y="1137"/>
                      <a:pt x="234" y="1052"/>
                      <a:pt x="206" y="988"/>
                    </a:cubicBezTo>
                    <a:cubicBezTo>
                      <a:pt x="206" y="960"/>
                      <a:pt x="177" y="903"/>
                      <a:pt x="121" y="903"/>
                    </a:cubicBezTo>
                    <a:cubicBezTo>
                      <a:pt x="206" y="811"/>
                      <a:pt x="234" y="726"/>
                      <a:pt x="206" y="606"/>
                    </a:cubicBezTo>
                    <a:lnTo>
                      <a:pt x="206" y="458"/>
                    </a:lnTo>
                    <a:cubicBezTo>
                      <a:pt x="177" y="401"/>
                      <a:pt x="177" y="344"/>
                      <a:pt x="177" y="252"/>
                    </a:cubicBezTo>
                    <a:cubicBezTo>
                      <a:pt x="177" y="196"/>
                      <a:pt x="206" y="132"/>
                      <a:pt x="269" y="104"/>
                    </a:cubicBezTo>
                    <a:cubicBezTo>
                      <a:pt x="284" y="90"/>
                      <a:pt x="298" y="83"/>
                      <a:pt x="312" y="83"/>
                    </a:cubicBezTo>
                    <a:cubicBezTo>
                      <a:pt x="326" y="83"/>
                      <a:pt x="340" y="90"/>
                      <a:pt x="354" y="104"/>
                    </a:cubicBezTo>
                    <a:lnTo>
                      <a:pt x="383" y="19"/>
                    </a:lnTo>
                    <a:cubicBezTo>
                      <a:pt x="359" y="7"/>
                      <a:pt x="336" y="0"/>
                      <a:pt x="3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501;p49">
                <a:extLst>
                  <a:ext uri="{FF2B5EF4-FFF2-40B4-BE49-F238E27FC236}">
                    <a16:creationId xmlns:a16="http://schemas.microsoft.com/office/drawing/2014/main" id="{A57EB24F-94AB-9295-8A91-695CAFEA70DF}"/>
                  </a:ext>
                </a:extLst>
              </p:cNvPr>
              <p:cNvSpPr/>
              <p:nvPr/>
            </p:nvSpPr>
            <p:spPr>
              <a:xfrm>
                <a:off x="5458712" y="2397926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13" y="1"/>
                    </a:moveTo>
                    <a:cubicBezTo>
                      <a:pt x="1" y="503"/>
                      <a:pt x="1" y="1090"/>
                      <a:pt x="213" y="1592"/>
                    </a:cubicBezTo>
                    <a:lnTo>
                      <a:pt x="270" y="1564"/>
                    </a:lnTo>
                    <a:cubicBezTo>
                      <a:pt x="93" y="1062"/>
                      <a:pt x="93" y="531"/>
                      <a:pt x="298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502;p49">
                <a:extLst>
                  <a:ext uri="{FF2B5EF4-FFF2-40B4-BE49-F238E27FC236}">
                    <a16:creationId xmlns:a16="http://schemas.microsoft.com/office/drawing/2014/main" id="{F67F9664-EA65-A2D6-AC71-AD2D08A8196D}"/>
                  </a:ext>
                </a:extLst>
              </p:cNvPr>
              <p:cNvSpPr/>
              <p:nvPr/>
            </p:nvSpPr>
            <p:spPr>
              <a:xfrm>
                <a:off x="5442570" y="2396958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" y="559"/>
                      <a:pt x="1" y="1295"/>
                      <a:pt x="291" y="1854"/>
                    </a:cubicBezTo>
                    <a:lnTo>
                      <a:pt x="383" y="1825"/>
                    </a:lnTo>
                    <a:cubicBezTo>
                      <a:pt x="86" y="1267"/>
                      <a:pt x="86" y="587"/>
                      <a:pt x="326" y="29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503;p49">
              <a:extLst>
                <a:ext uri="{FF2B5EF4-FFF2-40B4-BE49-F238E27FC236}">
                  <a16:creationId xmlns:a16="http://schemas.microsoft.com/office/drawing/2014/main" id="{469178A4-8AA1-0AC2-76EB-80747B6A97A5}"/>
                </a:ext>
              </a:extLst>
            </p:cNvPr>
            <p:cNvGrpSpPr/>
            <p:nvPr/>
          </p:nvGrpSpPr>
          <p:grpSpPr>
            <a:xfrm>
              <a:off x="5725061" y="2885925"/>
              <a:ext cx="545750" cy="632756"/>
              <a:chOff x="3479225" y="2442689"/>
              <a:chExt cx="179293" cy="207877"/>
            </a:xfrm>
          </p:grpSpPr>
          <p:sp>
            <p:nvSpPr>
              <p:cNvPr id="1210" name="Google Shape;1504;p49">
                <a:extLst>
                  <a:ext uri="{FF2B5EF4-FFF2-40B4-BE49-F238E27FC236}">
                    <a16:creationId xmlns:a16="http://schemas.microsoft.com/office/drawing/2014/main" id="{42A63F28-1BDE-19B2-4283-396DF9C15372}"/>
                  </a:ext>
                </a:extLst>
              </p:cNvPr>
              <p:cNvSpPr/>
              <p:nvPr/>
            </p:nvSpPr>
            <p:spPr>
              <a:xfrm>
                <a:off x="3479225" y="2485481"/>
                <a:ext cx="21327" cy="165082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776" extrusionOk="0">
                    <a:moveTo>
                      <a:pt x="1" y="0"/>
                    </a:moveTo>
                    <a:lnTo>
                      <a:pt x="1" y="4775"/>
                    </a:lnTo>
                    <a:lnTo>
                      <a:pt x="616" y="4775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505;p49">
                <a:extLst>
                  <a:ext uri="{FF2B5EF4-FFF2-40B4-BE49-F238E27FC236}">
                    <a16:creationId xmlns:a16="http://schemas.microsoft.com/office/drawing/2014/main" id="{9EB5792C-D8BF-7759-8795-C854745FEE21}"/>
                  </a:ext>
                </a:extLst>
              </p:cNvPr>
              <p:cNvSpPr/>
              <p:nvPr/>
            </p:nvSpPr>
            <p:spPr>
              <a:xfrm>
                <a:off x="3518838" y="2552712"/>
                <a:ext cx="21569" cy="97854"/>
              </a:xfrm>
              <a:custGeom>
                <a:avLst/>
                <a:gdLst/>
                <a:ahLst/>
                <a:cxnLst/>
                <a:rect l="l" t="t" r="r" b="b"/>
                <a:pathLst>
                  <a:path w="624" h="2831" extrusionOk="0">
                    <a:moveTo>
                      <a:pt x="1" y="1"/>
                    </a:moveTo>
                    <a:lnTo>
                      <a:pt x="1" y="2830"/>
                    </a:lnTo>
                    <a:lnTo>
                      <a:pt x="623" y="2830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506;p49">
                <a:extLst>
                  <a:ext uri="{FF2B5EF4-FFF2-40B4-BE49-F238E27FC236}">
                    <a16:creationId xmlns:a16="http://schemas.microsoft.com/office/drawing/2014/main" id="{B8BA27E6-3E14-7511-DB8E-BB86EF0F2633}"/>
                  </a:ext>
                </a:extLst>
              </p:cNvPr>
              <p:cNvSpPr/>
              <p:nvPr/>
            </p:nvSpPr>
            <p:spPr>
              <a:xfrm>
                <a:off x="3558727" y="2499895"/>
                <a:ext cx="20324" cy="15066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359" extrusionOk="0">
                    <a:moveTo>
                      <a:pt x="0" y="1"/>
                    </a:moveTo>
                    <a:lnTo>
                      <a:pt x="0" y="4358"/>
                    </a:lnTo>
                    <a:lnTo>
                      <a:pt x="587" y="4358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507;p49">
                <a:extLst>
                  <a:ext uri="{FF2B5EF4-FFF2-40B4-BE49-F238E27FC236}">
                    <a16:creationId xmlns:a16="http://schemas.microsoft.com/office/drawing/2014/main" id="{15E0AC77-F6AF-E8B9-5B13-D5744DBBC6F6}"/>
                  </a:ext>
                </a:extLst>
              </p:cNvPr>
              <p:cNvSpPr/>
              <p:nvPr/>
            </p:nvSpPr>
            <p:spPr>
              <a:xfrm>
                <a:off x="3598339" y="2442689"/>
                <a:ext cx="20324" cy="20787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6014" extrusionOk="0">
                    <a:moveTo>
                      <a:pt x="0" y="0"/>
                    </a:moveTo>
                    <a:lnTo>
                      <a:pt x="0" y="6013"/>
                    </a:lnTo>
                    <a:lnTo>
                      <a:pt x="587" y="6013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508;p49">
                <a:extLst>
                  <a:ext uri="{FF2B5EF4-FFF2-40B4-BE49-F238E27FC236}">
                    <a16:creationId xmlns:a16="http://schemas.microsoft.com/office/drawing/2014/main" id="{46F0D360-5A91-ABEE-8CBA-265D0510EC29}"/>
                  </a:ext>
                </a:extLst>
              </p:cNvPr>
              <p:cNvSpPr/>
              <p:nvPr/>
            </p:nvSpPr>
            <p:spPr>
              <a:xfrm>
                <a:off x="3638194" y="2537538"/>
                <a:ext cx="20324" cy="11302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270" extrusionOk="0">
                    <a:moveTo>
                      <a:pt x="0" y="1"/>
                    </a:moveTo>
                    <a:lnTo>
                      <a:pt x="0" y="3269"/>
                    </a:lnTo>
                    <a:lnTo>
                      <a:pt x="587" y="3269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3" name="Google Shape;1509;p49">
              <a:extLst>
                <a:ext uri="{FF2B5EF4-FFF2-40B4-BE49-F238E27FC236}">
                  <a16:creationId xmlns:a16="http://schemas.microsoft.com/office/drawing/2014/main" id="{16D3F995-C3A3-8A9A-A35C-14C9BF7B7295}"/>
                </a:ext>
              </a:extLst>
            </p:cNvPr>
            <p:cNvGrpSpPr/>
            <p:nvPr/>
          </p:nvGrpSpPr>
          <p:grpSpPr>
            <a:xfrm>
              <a:off x="4421212" y="3367909"/>
              <a:ext cx="688617" cy="567202"/>
              <a:chOff x="4646862" y="1815214"/>
              <a:chExt cx="226229" cy="186341"/>
            </a:xfrm>
          </p:grpSpPr>
          <p:sp>
            <p:nvSpPr>
              <p:cNvPr id="1203" name="Google Shape;1510;p49">
                <a:extLst>
                  <a:ext uri="{FF2B5EF4-FFF2-40B4-BE49-F238E27FC236}">
                    <a16:creationId xmlns:a16="http://schemas.microsoft.com/office/drawing/2014/main" id="{6FB71980-1C9B-DA05-371C-BD2A1B3AE99E}"/>
                  </a:ext>
                </a:extLst>
              </p:cNvPr>
              <p:cNvSpPr/>
              <p:nvPr/>
            </p:nvSpPr>
            <p:spPr>
              <a:xfrm>
                <a:off x="4646862" y="1841622"/>
                <a:ext cx="199578" cy="159932"/>
              </a:xfrm>
              <a:custGeom>
                <a:avLst/>
                <a:gdLst/>
                <a:ahLst/>
                <a:cxnLst/>
                <a:rect l="l" t="t" r="r" b="b"/>
                <a:pathLst>
                  <a:path w="5774" h="4627" extrusionOk="0">
                    <a:moveTo>
                      <a:pt x="1" y="0"/>
                    </a:moveTo>
                    <a:lnTo>
                      <a:pt x="1" y="4627"/>
                    </a:lnTo>
                    <a:lnTo>
                      <a:pt x="5774" y="4627"/>
                    </a:lnTo>
                    <a:lnTo>
                      <a:pt x="5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511;p49">
                <a:extLst>
                  <a:ext uri="{FF2B5EF4-FFF2-40B4-BE49-F238E27FC236}">
                    <a16:creationId xmlns:a16="http://schemas.microsoft.com/office/drawing/2014/main" id="{8F966C2F-4089-4F6C-6AC2-F00E13323A77}"/>
                  </a:ext>
                </a:extLst>
              </p:cNvPr>
              <p:cNvSpPr/>
              <p:nvPr/>
            </p:nvSpPr>
            <p:spPr>
              <a:xfrm>
                <a:off x="4673271" y="1815214"/>
                <a:ext cx="199820" cy="159932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4627" extrusionOk="0">
                    <a:moveTo>
                      <a:pt x="1" y="0"/>
                    </a:moveTo>
                    <a:lnTo>
                      <a:pt x="1" y="4627"/>
                    </a:lnTo>
                    <a:lnTo>
                      <a:pt x="5781" y="4627"/>
                    </a:lnTo>
                    <a:lnTo>
                      <a:pt x="57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512;p49">
                <a:extLst>
                  <a:ext uri="{FF2B5EF4-FFF2-40B4-BE49-F238E27FC236}">
                    <a16:creationId xmlns:a16="http://schemas.microsoft.com/office/drawing/2014/main" id="{7D9F8D72-0B4A-70E2-E7E1-C733905CC347}"/>
                  </a:ext>
                </a:extLst>
              </p:cNvPr>
              <p:cNvSpPr/>
              <p:nvPr/>
            </p:nvSpPr>
            <p:spPr>
              <a:xfrm>
                <a:off x="4844441" y="1827415"/>
                <a:ext cx="16418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115" extrusionOk="0">
                    <a:moveTo>
                      <a:pt x="1" y="1"/>
                    </a:moveTo>
                    <a:lnTo>
                      <a:pt x="1" y="114"/>
                    </a:lnTo>
                    <a:lnTo>
                      <a:pt x="475" y="114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513;p49">
                <a:extLst>
                  <a:ext uri="{FF2B5EF4-FFF2-40B4-BE49-F238E27FC236}">
                    <a16:creationId xmlns:a16="http://schemas.microsoft.com/office/drawing/2014/main" id="{20C116EA-2D7B-1BEB-662D-5277A33A08FA}"/>
                  </a:ext>
                </a:extLst>
              </p:cNvPr>
              <p:cNvSpPr/>
              <p:nvPr/>
            </p:nvSpPr>
            <p:spPr>
              <a:xfrm>
                <a:off x="4735386" y="1827415"/>
                <a:ext cx="90768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115" extrusionOk="0">
                    <a:moveTo>
                      <a:pt x="1" y="1"/>
                    </a:moveTo>
                    <a:lnTo>
                      <a:pt x="1" y="114"/>
                    </a:lnTo>
                    <a:lnTo>
                      <a:pt x="2625" y="114"/>
                    </a:lnTo>
                    <a:lnTo>
                      <a:pt x="26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514;p49">
                <a:extLst>
                  <a:ext uri="{FF2B5EF4-FFF2-40B4-BE49-F238E27FC236}">
                    <a16:creationId xmlns:a16="http://schemas.microsoft.com/office/drawing/2014/main" id="{E534BAF9-A193-387F-990C-34D213232655}"/>
                  </a:ext>
                </a:extLst>
              </p:cNvPr>
              <p:cNvSpPr/>
              <p:nvPr/>
            </p:nvSpPr>
            <p:spPr>
              <a:xfrm>
                <a:off x="4843473" y="1847740"/>
                <a:ext cx="3940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65" extrusionOk="0">
                    <a:moveTo>
                      <a:pt x="1" y="0"/>
                    </a:moveTo>
                    <a:lnTo>
                      <a:pt x="1" y="764"/>
                    </a:lnTo>
                    <a:lnTo>
                      <a:pt x="114" y="764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515;p49">
                <a:extLst>
                  <a:ext uri="{FF2B5EF4-FFF2-40B4-BE49-F238E27FC236}">
                    <a16:creationId xmlns:a16="http://schemas.microsoft.com/office/drawing/2014/main" id="{2A740E11-1D45-CE04-8FDA-EB4EED919693}"/>
                  </a:ext>
                </a:extLst>
              </p:cNvPr>
              <p:cNvSpPr/>
              <p:nvPr/>
            </p:nvSpPr>
            <p:spPr>
              <a:xfrm>
                <a:off x="4843473" y="1886350"/>
                <a:ext cx="3940" cy="5409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565" extrusionOk="0">
                    <a:moveTo>
                      <a:pt x="1" y="1"/>
                    </a:moveTo>
                    <a:lnTo>
                      <a:pt x="1" y="1564"/>
                    </a:lnTo>
                    <a:lnTo>
                      <a:pt x="114" y="1564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516;p49">
                <a:extLst>
                  <a:ext uri="{FF2B5EF4-FFF2-40B4-BE49-F238E27FC236}">
                    <a16:creationId xmlns:a16="http://schemas.microsoft.com/office/drawing/2014/main" id="{073DB0FD-8A8A-AFF3-FB60-0B163D813FC3}"/>
                  </a:ext>
                </a:extLst>
              </p:cNvPr>
              <p:cNvSpPr/>
              <p:nvPr/>
            </p:nvSpPr>
            <p:spPr>
              <a:xfrm>
                <a:off x="4855710" y="1904705"/>
                <a:ext cx="3940" cy="18389"/>
              </a:xfrm>
              <a:custGeom>
                <a:avLst/>
                <a:gdLst/>
                <a:ahLst/>
                <a:cxnLst/>
                <a:rect l="l" t="t" r="r" b="b"/>
                <a:pathLst>
                  <a:path w="114" h="532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114" y="531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517;p49">
              <a:extLst>
                <a:ext uri="{FF2B5EF4-FFF2-40B4-BE49-F238E27FC236}">
                  <a16:creationId xmlns:a16="http://schemas.microsoft.com/office/drawing/2014/main" id="{1713F223-0F09-C770-378C-3FE42DC77271}"/>
                </a:ext>
              </a:extLst>
            </p:cNvPr>
            <p:cNvGrpSpPr/>
            <p:nvPr/>
          </p:nvGrpSpPr>
          <p:grpSpPr>
            <a:xfrm>
              <a:off x="3793280" y="3419075"/>
              <a:ext cx="1789390" cy="787533"/>
              <a:chOff x="4802651" y="2120880"/>
              <a:chExt cx="587861" cy="258725"/>
            </a:xfrm>
          </p:grpSpPr>
          <p:sp>
            <p:nvSpPr>
              <p:cNvPr id="1195" name="Google Shape;1518;p49">
                <a:extLst>
                  <a:ext uri="{FF2B5EF4-FFF2-40B4-BE49-F238E27FC236}">
                    <a16:creationId xmlns:a16="http://schemas.microsoft.com/office/drawing/2014/main" id="{BE3333C9-AE9A-55E7-3617-F36DD98E422C}"/>
                  </a:ext>
                </a:extLst>
              </p:cNvPr>
              <p:cNvSpPr/>
              <p:nvPr/>
            </p:nvSpPr>
            <p:spPr>
              <a:xfrm>
                <a:off x="4820971" y="2152404"/>
                <a:ext cx="538972" cy="223048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6453" extrusionOk="0">
                    <a:moveTo>
                      <a:pt x="15388" y="1"/>
                    </a:moveTo>
                    <a:lnTo>
                      <a:pt x="11235" y="6042"/>
                    </a:lnTo>
                    <a:lnTo>
                      <a:pt x="8228" y="2180"/>
                    </a:lnTo>
                    <a:lnTo>
                      <a:pt x="5101" y="6071"/>
                    </a:lnTo>
                    <a:lnTo>
                      <a:pt x="2420" y="2774"/>
                    </a:lnTo>
                    <a:lnTo>
                      <a:pt x="1" y="5865"/>
                    </a:lnTo>
                    <a:lnTo>
                      <a:pt x="178" y="6014"/>
                    </a:lnTo>
                    <a:lnTo>
                      <a:pt x="2420" y="3156"/>
                    </a:lnTo>
                    <a:lnTo>
                      <a:pt x="5101" y="6424"/>
                    </a:lnTo>
                    <a:lnTo>
                      <a:pt x="8228" y="2562"/>
                    </a:lnTo>
                    <a:lnTo>
                      <a:pt x="11235" y="6453"/>
                    </a:lnTo>
                    <a:lnTo>
                      <a:pt x="15593" y="121"/>
                    </a:lnTo>
                    <a:lnTo>
                      <a:pt x="153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519;p49">
                <a:extLst>
                  <a:ext uri="{FF2B5EF4-FFF2-40B4-BE49-F238E27FC236}">
                    <a16:creationId xmlns:a16="http://schemas.microsoft.com/office/drawing/2014/main" id="{8916653B-E1FD-307D-07B4-443CC8640FC3}"/>
                  </a:ext>
                </a:extLst>
              </p:cNvPr>
              <p:cNvSpPr/>
              <p:nvPr/>
            </p:nvSpPr>
            <p:spPr>
              <a:xfrm>
                <a:off x="4802651" y="2335811"/>
                <a:ext cx="42826" cy="4379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267" extrusionOk="0">
                    <a:moveTo>
                      <a:pt x="623" y="1"/>
                    </a:moveTo>
                    <a:cubicBezTo>
                      <a:pt x="269" y="1"/>
                      <a:pt x="0" y="262"/>
                      <a:pt x="0" y="616"/>
                    </a:cubicBezTo>
                    <a:cubicBezTo>
                      <a:pt x="0" y="970"/>
                      <a:pt x="269" y="1267"/>
                      <a:pt x="623" y="1267"/>
                    </a:cubicBezTo>
                    <a:cubicBezTo>
                      <a:pt x="977" y="1267"/>
                      <a:pt x="1238" y="970"/>
                      <a:pt x="1238" y="616"/>
                    </a:cubicBezTo>
                    <a:cubicBezTo>
                      <a:pt x="1238" y="262"/>
                      <a:pt x="977" y="1"/>
                      <a:pt x="6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520;p49">
                <a:extLst>
                  <a:ext uri="{FF2B5EF4-FFF2-40B4-BE49-F238E27FC236}">
                    <a16:creationId xmlns:a16="http://schemas.microsoft.com/office/drawing/2014/main" id="{D5A743B7-7179-832B-A0C8-AC36A108A466}"/>
                  </a:ext>
                </a:extLst>
              </p:cNvPr>
              <p:cNvSpPr/>
              <p:nvPr/>
            </p:nvSpPr>
            <p:spPr>
              <a:xfrm>
                <a:off x="4981875" y="2346077"/>
                <a:ext cx="33805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70" extrusionOk="0">
                    <a:moveTo>
                      <a:pt x="475" y="1"/>
                    </a:moveTo>
                    <a:cubicBezTo>
                      <a:pt x="213" y="1"/>
                      <a:pt x="1" y="206"/>
                      <a:pt x="1" y="468"/>
                    </a:cubicBezTo>
                    <a:cubicBezTo>
                      <a:pt x="1" y="736"/>
                      <a:pt x="213" y="970"/>
                      <a:pt x="475" y="970"/>
                    </a:cubicBezTo>
                    <a:cubicBezTo>
                      <a:pt x="744" y="970"/>
                      <a:pt x="977" y="736"/>
                      <a:pt x="977" y="468"/>
                    </a:cubicBezTo>
                    <a:cubicBezTo>
                      <a:pt x="977" y="206"/>
                      <a:pt x="744" y="1"/>
                      <a:pt x="4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521;p49">
                <a:extLst>
                  <a:ext uri="{FF2B5EF4-FFF2-40B4-BE49-F238E27FC236}">
                    <a16:creationId xmlns:a16="http://schemas.microsoft.com/office/drawing/2014/main" id="{FB60E30B-EACB-945C-217C-FBA5DE7AE296}"/>
                  </a:ext>
                </a:extLst>
              </p:cNvPr>
              <p:cNvSpPr/>
              <p:nvPr/>
            </p:nvSpPr>
            <p:spPr>
              <a:xfrm>
                <a:off x="5191932" y="2346077"/>
                <a:ext cx="33528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70" extrusionOk="0">
                    <a:moveTo>
                      <a:pt x="468" y="1"/>
                    </a:moveTo>
                    <a:cubicBezTo>
                      <a:pt x="206" y="1"/>
                      <a:pt x="1" y="206"/>
                      <a:pt x="1" y="468"/>
                    </a:cubicBezTo>
                    <a:cubicBezTo>
                      <a:pt x="1" y="736"/>
                      <a:pt x="206" y="970"/>
                      <a:pt x="468" y="970"/>
                    </a:cubicBezTo>
                    <a:cubicBezTo>
                      <a:pt x="736" y="970"/>
                      <a:pt x="970" y="736"/>
                      <a:pt x="970" y="468"/>
                    </a:cubicBezTo>
                    <a:cubicBezTo>
                      <a:pt x="970" y="206"/>
                      <a:pt x="736" y="1"/>
                      <a:pt x="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522;p49">
                <a:extLst>
                  <a:ext uri="{FF2B5EF4-FFF2-40B4-BE49-F238E27FC236}">
                    <a16:creationId xmlns:a16="http://schemas.microsoft.com/office/drawing/2014/main" id="{AD92A72F-0C5B-BF8B-8DBB-50CDC863C71A}"/>
                  </a:ext>
                </a:extLst>
              </p:cNvPr>
              <p:cNvSpPr/>
              <p:nvPr/>
            </p:nvSpPr>
            <p:spPr>
              <a:xfrm>
                <a:off x="5340600" y="2138232"/>
                <a:ext cx="33805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70" extrusionOk="0">
                    <a:moveTo>
                      <a:pt x="475" y="1"/>
                    </a:moveTo>
                    <a:cubicBezTo>
                      <a:pt x="206" y="1"/>
                      <a:pt x="1" y="206"/>
                      <a:pt x="1" y="467"/>
                    </a:cubicBezTo>
                    <a:cubicBezTo>
                      <a:pt x="1" y="736"/>
                      <a:pt x="206" y="970"/>
                      <a:pt x="475" y="970"/>
                    </a:cubicBezTo>
                    <a:cubicBezTo>
                      <a:pt x="737" y="970"/>
                      <a:pt x="977" y="736"/>
                      <a:pt x="977" y="467"/>
                    </a:cubicBezTo>
                    <a:cubicBezTo>
                      <a:pt x="977" y="206"/>
                      <a:pt x="737" y="1"/>
                      <a:pt x="4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523;p49">
                <a:extLst>
                  <a:ext uri="{FF2B5EF4-FFF2-40B4-BE49-F238E27FC236}">
                    <a16:creationId xmlns:a16="http://schemas.microsoft.com/office/drawing/2014/main" id="{9053CD66-3DC5-9B46-52E6-9E5067C091ED}"/>
                  </a:ext>
                </a:extLst>
              </p:cNvPr>
              <p:cNvSpPr/>
              <p:nvPr/>
            </p:nvSpPr>
            <p:spPr>
              <a:xfrm>
                <a:off x="4882118" y="2231906"/>
                <a:ext cx="44796" cy="44762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295" extrusionOk="0">
                    <a:moveTo>
                      <a:pt x="651" y="0"/>
                    </a:moveTo>
                    <a:cubicBezTo>
                      <a:pt x="298" y="0"/>
                      <a:pt x="0" y="297"/>
                      <a:pt x="0" y="651"/>
                    </a:cubicBezTo>
                    <a:cubicBezTo>
                      <a:pt x="0" y="1005"/>
                      <a:pt x="298" y="1295"/>
                      <a:pt x="651" y="1295"/>
                    </a:cubicBezTo>
                    <a:cubicBezTo>
                      <a:pt x="1005" y="1295"/>
                      <a:pt x="1295" y="1005"/>
                      <a:pt x="1295" y="651"/>
                    </a:cubicBezTo>
                    <a:cubicBezTo>
                      <a:pt x="1295" y="297"/>
                      <a:pt x="1005" y="0"/>
                      <a:pt x="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524;p49">
                <a:extLst>
                  <a:ext uri="{FF2B5EF4-FFF2-40B4-BE49-F238E27FC236}">
                    <a16:creationId xmlns:a16="http://schemas.microsoft.com/office/drawing/2014/main" id="{6B1A091A-A867-C7DC-0BE6-A6E8D3E077D2}"/>
                  </a:ext>
                </a:extLst>
              </p:cNvPr>
              <p:cNvSpPr/>
              <p:nvPr/>
            </p:nvSpPr>
            <p:spPr>
              <a:xfrm>
                <a:off x="5088995" y="2213551"/>
                <a:ext cx="38678" cy="38678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19" extrusionOk="0">
                    <a:moveTo>
                      <a:pt x="559" y="0"/>
                    </a:moveTo>
                    <a:cubicBezTo>
                      <a:pt x="234" y="0"/>
                      <a:pt x="0" y="262"/>
                      <a:pt x="0" y="559"/>
                    </a:cubicBezTo>
                    <a:cubicBezTo>
                      <a:pt x="0" y="885"/>
                      <a:pt x="234" y="1118"/>
                      <a:pt x="559" y="1118"/>
                    </a:cubicBezTo>
                    <a:cubicBezTo>
                      <a:pt x="856" y="1118"/>
                      <a:pt x="1118" y="885"/>
                      <a:pt x="1118" y="559"/>
                    </a:cubicBezTo>
                    <a:cubicBezTo>
                      <a:pt x="1118" y="262"/>
                      <a:pt x="856" y="0"/>
                      <a:pt x="5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525;p49">
                <a:extLst>
                  <a:ext uri="{FF2B5EF4-FFF2-40B4-BE49-F238E27FC236}">
                    <a16:creationId xmlns:a16="http://schemas.microsoft.com/office/drawing/2014/main" id="{75D22993-8D9C-C030-9711-09A58FC872E3}"/>
                  </a:ext>
                </a:extLst>
              </p:cNvPr>
              <p:cNvSpPr/>
              <p:nvPr/>
            </p:nvSpPr>
            <p:spPr>
              <a:xfrm>
                <a:off x="5323248" y="2120880"/>
                <a:ext cx="67263" cy="6726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6" extrusionOk="0">
                    <a:moveTo>
                      <a:pt x="977" y="113"/>
                    </a:moveTo>
                    <a:cubicBezTo>
                      <a:pt x="1444" y="113"/>
                      <a:pt x="1833" y="503"/>
                      <a:pt x="1833" y="969"/>
                    </a:cubicBezTo>
                    <a:cubicBezTo>
                      <a:pt x="1833" y="1443"/>
                      <a:pt x="1444" y="1825"/>
                      <a:pt x="977" y="1825"/>
                    </a:cubicBezTo>
                    <a:cubicBezTo>
                      <a:pt x="503" y="1825"/>
                      <a:pt x="121" y="1443"/>
                      <a:pt x="121" y="969"/>
                    </a:cubicBezTo>
                    <a:cubicBezTo>
                      <a:pt x="121" y="503"/>
                      <a:pt x="503" y="113"/>
                      <a:pt x="977" y="113"/>
                    </a:cubicBezTo>
                    <a:close/>
                    <a:moveTo>
                      <a:pt x="977" y="0"/>
                    </a:moveTo>
                    <a:cubicBezTo>
                      <a:pt x="446" y="0"/>
                      <a:pt x="1" y="439"/>
                      <a:pt x="1" y="969"/>
                    </a:cubicBezTo>
                    <a:cubicBezTo>
                      <a:pt x="1" y="1500"/>
                      <a:pt x="446" y="1946"/>
                      <a:pt x="977" y="1946"/>
                    </a:cubicBezTo>
                    <a:cubicBezTo>
                      <a:pt x="1507" y="1946"/>
                      <a:pt x="1946" y="1500"/>
                      <a:pt x="1946" y="969"/>
                    </a:cubicBezTo>
                    <a:cubicBezTo>
                      <a:pt x="1946" y="439"/>
                      <a:pt x="1507" y="0"/>
                      <a:pt x="9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277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Stages</a:t>
            </a:r>
            <a:endParaRPr dirty="0"/>
          </a:p>
        </p:txBody>
      </p:sp>
      <p:sp>
        <p:nvSpPr>
          <p:cNvPr id="1563" name="Google Shape;1563;p50"/>
          <p:cNvSpPr txBox="1">
            <a:spLocks noGrp="1"/>
          </p:cNvSpPr>
          <p:nvPr>
            <p:ph type="subTitle" idx="1"/>
          </p:nvPr>
        </p:nvSpPr>
        <p:spPr>
          <a:xfrm>
            <a:off x="1618113" y="1854223"/>
            <a:ext cx="6739496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Ensures uniformity by treating words like "Apple" and "apple" as the same.</a:t>
            </a:r>
          </a:p>
        </p:txBody>
      </p:sp>
      <p:sp>
        <p:nvSpPr>
          <p:cNvPr id="1564" name="Google Shape;1564;p50"/>
          <p:cNvSpPr txBox="1">
            <a:spLocks noGrp="1"/>
          </p:cNvSpPr>
          <p:nvPr>
            <p:ph type="subTitle" idx="2"/>
          </p:nvPr>
        </p:nvSpPr>
        <p:spPr>
          <a:xfrm>
            <a:off x="1618120" y="2751148"/>
            <a:ext cx="6739496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Eliminates noise that doesn't contribute to text meaning.</a:t>
            </a:r>
          </a:p>
        </p:txBody>
      </p:sp>
      <p:sp>
        <p:nvSpPr>
          <p:cNvPr id="1566" name="Google Shape;1566;p50"/>
          <p:cNvSpPr txBox="1">
            <a:spLocks noGrp="1"/>
          </p:cNvSpPr>
          <p:nvPr>
            <p:ph type="subTitle" idx="5"/>
          </p:nvPr>
        </p:nvSpPr>
        <p:spPr>
          <a:xfrm>
            <a:off x="1618112" y="1609858"/>
            <a:ext cx="5977503" cy="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Convert text to lowercase</a:t>
            </a:r>
          </a:p>
        </p:txBody>
      </p:sp>
      <p:sp>
        <p:nvSpPr>
          <p:cNvPr id="1567" name="Google Shape;1567;p50"/>
          <p:cNvSpPr txBox="1">
            <a:spLocks noGrp="1"/>
          </p:cNvSpPr>
          <p:nvPr>
            <p:ph type="subTitle" idx="6"/>
          </p:nvPr>
        </p:nvSpPr>
        <p:spPr>
          <a:xfrm>
            <a:off x="1618112" y="3403825"/>
            <a:ext cx="5977503" cy="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Tokenization</a:t>
            </a:r>
          </a:p>
        </p:txBody>
      </p:sp>
      <p:sp>
        <p:nvSpPr>
          <p:cNvPr id="1568" name="Google Shape;1568;p50"/>
          <p:cNvSpPr txBox="1">
            <a:spLocks noGrp="1"/>
          </p:cNvSpPr>
          <p:nvPr>
            <p:ph type="subTitle" idx="3"/>
          </p:nvPr>
        </p:nvSpPr>
        <p:spPr>
          <a:xfrm>
            <a:off x="1618113" y="3648073"/>
            <a:ext cx="6739496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Breaks text into individual words (tokens) for easier processing.</a:t>
            </a:r>
            <a:endParaRPr dirty="0"/>
          </a:p>
        </p:txBody>
      </p:sp>
      <p:sp>
        <p:nvSpPr>
          <p:cNvPr id="1570" name="Google Shape;1570;p50"/>
          <p:cNvSpPr txBox="1">
            <a:spLocks noGrp="1"/>
          </p:cNvSpPr>
          <p:nvPr>
            <p:ph type="subTitle" idx="7"/>
          </p:nvPr>
        </p:nvSpPr>
        <p:spPr>
          <a:xfrm>
            <a:off x="1618112" y="2506841"/>
            <a:ext cx="5977503" cy="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 digits and punctuation	</a:t>
            </a:r>
          </a:p>
        </p:txBody>
      </p:sp>
      <p:sp>
        <p:nvSpPr>
          <p:cNvPr id="1571" name="Google Shape;1571;p50"/>
          <p:cNvSpPr/>
          <p:nvPr/>
        </p:nvSpPr>
        <p:spPr>
          <a:xfrm>
            <a:off x="719992" y="1518226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Poppins" panose="00000500000000000000" pitchFamily="50" charset="0"/>
                <a:cs typeface="Poppins" panose="00000500000000000000" pitchFamily="50" charset="0"/>
              </a:rPr>
              <a:t>1</a:t>
            </a:r>
            <a:endParaRPr sz="1800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72" name="Google Shape;1572;p50"/>
          <p:cNvSpPr/>
          <p:nvPr/>
        </p:nvSpPr>
        <p:spPr>
          <a:xfrm>
            <a:off x="719992" y="2424493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Poppins" panose="00000500000000000000" pitchFamily="50" charset="0"/>
                <a:cs typeface="Poppins" panose="00000500000000000000" pitchFamily="50" charset="0"/>
              </a:rPr>
              <a:t>2</a:t>
            </a:r>
            <a:endParaRPr sz="1800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73" name="Google Shape;1573;p50"/>
          <p:cNvSpPr/>
          <p:nvPr/>
        </p:nvSpPr>
        <p:spPr>
          <a:xfrm>
            <a:off x="719992" y="3330759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Poppins" panose="00000500000000000000" pitchFamily="50" charset="0"/>
                <a:cs typeface="Poppins" panose="00000500000000000000" pitchFamily="50" charset="0"/>
              </a:rPr>
              <a:t>3</a:t>
            </a:r>
            <a:endParaRPr sz="1800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5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65;p50">
            <a:extLst>
              <a:ext uri="{FF2B5EF4-FFF2-40B4-BE49-F238E27FC236}">
                <a16:creationId xmlns:a16="http://schemas.microsoft.com/office/drawing/2014/main" id="{7E830D1C-7AF5-01EE-50B0-0C6BF50B0E71}"/>
              </a:ext>
            </a:extLst>
          </p:cNvPr>
          <p:cNvSpPr txBox="1">
            <a:spLocks/>
          </p:cNvSpPr>
          <p:nvPr/>
        </p:nvSpPr>
        <p:spPr>
          <a:xfrm>
            <a:off x="1618112" y="3399979"/>
            <a:ext cx="5977503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TF-IDF Vectorization</a:t>
            </a:r>
          </a:p>
        </p:txBody>
      </p:sp>
      <p:sp>
        <p:nvSpPr>
          <p:cNvPr id="17" name="Google Shape;1569;p50">
            <a:extLst>
              <a:ext uri="{FF2B5EF4-FFF2-40B4-BE49-F238E27FC236}">
                <a16:creationId xmlns:a16="http://schemas.microsoft.com/office/drawing/2014/main" id="{A13EAD2C-858A-1099-0D9B-C197F21A0BD3}"/>
              </a:ext>
            </a:extLst>
          </p:cNvPr>
          <p:cNvSpPr txBox="1">
            <a:spLocks/>
          </p:cNvSpPr>
          <p:nvPr/>
        </p:nvSpPr>
        <p:spPr>
          <a:xfrm>
            <a:off x="1618120" y="3644169"/>
            <a:ext cx="6739496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Transforms text data into numerical features that reflect the importance of words in the context of the entire dataset.</a:t>
            </a:r>
          </a:p>
        </p:txBody>
      </p:sp>
      <p:sp>
        <p:nvSpPr>
          <p:cNvPr id="18" name="Google Shape;1574;p50">
            <a:extLst>
              <a:ext uri="{FF2B5EF4-FFF2-40B4-BE49-F238E27FC236}">
                <a16:creationId xmlns:a16="http://schemas.microsoft.com/office/drawing/2014/main" id="{B3F19584-4F79-9D89-3E9D-E64104B9C904}"/>
              </a:ext>
            </a:extLst>
          </p:cNvPr>
          <p:cNvSpPr/>
          <p:nvPr/>
        </p:nvSpPr>
        <p:spPr>
          <a:xfrm>
            <a:off x="719992" y="3336197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Poppins" panose="00000500000000000000" pitchFamily="50" charset="0"/>
                <a:cs typeface="Poppins" panose="00000500000000000000" pitchFamily="50" charset="0"/>
              </a:rPr>
              <a:t>6</a:t>
            </a:r>
            <a:endParaRPr sz="1800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Google Shape;1565;p50">
            <a:extLst>
              <a:ext uri="{FF2B5EF4-FFF2-40B4-BE49-F238E27FC236}">
                <a16:creationId xmlns:a16="http://schemas.microsoft.com/office/drawing/2014/main" id="{BDC60252-47E5-FC38-7ACD-A694D66314A3}"/>
              </a:ext>
            </a:extLst>
          </p:cNvPr>
          <p:cNvSpPr txBox="1">
            <a:spLocks/>
          </p:cNvSpPr>
          <p:nvPr/>
        </p:nvSpPr>
        <p:spPr>
          <a:xfrm>
            <a:off x="1618112" y="2489168"/>
            <a:ext cx="5977503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Lemmatization</a:t>
            </a:r>
          </a:p>
        </p:txBody>
      </p:sp>
      <p:sp>
        <p:nvSpPr>
          <p:cNvPr id="10" name="Google Shape;1569;p50">
            <a:extLst>
              <a:ext uri="{FF2B5EF4-FFF2-40B4-BE49-F238E27FC236}">
                <a16:creationId xmlns:a16="http://schemas.microsoft.com/office/drawing/2014/main" id="{DB081B6C-8F1E-E432-DB5A-E9E1148ED4E6}"/>
              </a:ext>
            </a:extLst>
          </p:cNvPr>
          <p:cNvSpPr txBox="1">
            <a:spLocks/>
          </p:cNvSpPr>
          <p:nvPr/>
        </p:nvSpPr>
        <p:spPr>
          <a:xfrm>
            <a:off x="1618120" y="2733358"/>
            <a:ext cx="6739496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Reduces words to their base form (e.g., "running" to "run") for consistency.</a:t>
            </a:r>
          </a:p>
        </p:txBody>
      </p:sp>
      <p:sp>
        <p:nvSpPr>
          <p:cNvPr id="11" name="Google Shape;1574;p50">
            <a:extLst>
              <a:ext uri="{FF2B5EF4-FFF2-40B4-BE49-F238E27FC236}">
                <a16:creationId xmlns:a16="http://schemas.microsoft.com/office/drawing/2014/main" id="{97AE35D8-0292-3B5C-7C7E-C826F2696DED}"/>
              </a:ext>
            </a:extLst>
          </p:cNvPr>
          <p:cNvSpPr/>
          <p:nvPr/>
        </p:nvSpPr>
        <p:spPr>
          <a:xfrm>
            <a:off x="719992" y="2425386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Poppins" panose="00000500000000000000" pitchFamily="50" charset="0"/>
                <a:cs typeface="Poppins" panose="00000500000000000000" pitchFamily="50" charset="0"/>
              </a:rPr>
              <a:t>5</a:t>
            </a:r>
            <a:endParaRPr sz="1800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Google Shape;1565;p50">
            <a:extLst>
              <a:ext uri="{FF2B5EF4-FFF2-40B4-BE49-F238E27FC236}">
                <a16:creationId xmlns:a16="http://schemas.microsoft.com/office/drawing/2014/main" id="{897BA1E9-2DDC-0694-9BBA-FE2CCB4B3387}"/>
              </a:ext>
            </a:extLst>
          </p:cNvPr>
          <p:cNvSpPr txBox="1">
            <a:spLocks/>
          </p:cNvSpPr>
          <p:nvPr/>
        </p:nvSpPr>
        <p:spPr>
          <a:xfrm>
            <a:off x="1618112" y="1600197"/>
            <a:ext cx="5977503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err="1"/>
              <a:t>Stopwords</a:t>
            </a:r>
            <a:r>
              <a:rPr lang="en-US" dirty="0"/>
              <a:t> removal</a:t>
            </a:r>
          </a:p>
        </p:txBody>
      </p:sp>
      <p:sp>
        <p:nvSpPr>
          <p:cNvPr id="3" name="Google Shape;1569;p50">
            <a:extLst>
              <a:ext uri="{FF2B5EF4-FFF2-40B4-BE49-F238E27FC236}">
                <a16:creationId xmlns:a16="http://schemas.microsoft.com/office/drawing/2014/main" id="{3B9088CF-3C28-B4A3-A730-DF8B42C6A9E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18120" y="1844387"/>
            <a:ext cx="6739496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Removes common words (e.g., "the", "and") that don't add significant meaning.</a:t>
            </a:r>
            <a:endParaRPr dirty="0"/>
          </a:p>
        </p:txBody>
      </p:sp>
      <p:sp>
        <p:nvSpPr>
          <p:cNvPr id="4" name="Google Shape;1574;p50">
            <a:extLst>
              <a:ext uri="{FF2B5EF4-FFF2-40B4-BE49-F238E27FC236}">
                <a16:creationId xmlns:a16="http://schemas.microsoft.com/office/drawing/2014/main" id="{DEDBFE92-A67F-E391-E223-D6BA6D216A8D}"/>
              </a:ext>
            </a:extLst>
          </p:cNvPr>
          <p:cNvSpPr/>
          <p:nvPr/>
        </p:nvSpPr>
        <p:spPr>
          <a:xfrm>
            <a:off x="719992" y="1536415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Poppins" panose="00000500000000000000" pitchFamily="50" charset="0"/>
                <a:cs typeface="Poppins" panose="00000500000000000000" pitchFamily="50" charset="0"/>
              </a:rPr>
              <a:t>4</a:t>
            </a:r>
            <a:endParaRPr sz="1800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62" name="Google Shape;156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Stages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95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2"/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Model Selection</a:t>
            </a:r>
            <a:endParaRPr sz="3200" dirty="0"/>
          </a:p>
        </p:txBody>
      </p:sp>
      <p:sp>
        <p:nvSpPr>
          <p:cNvPr id="1888" name="Google Shape;1888;p52"/>
          <p:cNvSpPr txBox="1">
            <a:spLocks noGrp="1"/>
          </p:cNvSpPr>
          <p:nvPr>
            <p:ph type="title" idx="2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89" name="Google Shape;1889;p52"/>
          <p:cNvSpPr txBox="1">
            <a:spLocks noGrp="1"/>
          </p:cNvSpPr>
          <p:nvPr>
            <p:ph type="subTitle" idx="1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the best Model</a:t>
            </a:r>
            <a:endParaRPr dirty="0"/>
          </a:p>
        </p:txBody>
      </p:sp>
      <p:sp>
        <p:nvSpPr>
          <p:cNvPr id="1890" name="Google Shape;1890;p52"/>
          <p:cNvSpPr/>
          <p:nvPr/>
        </p:nvSpPr>
        <p:spPr>
          <a:xfrm>
            <a:off x="5875325" y="8208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52"/>
          <p:cNvGrpSpPr/>
          <p:nvPr/>
        </p:nvGrpSpPr>
        <p:grpSpPr>
          <a:xfrm>
            <a:off x="854579" y="820869"/>
            <a:ext cx="3441438" cy="3783274"/>
            <a:chOff x="410179" y="820869"/>
            <a:chExt cx="3441438" cy="3783274"/>
          </a:xfrm>
        </p:grpSpPr>
        <p:grpSp>
          <p:nvGrpSpPr>
            <p:cNvPr id="1892" name="Google Shape;1892;p52"/>
            <p:cNvGrpSpPr/>
            <p:nvPr/>
          </p:nvGrpSpPr>
          <p:grpSpPr>
            <a:xfrm>
              <a:off x="1055631" y="820869"/>
              <a:ext cx="2602891" cy="3783274"/>
              <a:chOff x="1055631" y="820869"/>
              <a:chExt cx="2602891" cy="3783274"/>
            </a:xfrm>
          </p:grpSpPr>
          <p:sp>
            <p:nvSpPr>
              <p:cNvPr id="1893" name="Google Shape;1893;p52"/>
              <p:cNvSpPr/>
              <p:nvPr/>
            </p:nvSpPr>
            <p:spPr>
              <a:xfrm>
                <a:off x="1055631" y="1799489"/>
                <a:ext cx="2394769" cy="1973794"/>
              </a:xfrm>
              <a:custGeom>
                <a:avLst/>
                <a:gdLst/>
                <a:ahLst/>
                <a:cxnLst/>
                <a:rect l="l" t="t" r="r" b="b"/>
                <a:pathLst>
                  <a:path w="42568" h="35085" extrusionOk="0">
                    <a:moveTo>
                      <a:pt x="28184" y="1"/>
                    </a:moveTo>
                    <a:cubicBezTo>
                      <a:pt x="27147" y="1"/>
                      <a:pt x="26108" y="74"/>
                      <a:pt x="25087" y="208"/>
                    </a:cubicBezTo>
                    <a:cubicBezTo>
                      <a:pt x="23049" y="477"/>
                      <a:pt x="21019" y="979"/>
                      <a:pt x="19130" y="1771"/>
                    </a:cubicBezTo>
                    <a:cubicBezTo>
                      <a:pt x="14857" y="3603"/>
                      <a:pt x="12530" y="8343"/>
                      <a:pt x="9049" y="11237"/>
                    </a:cubicBezTo>
                    <a:cubicBezTo>
                      <a:pt x="6750" y="13118"/>
                      <a:pt x="3920" y="13918"/>
                      <a:pt x="2357" y="16514"/>
                    </a:cubicBezTo>
                    <a:cubicBezTo>
                      <a:pt x="616" y="19344"/>
                      <a:pt x="1" y="22527"/>
                      <a:pt x="1182" y="25739"/>
                    </a:cubicBezTo>
                    <a:cubicBezTo>
                      <a:pt x="1239" y="25824"/>
                      <a:pt x="1267" y="25944"/>
                      <a:pt x="1296" y="26065"/>
                    </a:cubicBezTo>
                    <a:cubicBezTo>
                      <a:pt x="2654" y="29276"/>
                      <a:pt x="5484" y="31752"/>
                      <a:pt x="8695" y="33167"/>
                    </a:cubicBezTo>
                    <a:cubicBezTo>
                      <a:pt x="11999" y="34639"/>
                      <a:pt x="15685" y="35049"/>
                      <a:pt x="19279" y="35084"/>
                    </a:cubicBezTo>
                    <a:cubicBezTo>
                      <a:pt x="22519" y="35084"/>
                      <a:pt x="25822" y="34759"/>
                      <a:pt x="28624" y="33167"/>
                    </a:cubicBezTo>
                    <a:cubicBezTo>
                      <a:pt x="31807" y="31335"/>
                      <a:pt x="32097" y="28951"/>
                      <a:pt x="33307" y="25916"/>
                    </a:cubicBezTo>
                    <a:cubicBezTo>
                      <a:pt x="34340" y="23320"/>
                      <a:pt x="36936" y="21403"/>
                      <a:pt x="38641" y="19280"/>
                    </a:cubicBezTo>
                    <a:cubicBezTo>
                      <a:pt x="41032" y="16337"/>
                      <a:pt x="42567" y="12411"/>
                      <a:pt x="41683" y="8697"/>
                    </a:cubicBezTo>
                    <a:cubicBezTo>
                      <a:pt x="40884" y="5400"/>
                      <a:pt x="38231" y="2719"/>
                      <a:pt x="35104" y="1333"/>
                    </a:cubicBezTo>
                    <a:cubicBezTo>
                      <a:pt x="32933" y="387"/>
                      <a:pt x="30559" y="1"/>
                      <a:pt x="28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2"/>
              <p:cNvSpPr/>
              <p:nvPr/>
            </p:nvSpPr>
            <p:spPr>
              <a:xfrm rot="-4097330">
                <a:off x="2625560" y="878377"/>
                <a:ext cx="815923" cy="1020571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5" name="Google Shape;1895;p52"/>
              <p:cNvGrpSpPr/>
              <p:nvPr/>
            </p:nvGrpSpPr>
            <p:grpSpPr>
              <a:xfrm flipH="1">
                <a:off x="1157326" y="1158393"/>
                <a:ext cx="2173351" cy="3445750"/>
                <a:chOff x="-1560073" y="555050"/>
                <a:chExt cx="2438132" cy="3865549"/>
              </a:xfrm>
            </p:grpSpPr>
            <p:sp>
              <p:nvSpPr>
                <p:cNvPr id="1896" name="Google Shape;1896;p52"/>
                <p:cNvSpPr/>
                <p:nvPr/>
              </p:nvSpPr>
              <p:spPr>
                <a:xfrm>
                  <a:off x="-1035421" y="1298583"/>
                  <a:ext cx="349649" cy="78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4815" extrusionOk="0">
                      <a:moveTo>
                        <a:pt x="670" y="1"/>
                      </a:moveTo>
                      <a:cubicBezTo>
                        <a:pt x="667" y="1"/>
                        <a:pt x="664" y="1"/>
                        <a:pt x="661" y="3"/>
                      </a:cubicBezTo>
                      <a:cubicBezTo>
                        <a:pt x="577" y="51"/>
                        <a:pt x="820" y="733"/>
                        <a:pt x="730" y="796"/>
                      </a:cubicBezTo>
                      <a:cubicBezTo>
                        <a:pt x="730" y="796"/>
                        <a:pt x="729" y="797"/>
                        <a:pt x="729" y="797"/>
                      </a:cubicBezTo>
                      <a:cubicBezTo>
                        <a:pt x="697" y="797"/>
                        <a:pt x="354" y="225"/>
                        <a:pt x="291" y="225"/>
                      </a:cubicBezTo>
                      <a:cubicBezTo>
                        <a:pt x="286" y="224"/>
                        <a:pt x="282" y="223"/>
                        <a:pt x="277" y="223"/>
                      </a:cubicBezTo>
                      <a:cubicBezTo>
                        <a:pt x="143" y="223"/>
                        <a:pt x="660" y="886"/>
                        <a:pt x="619" y="886"/>
                      </a:cubicBezTo>
                      <a:cubicBezTo>
                        <a:pt x="561" y="886"/>
                        <a:pt x="242" y="386"/>
                        <a:pt x="135" y="386"/>
                      </a:cubicBezTo>
                      <a:cubicBezTo>
                        <a:pt x="126" y="386"/>
                        <a:pt x="117" y="390"/>
                        <a:pt x="112" y="399"/>
                      </a:cubicBezTo>
                      <a:cubicBezTo>
                        <a:pt x="90" y="468"/>
                        <a:pt x="466" y="949"/>
                        <a:pt x="424" y="997"/>
                      </a:cubicBezTo>
                      <a:cubicBezTo>
                        <a:pt x="422" y="1000"/>
                        <a:pt x="419" y="1001"/>
                        <a:pt x="416" y="1001"/>
                      </a:cubicBezTo>
                      <a:cubicBezTo>
                        <a:pt x="372" y="1001"/>
                        <a:pt x="194" y="731"/>
                        <a:pt x="90" y="711"/>
                      </a:cubicBezTo>
                      <a:cubicBezTo>
                        <a:pt x="1" y="711"/>
                        <a:pt x="334" y="1171"/>
                        <a:pt x="355" y="1214"/>
                      </a:cubicBezTo>
                      <a:cubicBezTo>
                        <a:pt x="355" y="1282"/>
                        <a:pt x="508" y="1658"/>
                        <a:pt x="709" y="1901"/>
                      </a:cubicBezTo>
                      <a:cubicBezTo>
                        <a:pt x="709" y="1901"/>
                        <a:pt x="1590" y="4814"/>
                        <a:pt x="2104" y="4814"/>
                      </a:cubicBezTo>
                      <a:cubicBezTo>
                        <a:pt x="2117" y="4814"/>
                        <a:pt x="2129" y="4813"/>
                        <a:pt x="2142" y="4809"/>
                      </a:cubicBezTo>
                      <a:lnTo>
                        <a:pt x="2115" y="3265"/>
                      </a:lnTo>
                      <a:cubicBezTo>
                        <a:pt x="2115" y="3266"/>
                        <a:pt x="2115" y="3266"/>
                        <a:pt x="2114" y="3266"/>
                      </a:cubicBezTo>
                      <a:cubicBezTo>
                        <a:pt x="2075" y="3266"/>
                        <a:pt x="1259" y="1526"/>
                        <a:pt x="1259" y="1526"/>
                      </a:cubicBezTo>
                      <a:cubicBezTo>
                        <a:pt x="1259" y="1526"/>
                        <a:pt x="1349" y="664"/>
                        <a:pt x="1238" y="622"/>
                      </a:cubicBezTo>
                      <a:cubicBezTo>
                        <a:pt x="1231" y="617"/>
                        <a:pt x="1225" y="615"/>
                        <a:pt x="1219" y="615"/>
                      </a:cubicBezTo>
                      <a:cubicBezTo>
                        <a:pt x="1129" y="615"/>
                        <a:pt x="1144" y="1083"/>
                        <a:pt x="1084" y="1108"/>
                      </a:cubicBezTo>
                      <a:cubicBezTo>
                        <a:pt x="1083" y="1109"/>
                        <a:pt x="1082" y="1109"/>
                        <a:pt x="1081" y="1109"/>
                      </a:cubicBezTo>
                      <a:cubicBezTo>
                        <a:pt x="1009" y="1109"/>
                        <a:pt x="783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52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rgbClr val="80FF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52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52"/>
                <p:cNvSpPr/>
                <p:nvPr/>
              </p:nvSpPr>
              <p:spPr>
                <a:xfrm>
                  <a:off x="-509788" y="1086868"/>
                  <a:ext cx="510109" cy="44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2712" extrusionOk="0">
                      <a:moveTo>
                        <a:pt x="1153" y="0"/>
                      </a:moveTo>
                      <a:cubicBezTo>
                        <a:pt x="752" y="0"/>
                        <a:pt x="360" y="187"/>
                        <a:pt x="154" y="443"/>
                      </a:cubicBezTo>
                      <a:cubicBezTo>
                        <a:pt x="0" y="639"/>
                        <a:pt x="22" y="1104"/>
                        <a:pt x="85" y="1237"/>
                      </a:cubicBezTo>
                      <a:lnTo>
                        <a:pt x="926" y="2690"/>
                      </a:lnTo>
                      <a:lnTo>
                        <a:pt x="2226" y="2690"/>
                      </a:lnTo>
                      <a:lnTo>
                        <a:pt x="2247" y="2426"/>
                      </a:lnTo>
                      <a:lnTo>
                        <a:pt x="2443" y="2712"/>
                      </a:lnTo>
                      <a:lnTo>
                        <a:pt x="3125" y="2622"/>
                      </a:lnTo>
                      <a:cubicBezTo>
                        <a:pt x="3083" y="2357"/>
                        <a:pt x="2839" y="2246"/>
                        <a:pt x="2665" y="2051"/>
                      </a:cubicBezTo>
                      <a:cubicBezTo>
                        <a:pt x="2491" y="1829"/>
                        <a:pt x="2707" y="1765"/>
                        <a:pt x="2776" y="1543"/>
                      </a:cubicBezTo>
                      <a:cubicBezTo>
                        <a:pt x="2839" y="1300"/>
                        <a:pt x="2554" y="1215"/>
                        <a:pt x="2464" y="1057"/>
                      </a:cubicBezTo>
                      <a:cubicBezTo>
                        <a:pt x="2358" y="903"/>
                        <a:pt x="2332" y="660"/>
                        <a:pt x="2226" y="486"/>
                      </a:cubicBezTo>
                      <a:cubicBezTo>
                        <a:pt x="2046" y="221"/>
                        <a:pt x="1608" y="89"/>
                        <a:pt x="1608" y="89"/>
                      </a:cubicBezTo>
                      <a:cubicBezTo>
                        <a:pt x="1461" y="28"/>
                        <a:pt x="1306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52"/>
                <p:cNvSpPr/>
                <p:nvPr/>
              </p:nvSpPr>
              <p:spPr>
                <a:xfrm>
                  <a:off x="-305249" y="953832"/>
                  <a:ext cx="169275" cy="16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16" extrusionOk="0">
                      <a:moveTo>
                        <a:pt x="508" y="0"/>
                      </a:moveTo>
                      <a:cubicBezTo>
                        <a:pt x="222" y="0"/>
                        <a:pt x="0" y="222"/>
                        <a:pt x="0" y="508"/>
                      </a:cubicBezTo>
                      <a:cubicBezTo>
                        <a:pt x="0" y="793"/>
                        <a:pt x="222" y="1015"/>
                        <a:pt x="508" y="1015"/>
                      </a:cubicBezTo>
                      <a:cubicBezTo>
                        <a:pt x="793" y="1015"/>
                        <a:pt x="1037" y="793"/>
                        <a:pt x="1037" y="508"/>
                      </a:cubicBezTo>
                      <a:cubicBezTo>
                        <a:pt x="1037" y="222"/>
                        <a:pt x="793" y="0"/>
                        <a:pt x="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52"/>
                <p:cNvSpPr/>
                <p:nvPr/>
              </p:nvSpPr>
              <p:spPr>
                <a:xfrm>
                  <a:off x="-502932" y="1162609"/>
                  <a:ext cx="334958" cy="50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" h="3068" extrusionOk="0">
                      <a:moveTo>
                        <a:pt x="487" y="1"/>
                      </a:moveTo>
                      <a:cubicBezTo>
                        <a:pt x="487" y="43"/>
                        <a:pt x="223" y="133"/>
                        <a:pt x="1" y="773"/>
                      </a:cubicBezTo>
                      <a:cubicBezTo>
                        <a:pt x="39" y="1520"/>
                        <a:pt x="360" y="1793"/>
                        <a:pt x="571" y="1793"/>
                      </a:cubicBezTo>
                      <a:cubicBezTo>
                        <a:pt x="596" y="1793"/>
                        <a:pt x="619" y="1790"/>
                        <a:pt x="640" y="1782"/>
                      </a:cubicBezTo>
                      <a:cubicBezTo>
                        <a:pt x="645" y="1780"/>
                        <a:pt x="649" y="1779"/>
                        <a:pt x="653" y="1779"/>
                      </a:cubicBezTo>
                      <a:cubicBezTo>
                        <a:pt x="765" y="1779"/>
                        <a:pt x="656" y="2612"/>
                        <a:pt x="508" y="2887"/>
                      </a:cubicBezTo>
                      <a:cubicBezTo>
                        <a:pt x="551" y="3017"/>
                        <a:pt x="649" y="3067"/>
                        <a:pt x="776" y="3067"/>
                      </a:cubicBezTo>
                      <a:cubicBezTo>
                        <a:pt x="1034" y="3067"/>
                        <a:pt x="1412" y="2858"/>
                        <a:pt x="1689" y="2678"/>
                      </a:cubicBezTo>
                      <a:lnTo>
                        <a:pt x="1689" y="2678"/>
                      </a:lnTo>
                      <a:cubicBezTo>
                        <a:pt x="1697" y="2680"/>
                        <a:pt x="1706" y="2681"/>
                        <a:pt x="1714" y="2681"/>
                      </a:cubicBezTo>
                      <a:cubicBezTo>
                        <a:pt x="1853" y="2681"/>
                        <a:pt x="2052" y="2422"/>
                        <a:pt x="2052" y="2422"/>
                      </a:cubicBezTo>
                      <a:lnTo>
                        <a:pt x="2052" y="2422"/>
                      </a:lnTo>
                      <a:cubicBezTo>
                        <a:pt x="2052" y="2422"/>
                        <a:pt x="1899" y="2542"/>
                        <a:pt x="1689" y="2678"/>
                      </a:cubicBezTo>
                      <a:lnTo>
                        <a:pt x="1689" y="2678"/>
                      </a:lnTo>
                      <a:cubicBezTo>
                        <a:pt x="1638" y="2665"/>
                        <a:pt x="1598" y="2606"/>
                        <a:pt x="1587" y="2470"/>
                      </a:cubicBezTo>
                      <a:cubicBezTo>
                        <a:pt x="1566" y="2248"/>
                        <a:pt x="1391" y="1677"/>
                        <a:pt x="1523" y="1386"/>
                      </a:cubicBezTo>
                      <a:cubicBezTo>
                        <a:pt x="1544" y="1365"/>
                        <a:pt x="1655" y="1301"/>
                        <a:pt x="1677" y="1280"/>
                      </a:cubicBezTo>
                      <a:cubicBezTo>
                        <a:pt x="1788" y="1232"/>
                        <a:pt x="1941" y="1058"/>
                        <a:pt x="1851" y="857"/>
                      </a:cubicBezTo>
                      <a:cubicBezTo>
                        <a:pt x="1807" y="760"/>
                        <a:pt x="1742" y="734"/>
                        <a:pt x="1680" y="734"/>
                      </a:cubicBezTo>
                      <a:cubicBezTo>
                        <a:pt x="1616" y="734"/>
                        <a:pt x="1555" y="762"/>
                        <a:pt x="1523" y="773"/>
                      </a:cubicBezTo>
                      <a:cubicBezTo>
                        <a:pt x="1499" y="773"/>
                        <a:pt x="1441" y="907"/>
                        <a:pt x="1417" y="907"/>
                      </a:cubicBezTo>
                      <a:cubicBezTo>
                        <a:pt x="1415" y="907"/>
                        <a:pt x="1414" y="906"/>
                        <a:pt x="1412" y="905"/>
                      </a:cubicBezTo>
                      <a:cubicBezTo>
                        <a:pt x="773" y="725"/>
                        <a:pt x="508" y="439"/>
                        <a:pt x="487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52"/>
                <p:cNvSpPr/>
                <p:nvPr/>
              </p:nvSpPr>
              <p:spPr>
                <a:xfrm>
                  <a:off x="-395031" y="1424273"/>
                  <a:ext cx="87331" cy="5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22" extrusionOk="0">
                      <a:moveTo>
                        <a:pt x="458" y="1"/>
                      </a:moveTo>
                      <a:cubicBezTo>
                        <a:pt x="453" y="1"/>
                        <a:pt x="447" y="2"/>
                        <a:pt x="439" y="5"/>
                      </a:cubicBezTo>
                      <a:cubicBezTo>
                        <a:pt x="265" y="74"/>
                        <a:pt x="1" y="158"/>
                        <a:pt x="1" y="158"/>
                      </a:cubicBezTo>
                      <a:cubicBezTo>
                        <a:pt x="52" y="278"/>
                        <a:pt x="117" y="322"/>
                        <a:pt x="182" y="322"/>
                      </a:cubicBezTo>
                      <a:cubicBezTo>
                        <a:pt x="357" y="322"/>
                        <a:pt x="534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52"/>
                <p:cNvSpPr/>
                <p:nvPr/>
              </p:nvSpPr>
              <p:spPr>
                <a:xfrm>
                  <a:off x="-499504" y="4100339"/>
                  <a:ext cx="162419" cy="22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379" extrusionOk="0">
                      <a:moveTo>
                        <a:pt x="1" y="0"/>
                      </a:moveTo>
                      <a:lnTo>
                        <a:pt x="70" y="968"/>
                      </a:lnTo>
                      <a:cubicBezTo>
                        <a:pt x="70" y="968"/>
                        <a:pt x="265" y="1079"/>
                        <a:pt x="466" y="1322"/>
                      </a:cubicBezTo>
                      <a:cubicBezTo>
                        <a:pt x="498" y="1362"/>
                        <a:pt x="530" y="1379"/>
                        <a:pt x="562" y="1379"/>
                      </a:cubicBezTo>
                      <a:cubicBezTo>
                        <a:pt x="722" y="1379"/>
                        <a:pt x="863" y="947"/>
                        <a:pt x="863" y="947"/>
                      </a:cubicBezTo>
                      <a:lnTo>
                        <a:pt x="995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52"/>
                <p:cNvSpPr/>
                <p:nvPr/>
              </p:nvSpPr>
              <p:spPr>
                <a:xfrm>
                  <a:off x="166025" y="4093483"/>
                  <a:ext cx="136464" cy="17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00" extrusionOk="0">
                      <a:moveTo>
                        <a:pt x="0" y="0"/>
                      </a:moveTo>
                      <a:lnTo>
                        <a:pt x="286" y="925"/>
                      </a:lnTo>
                      <a:cubicBezTo>
                        <a:pt x="286" y="925"/>
                        <a:pt x="508" y="1100"/>
                        <a:pt x="598" y="1100"/>
                      </a:cubicBezTo>
                      <a:cubicBezTo>
                        <a:pt x="730" y="1100"/>
                        <a:pt x="814" y="857"/>
                        <a:pt x="814" y="857"/>
                      </a:cubicBezTo>
                      <a:lnTo>
                        <a:pt x="835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52"/>
                <p:cNvSpPr/>
                <p:nvPr/>
              </p:nvSpPr>
              <p:spPr>
                <a:xfrm>
                  <a:off x="-632381" y="4229783"/>
                  <a:ext cx="291864" cy="14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" h="884" extrusionOk="0">
                      <a:moveTo>
                        <a:pt x="1677" y="0"/>
                      </a:moveTo>
                      <a:cubicBezTo>
                        <a:pt x="1655" y="0"/>
                        <a:pt x="1629" y="22"/>
                        <a:pt x="1608" y="22"/>
                      </a:cubicBezTo>
                      <a:cubicBezTo>
                        <a:pt x="1550" y="103"/>
                        <a:pt x="1328" y="293"/>
                        <a:pt x="1189" y="293"/>
                      </a:cubicBezTo>
                      <a:cubicBezTo>
                        <a:pt x="1174" y="293"/>
                        <a:pt x="1160" y="290"/>
                        <a:pt x="1148" y="286"/>
                      </a:cubicBezTo>
                      <a:cubicBezTo>
                        <a:pt x="1058" y="244"/>
                        <a:pt x="947" y="201"/>
                        <a:pt x="926" y="175"/>
                      </a:cubicBezTo>
                      <a:cubicBezTo>
                        <a:pt x="905" y="154"/>
                        <a:pt x="862" y="154"/>
                        <a:pt x="815" y="154"/>
                      </a:cubicBezTo>
                      <a:lnTo>
                        <a:pt x="43" y="794"/>
                      </a:lnTo>
                      <a:cubicBezTo>
                        <a:pt x="1" y="815"/>
                        <a:pt x="43" y="883"/>
                        <a:pt x="91" y="883"/>
                      </a:cubicBezTo>
                      <a:lnTo>
                        <a:pt x="1232" y="883"/>
                      </a:lnTo>
                      <a:cubicBezTo>
                        <a:pt x="1259" y="883"/>
                        <a:pt x="1301" y="862"/>
                        <a:pt x="1301" y="862"/>
                      </a:cubicBezTo>
                      <a:lnTo>
                        <a:pt x="1391" y="682"/>
                      </a:lnTo>
                      <a:cubicBezTo>
                        <a:pt x="1403" y="648"/>
                        <a:pt x="1421" y="632"/>
                        <a:pt x="1435" y="632"/>
                      </a:cubicBezTo>
                      <a:cubicBezTo>
                        <a:pt x="1446" y="632"/>
                        <a:pt x="1455" y="642"/>
                        <a:pt x="1455" y="661"/>
                      </a:cubicBezTo>
                      <a:lnTo>
                        <a:pt x="1497" y="836"/>
                      </a:lnTo>
                      <a:cubicBezTo>
                        <a:pt x="1497" y="849"/>
                        <a:pt x="1563" y="856"/>
                        <a:pt x="1629" y="856"/>
                      </a:cubicBezTo>
                      <a:cubicBezTo>
                        <a:pt x="1695" y="856"/>
                        <a:pt x="1761" y="849"/>
                        <a:pt x="1761" y="836"/>
                      </a:cubicBezTo>
                      <a:cubicBezTo>
                        <a:pt x="1788" y="682"/>
                        <a:pt x="1761" y="201"/>
                        <a:pt x="1719" y="43"/>
                      </a:cubicBezTo>
                      <a:cubicBezTo>
                        <a:pt x="1719" y="22"/>
                        <a:pt x="1698" y="22"/>
                        <a:pt x="16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52"/>
                <p:cNvSpPr/>
                <p:nvPr/>
              </p:nvSpPr>
              <p:spPr>
                <a:xfrm>
                  <a:off x="191000" y="4226356"/>
                  <a:ext cx="187394" cy="194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190" extrusionOk="0">
                      <a:moveTo>
                        <a:pt x="640" y="0"/>
                      </a:moveTo>
                      <a:lnTo>
                        <a:pt x="550" y="175"/>
                      </a:lnTo>
                      <a:cubicBezTo>
                        <a:pt x="527" y="212"/>
                        <a:pt x="477" y="229"/>
                        <a:pt x="426" y="229"/>
                      </a:cubicBezTo>
                      <a:cubicBezTo>
                        <a:pt x="384" y="229"/>
                        <a:pt x="341" y="218"/>
                        <a:pt x="312" y="196"/>
                      </a:cubicBezTo>
                      <a:lnTo>
                        <a:pt x="133" y="43"/>
                      </a:lnTo>
                      <a:lnTo>
                        <a:pt x="111" y="43"/>
                      </a:lnTo>
                      <a:lnTo>
                        <a:pt x="0" y="793"/>
                      </a:lnTo>
                      <a:cubicBezTo>
                        <a:pt x="0" y="857"/>
                        <a:pt x="69" y="926"/>
                        <a:pt x="180" y="968"/>
                      </a:cubicBezTo>
                      <a:cubicBezTo>
                        <a:pt x="312" y="1037"/>
                        <a:pt x="550" y="1190"/>
                        <a:pt x="709" y="1190"/>
                      </a:cubicBezTo>
                      <a:cubicBezTo>
                        <a:pt x="793" y="1190"/>
                        <a:pt x="904" y="1037"/>
                        <a:pt x="1037" y="947"/>
                      </a:cubicBezTo>
                      <a:cubicBezTo>
                        <a:pt x="1127" y="904"/>
                        <a:pt x="1148" y="815"/>
                        <a:pt x="1105" y="751"/>
                      </a:cubicBez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52"/>
                <p:cNvSpPr/>
                <p:nvPr/>
              </p:nvSpPr>
              <p:spPr>
                <a:xfrm>
                  <a:off x="-704044" y="2075252"/>
                  <a:ext cx="1024626" cy="2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7" h="12751" extrusionOk="0">
                      <a:moveTo>
                        <a:pt x="3333" y="0"/>
                      </a:moveTo>
                      <a:cubicBezTo>
                        <a:pt x="2703" y="0"/>
                        <a:pt x="2177" y="80"/>
                        <a:pt x="1539" y="157"/>
                      </a:cubicBezTo>
                      <a:cubicBezTo>
                        <a:pt x="1" y="2694"/>
                        <a:pt x="1058" y="10646"/>
                        <a:pt x="1254" y="12713"/>
                      </a:cubicBezTo>
                      <a:cubicBezTo>
                        <a:pt x="1361" y="12729"/>
                        <a:pt x="1641" y="12750"/>
                        <a:pt x="1881" y="12750"/>
                      </a:cubicBezTo>
                      <a:cubicBezTo>
                        <a:pt x="2043" y="12750"/>
                        <a:pt x="2186" y="12741"/>
                        <a:pt x="2248" y="12713"/>
                      </a:cubicBezTo>
                      <a:cubicBezTo>
                        <a:pt x="2248" y="9388"/>
                        <a:pt x="2623" y="4941"/>
                        <a:pt x="2465" y="3725"/>
                      </a:cubicBezTo>
                      <a:cubicBezTo>
                        <a:pt x="2453" y="3630"/>
                        <a:pt x="2527" y="3580"/>
                        <a:pt x="2604" y="3580"/>
                      </a:cubicBezTo>
                      <a:cubicBezTo>
                        <a:pt x="2668" y="3580"/>
                        <a:pt x="2734" y="3614"/>
                        <a:pt x="2755" y="3683"/>
                      </a:cubicBezTo>
                      <a:cubicBezTo>
                        <a:pt x="2993" y="4740"/>
                        <a:pt x="4759" y="10910"/>
                        <a:pt x="5351" y="12581"/>
                      </a:cubicBezTo>
                      <a:cubicBezTo>
                        <a:pt x="5456" y="12581"/>
                        <a:pt x="5647" y="12597"/>
                        <a:pt x="5850" y="12597"/>
                      </a:cubicBezTo>
                      <a:cubicBezTo>
                        <a:pt x="5996" y="12597"/>
                        <a:pt x="6148" y="12589"/>
                        <a:pt x="6276" y="12560"/>
                      </a:cubicBezTo>
                      <a:cubicBezTo>
                        <a:pt x="6144" y="10889"/>
                        <a:pt x="4801" y="3022"/>
                        <a:pt x="4558" y="2097"/>
                      </a:cubicBezTo>
                      <a:cubicBezTo>
                        <a:pt x="4363" y="1304"/>
                        <a:pt x="3897" y="622"/>
                        <a:pt x="3548" y="3"/>
                      </a:cubicBezTo>
                      <a:cubicBezTo>
                        <a:pt x="3475" y="1"/>
                        <a:pt x="3403" y="0"/>
                        <a:pt x="3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52"/>
                <p:cNvSpPr/>
                <p:nvPr/>
              </p:nvSpPr>
              <p:spPr>
                <a:xfrm>
                  <a:off x="-542599" y="2115408"/>
                  <a:ext cx="122753" cy="202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12404" extrusionOk="0">
                      <a:moveTo>
                        <a:pt x="730" y="0"/>
                      </a:moveTo>
                      <a:cubicBezTo>
                        <a:pt x="730" y="0"/>
                        <a:pt x="0" y="1740"/>
                        <a:pt x="0" y="3923"/>
                      </a:cubicBezTo>
                      <a:cubicBezTo>
                        <a:pt x="0" y="6123"/>
                        <a:pt x="598" y="12404"/>
                        <a:pt x="598" y="12404"/>
                      </a:cubicBezTo>
                      <a:lnTo>
                        <a:pt x="619" y="12382"/>
                      </a:lnTo>
                      <a:cubicBezTo>
                        <a:pt x="619" y="12382"/>
                        <a:pt x="619" y="12293"/>
                        <a:pt x="598" y="12118"/>
                      </a:cubicBezTo>
                      <a:cubicBezTo>
                        <a:pt x="487" y="10881"/>
                        <a:pt x="22" y="5837"/>
                        <a:pt x="22" y="3923"/>
                      </a:cubicBezTo>
                      <a:cubicBezTo>
                        <a:pt x="22" y="2845"/>
                        <a:pt x="223" y="1851"/>
                        <a:pt x="397" y="1148"/>
                      </a:cubicBezTo>
                      <a:cubicBezTo>
                        <a:pt x="487" y="793"/>
                        <a:pt x="577" y="508"/>
                        <a:pt x="640" y="307"/>
                      </a:cubicBezTo>
                      <a:cubicBezTo>
                        <a:pt x="661" y="222"/>
                        <a:pt x="709" y="154"/>
                        <a:pt x="730" y="90"/>
                      </a:cubicBezTo>
                      <a:cubicBezTo>
                        <a:pt x="730" y="43"/>
                        <a:pt x="751" y="22"/>
                        <a:pt x="751" y="22"/>
                      </a:cubicBezTo>
                      <a:lnTo>
                        <a:pt x="7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52"/>
                <p:cNvSpPr/>
                <p:nvPr/>
              </p:nvSpPr>
              <p:spPr>
                <a:xfrm>
                  <a:off x="-139560" y="2133527"/>
                  <a:ext cx="395355" cy="1991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2" h="12203" extrusionOk="0">
                      <a:moveTo>
                        <a:pt x="0" y="0"/>
                      </a:moveTo>
                      <a:lnTo>
                        <a:pt x="2401" y="12203"/>
                      </a:lnTo>
                      <a:lnTo>
                        <a:pt x="2422" y="1220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52"/>
                <p:cNvSpPr/>
                <p:nvPr/>
              </p:nvSpPr>
              <p:spPr>
                <a:xfrm>
                  <a:off x="-517624" y="1514705"/>
                  <a:ext cx="525780" cy="63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1" h="3901" extrusionOk="0">
                      <a:moveTo>
                        <a:pt x="1677" y="1"/>
                      </a:moveTo>
                      <a:cubicBezTo>
                        <a:pt x="1677" y="1"/>
                        <a:pt x="1253" y="288"/>
                        <a:pt x="986" y="288"/>
                      </a:cubicBezTo>
                      <a:cubicBezTo>
                        <a:pt x="974" y="288"/>
                        <a:pt x="963" y="287"/>
                        <a:pt x="952" y="286"/>
                      </a:cubicBezTo>
                      <a:cubicBezTo>
                        <a:pt x="896" y="286"/>
                        <a:pt x="840" y="309"/>
                        <a:pt x="801" y="309"/>
                      </a:cubicBezTo>
                      <a:cubicBezTo>
                        <a:pt x="763" y="309"/>
                        <a:pt x="741" y="288"/>
                        <a:pt x="752" y="202"/>
                      </a:cubicBezTo>
                      <a:lnTo>
                        <a:pt x="752" y="202"/>
                      </a:lnTo>
                      <a:cubicBezTo>
                        <a:pt x="688" y="244"/>
                        <a:pt x="1" y="1851"/>
                        <a:pt x="27" y="2338"/>
                      </a:cubicBezTo>
                      <a:cubicBezTo>
                        <a:pt x="48" y="2845"/>
                        <a:pt x="292" y="3770"/>
                        <a:pt x="292" y="3770"/>
                      </a:cubicBezTo>
                      <a:cubicBezTo>
                        <a:pt x="292" y="3770"/>
                        <a:pt x="422" y="3901"/>
                        <a:pt x="1092" y="3901"/>
                      </a:cubicBezTo>
                      <a:cubicBezTo>
                        <a:pt x="1450" y="3901"/>
                        <a:pt x="1963" y="3863"/>
                        <a:pt x="2692" y="3749"/>
                      </a:cubicBezTo>
                      <a:cubicBezTo>
                        <a:pt x="3221" y="2623"/>
                        <a:pt x="3110" y="926"/>
                        <a:pt x="2428" y="223"/>
                      </a:cubicBezTo>
                      <a:cubicBezTo>
                        <a:pt x="2428" y="223"/>
                        <a:pt x="1851" y="1"/>
                        <a:pt x="167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52"/>
                <p:cNvSpPr/>
                <p:nvPr/>
              </p:nvSpPr>
              <p:spPr>
                <a:xfrm>
                  <a:off x="-6683" y="1453492"/>
                  <a:ext cx="662081" cy="632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3873" extrusionOk="0">
                      <a:moveTo>
                        <a:pt x="4035" y="0"/>
                      </a:moveTo>
                      <a:cubicBezTo>
                        <a:pt x="3770" y="111"/>
                        <a:pt x="2845" y="355"/>
                        <a:pt x="2845" y="355"/>
                      </a:cubicBezTo>
                      <a:cubicBezTo>
                        <a:pt x="2845" y="355"/>
                        <a:pt x="1318" y="2227"/>
                        <a:pt x="1281" y="2227"/>
                      </a:cubicBezTo>
                      <a:cubicBezTo>
                        <a:pt x="1280" y="2227"/>
                        <a:pt x="1280" y="2227"/>
                        <a:pt x="1280" y="2226"/>
                      </a:cubicBezTo>
                      <a:lnTo>
                        <a:pt x="598" y="1719"/>
                      </a:lnTo>
                      <a:lnTo>
                        <a:pt x="1" y="2908"/>
                      </a:lnTo>
                      <a:lnTo>
                        <a:pt x="1322" y="3860"/>
                      </a:lnTo>
                      <a:cubicBezTo>
                        <a:pt x="1340" y="3868"/>
                        <a:pt x="1359" y="3872"/>
                        <a:pt x="1378" y="3872"/>
                      </a:cubicBezTo>
                      <a:cubicBezTo>
                        <a:pt x="1917" y="3872"/>
                        <a:pt x="3109" y="793"/>
                        <a:pt x="3109" y="793"/>
                      </a:cubicBezTo>
                      <a:cubicBezTo>
                        <a:pt x="3109" y="793"/>
                        <a:pt x="3638" y="640"/>
                        <a:pt x="3702" y="577"/>
                      </a:cubicBezTo>
                      <a:lnTo>
                        <a:pt x="4056" y="27"/>
                      </a:lnTo>
                      <a:cubicBezTo>
                        <a:pt x="4056" y="0"/>
                        <a:pt x="4056" y="0"/>
                        <a:pt x="4035" y="0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52"/>
                <p:cNvSpPr/>
                <p:nvPr/>
              </p:nvSpPr>
              <p:spPr>
                <a:xfrm>
                  <a:off x="-409722" y="1541149"/>
                  <a:ext cx="608540" cy="46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2879" extrusionOk="0">
                      <a:moveTo>
                        <a:pt x="1537" y="0"/>
                      </a:moveTo>
                      <a:cubicBezTo>
                        <a:pt x="1413" y="0"/>
                        <a:pt x="1322" y="18"/>
                        <a:pt x="1322" y="18"/>
                      </a:cubicBezTo>
                      <a:cubicBezTo>
                        <a:pt x="1" y="1271"/>
                        <a:pt x="3088" y="2879"/>
                        <a:pt x="3088" y="2879"/>
                      </a:cubicBezTo>
                      <a:lnTo>
                        <a:pt x="3728" y="1668"/>
                      </a:lnTo>
                      <a:cubicBezTo>
                        <a:pt x="3728" y="1668"/>
                        <a:pt x="2359" y="589"/>
                        <a:pt x="2115" y="235"/>
                      </a:cubicBezTo>
                      <a:cubicBezTo>
                        <a:pt x="1974" y="40"/>
                        <a:pt x="1719" y="0"/>
                        <a:pt x="15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52"/>
                <p:cNvSpPr/>
                <p:nvPr/>
              </p:nvSpPr>
              <p:spPr>
                <a:xfrm>
                  <a:off x="457652" y="1437369"/>
                  <a:ext cx="108062" cy="7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455" extrusionOk="0">
                      <a:moveTo>
                        <a:pt x="641" y="1"/>
                      </a:moveTo>
                      <a:cubicBezTo>
                        <a:pt x="528" y="1"/>
                        <a:pt x="1" y="455"/>
                        <a:pt x="1" y="455"/>
                      </a:cubicBezTo>
                      <a:lnTo>
                        <a:pt x="508" y="322"/>
                      </a:lnTo>
                      <a:cubicBezTo>
                        <a:pt x="508" y="322"/>
                        <a:pt x="662" y="79"/>
                        <a:pt x="662" y="16"/>
                      </a:cubicBezTo>
                      <a:cubicBezTo>
                        <a:pt x="660" y="6"/>
                        <a:pt x="652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52"/>
                <p:cNvSpPr/>
                <p:nvPr/>
              </p:nvSpPr>
              <p:spPr>
                <a:xfrm>
                  <a:off x="-488241" y="2281091"/>
                  <a:ext cx="277173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308" extrusionOk="0">
                      <a:moveTo>
                        <a:pt x="1" y="1"/>
                      </a:moveTo>
                      <a:lnTo>
                        <a:pt x="85" y="307"/>
                      </a:lnTo>
                      <a:lnTo>
                        <a:pt x="1698" y="307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52"/>
                <p:cNvSpPr/>
                <p:nvPr/>
              </p:nvSpPr>
              <p:spPr>
                <a:xfrm>
                  <a:off x="-1304603" y="1871209"/>
                  <a:ext cx="830376" cy="46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2819" extrusionOk="0">
                      <a:moveTo>
                        <a:pt x="0" y="0"/>
                      </a:moveTo>
                      <a:lnTo>
                        <a:pt x="989" y="2818"/>
                      </a:lnTo>
                      <a:lnTo>
                        <a:pt x="5086" y="2818"/>
                      </a:lnTo>
                      <a:lnTo>
                        <a:pt x="409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52"/>
                <p:cNvSpPr/>
                <p:nvPr/>
              </p:nvSpPr>
              <p:spPr>
                <a:xfrm>
                  <a:off x="-927519" y="2072314"/>
                  <a:ext cx="83087" cy="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08" extrusionOk="0">
                      <a:moveTo>
                        <a:pt x="244" y="0"/>
                      </a:moveTo>
                      <a:cubicBezTo>
                        <a:pt x="112" y="0"/>
                        <a:pt x="0" y="111"/>
                        <a:pt x="0" y="264"/>
                      </a:cubicBezTo>
                      <a:cubicBezTo>
                        <a:pt x="0" y="397"/>
                        <a:pt x="112" y="508"/>
                        <a:pt x="244" y="508"/>
                      </a:cubicBezTo>
                      <a:cubicBezTo>
                        <a:pt x="397" y="508"/>
                        <a:pt x="508" y="397"/>
                        <a:pt x="508" y="264"/>
                      </a:cubicBezTo>
                      <a:cubicBezTo>
                        <a:pt x="508" y="111"/>
                        <a:pt x="397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52"/>
                <p:cNvSpPr/>
                <p:nvPr/>
              </p:nvSpPr>
              <p:spPr>
                <a:xfrm>
                  <a:off x="-1560073" y="2331204"/>
                  <a:ext cx="1492294" cy="6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2" h="418" extrusionOk="0">
                      <a:moveTo>
                        <a:pt x="0" y="0"/>
                      </a:moveTo>
                      <a:lnTo>
                        <a:pt x="0" y="418"/>
                      </a:lnTo>
                      <a:lnTo>
                        <a:pt x="9141" y="418"/>
                      </a:lnTo>
                      <a:lnTo>
                        <a:pt x="91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52"/>
                <p:cNvSpPr/>
                <p:nvPr/>
              </p:nvSpPr>
              <p:spPr>
                <a:xfrm>
                  <a:off x="277267" y="576844"/>
                  <a:ext cx="589605" cy="7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4384" extrusionOk="0">
                      <a:moveTo>
                        <a:pt x="1809" y="1"/>
                      </a:moveTo>
                      <a:cubicBezTo>
                        <a:pt x="815" y="1"/>
                        <a:pt x="1" y="815"/>
                        <a:pt x="1" y="1804"/>
                      </a:cubicBezTo>
                      <a:cubicBezTo>
                        <a:pt x="1" y="2798"/>
                        <a:pt x="1719" y="4384"/>
                        <a:pt x="1719" y="4384"/>
                      </a:cubicBezTo>
                      <a:cubicBezTo>
                        <a:pt x="1719" y="4384"/>
                        <a:pt x="3612" y="2798"/>
                        <a:pt x="3612" y="1804"/>
                      </a:cubicBezTo>
                      <a:cubicBezTo>
                        <a:pt x="3612" y="815"/>
                        <a:pt x="2797" y="1"/>
                        <a:pt x="18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52"/>
                <p:cNvSpPr/>
                <p:nvPr/>
              </p:nvSpPr>
              <p:spPr>
                <a:xfrm>
                  <a:off x="270335" y="555050"/>
                  <a:ext cx="607724" cy="73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4495" extrusionOk="0">
                      <a:moveTo>
                        <a:pt x="1872" y="112"/>
                      </a:moveTo>
                      <a:cubicBezTo>
                        <a:pt x="2359" y="112"/>
                        <a:pt x="2798" y="307"/>
                        <a:pt x="3104" y="614"/>
                      </a:cubicBezTo>
                      <a:cubicBezTo>
                        <a:pt x="3416" y="926"/>
                        <a:pt x="3612" y="1365"/>
                        <a:pt x="3612" y="1851"/>
                      </a:cubicBezTo>
                      <a:cubicBezTo>
                        <a:pt x="3612" y="2094"/>
                        <a:pt x="3501" y="2380"/>
                        <a:pt x="3326" y="2665"/>
                      </a:cubicBezTo>
                      <a:cubicBezTo>
                        <a:pt x="3062" y="3083"/>
                        <a:pt x="2665" y="3501"/>
                        <a:pt x="2338" y="3834"/>
                      </a:cubicBezTo>
                      <a:cubicBezTo>
                        <a:pt x="2179" y="4008"/>
                        <a:pt x="2026" y="4140"/>
                        <a:pt x="1915" y="4230"/>
                      </a:cubicBezTo>
                      <a:cubicBezTo>
                        <a:pt x="1872" y="4272"/>
                        <a:pt x="1830" y="4315"/>
                        <a:pt x="1783" y="4341"/>
                      </a:cubicBezTo>
                      <a:cubicBezTo>
                        <a:pt x="1779" y="4345"/>
                        <a:pt x="1776" y="4348"/>
                        <a:pt x="1772" y="4352"/>
                      </a:cubicBezTo>
                      <a:lnTo>
                        <a:pt x="1772" y="4352"/>
                      </a:lnTo>
                      <a:cubicBezTo>
                        <a:pt x="1668" y="4244"/>
                        <a:pt x="1266" y="3859"/>
                        <a:pt x="884" y="3390"/>
                      </a:cubicBezTo>
                      <a:cubicBezTo>
                        <a:pt x="683" y="3125"/>
                        <a:pt x="487" y="2861"/>
                        <a:pt x="329" y="2597"/>
                      </a:cubicBezTo>
                      <a:cubicBezTo>
                        <a:pt x="196" y="2332"/>
                        <a:pt x="112" y="2068"/>
                        <a:pt x="112" y="1851"/>
                      </a:cubicBezTo>
                      <a:cubicBezTo>
                        <a:pt x="112" y="1365"/>
                        <a:pt x="307" y="926"/>
                        <a:pt x="619" y="614"/>
                      </a:cubicBezTo>
                      <a:cubicBezTo>
                        <a:pt x="947" y="307"/>
                        <a:pt x="1386" y="112"/>
                        <a:pt x="1872" y="112"/>
                      </a:cubicBezTo>
                      <a:close/>
                      <a:moveTo>
                        <a:pt x="1872" y="1"/>
                      </a:moveTo>
                      <a:cubicBezTo>
                        <a:pt x="836" y="1"/>
                        <a:pt x="1" y="836"/>
                        <a:pt x="1" y="1851"/>
                      </a:cubicBezTo>
                      <a:cubicBezTo>
                        <a:pt x="1" y="2115"/>
                        <a:pt x="133" y="2422"/>
                        <a:pt x="286" y="2708"/>
                      </a:cubicBezTo>
                      <a:cubicBezTo>
                        <a:pt x="773" y="3569"/>
                        <a:pt x="1740" y="4447"/>
                        <a:pt x="1740" y="4447"/>
                      </a:cubicBezTo>
                      <a:lnTo>
                        <a:pt x="1783" y="4495"/>
                      </a:lnTo>
                      <a:lnTo>
                        <a:pt x="1809" y="4447"/>
                      </a:lnTo>
                      <a:cubicBezTo>
                        <a:pt x="1809" y="4447"/>
                        <a:pt x="2290" y="4077"/>
                        <a:pt x="2755" y="3548"/>
                      </a:cubicBezTo>
                      <a:cubicBezTo>
                        <a:pt x="2999" y="3284"/>
                        <a:pt x="3236" y="2993"/>
                        <a:pt x="3416" y="2708"/>
                      </a:cubicBezTo>
                      <a:cubicBezTo>
                        <a:pt x="3591" y="2422"/>
                        <a:pt x="3723" y="2115"/>
                        <a:pt x="3723" y="1851"/>
                      </a:cubicBezTo>
                      <a:cubicBezTo>
                        <a:pt x="3723" y="836"/>
                        <a:pt x="2887" y="1"/>
                        <a:pt x="18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52"/>
                <p:cNvSpPr/>
                <p:nvPr/>
              </p:nvSpPr>
              <p:spPr>
                <a:xfrm>
                  <a:off x="453327" y="827815"/>
                  <a:ext cx="237507" cy="35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2205" extrusionOk="0">
                      <a:moveTo>
                        <a:pt x="983" y="184"/>
                      </a:moveTo>
                      <a:cubicBezTo>
                        <a:pt x="1005" y="237"/>
                        <a:pt x="1016" y="298"/>
                        <a:pt x="1016" y="355"/>
                      </a:cubicBezTo>
                      <a:cubicBezTo>
                        <a:pt x="1016" y="397"/>
                        <a:pt x="1016" y="444"/>
                        <a:pt x="995" y="466"/>
                      </a:cubicBezTo>
                      <a:cubicBezTo>
                        <a:pt x="995" y="487"/>
                        <a:pt x="995" y="508"/>
                        <a:pt x="973" y="529"/>
                      </a:cubicBezTo>
                      <a:cubicBezTo>
                        <a:pt x="973" y="529"/>
                        <a:pt x="973" y="555"/>
                        <a:pt x="952" y="555"/>
                      </a:cubicBezTo>
                      <a:cubicBezTo>
                        <a:pt x="926" y="508"/>
                        <a:pt x="926" y="444"/>
                        <a:pt x="926" y="397"/>
                      </a:cubicBezTo>
                      <a:cubicBezTo>
                        <a:pt x="926" y="333"/>
                        <a:pt x="926" y="265"/>
                        <a:pt x="973" y="201"/>
                      </a:cubicBezTo>
                      <a:cubicBezTo>
                        <a:pt x="976" y="195"/>
                        <a:pt x="979" y="190"/>
                        <a:pt x="983" y="184"/>
                      </a:cubicBezTo>
                      <a:close/>
                      <a:moveTo>
                        <a:pt x="469" y="263"/>
                      </a:moveTo>
                      <a:cubicBezTo>
                        <a:pt x="515" y="352"/>
                        <a:pt x="541" y="456"/>
                        <a:pt x="556" y="555"/>
                      </a:cubicBezTo>
                      <a:lnTo>
                        <a:pt x="556" y="577"/>
                      </a:lnTo>
                      <a:lnTo>
                        <a:pt x="556" y="598"/>
                      </a:lnTo>
                      <a:cubicBezTo>
                        <a:pt x="556" y="619"/>
                        <a:pt x="529" y="619"/>
                        <a:pt x="529" y="619"/>
                      </a:cubicBezTo>
                      <a:cubicBezTo>
                        <a:pt x="508" y="619"/>
                        <a:pt x="487" y="619"/>
                        <a:pt x="487" y="598"/>
                      </a:cubicBezTo>
                      <a:cubicBezTo>
                        <a:pt x="466" y="577"/>
                        <a:pt x="466" y="555"/>
                        <a:pt x="445" y="508"/>
                      </a:cubicBezTo>
                      <a:lnTo>
                        <a:pt x="445" y="423"/>
                      </a:lnTo>
                      <a:cubicBezTo>
                        <a:pt x="445" y="372"/>
                        <a:pt x="452" y="315"/>
                        <a:pt x="469" y="263"/>
                      </a:cubicBezTo>
                      <a:close/>
                      <a:moveTo>
                        <a:pt x="773" y="0"/>
                      </a:moveTo>
                      <a:cubicBezTo>
                        <a:pt x="662" y="0"/>
                        <a:pt x="577" y="48"/>
                        <a:pt x="508" y="132"/>
                      </a:cubicBezTo>
                      <a:cubicBezTo>
                        <a:pt x="491" y="156"/>
                        <a:pt x="477" y="182"/>
                        <a:pt x="466" y="208"/>
                      </a:cubicBezTo>
                      <a:lnTo>
                        <a:pt x="466" y="208"/>
                      </a:lnTo>
                      <a:cubicBezTo>
                        <a:pt x="428" y="150"/>
                        <a:pt x="377" y="102"/>
                        <a:pt x="313" y="69"/>
                      </a:cubicBezTo>
                      <a:cubicBezTo>
                        <a:pt x="291" y="48"/>
                        <a:pt x="244" y="48"/>
                        <a:pt x="223" y="48"/>
                      </a:cubicBezTo>
                      <a:lnTo>
                        <a:pt x="180" y="48"/>
                      </a:lnTo>
                      <a:cubicBezTo>
                        <a:pt x="91" y="69"/>
                        <a:pt x="27" y="132"/>
                        <a:pt x="27" y="222"/>
                      </a:cubicBezTo>
                      <a:cubicBezTo>
                        <a:pt x="1" y="243"/>
                        <a:pt x="1" y="291"/>
                        <a:pt x="1" y="312"/>
                      </a:cubicBezTo>
                      <a:cubicBezTo>
                        <a:pt x="1" y="376"/>
                        <a:pt x="1" y="423"/>
                        <a:pt x="27" y="466"/>
                      </a:cubicBezTo>
                      <a:cubicBezTo>
                        <a:pt x="112" y="973"/>
                        <a:pt x="223" y="1481"/>
                        <a:pt x="355" y="1983"/>
                      </a:cubicBezTo>
                      <a:lnTo>
                        <a:pt x="376" y="1962"/>
                      </a:lnTo>
                      <a:cubicBezTo>
                        <a:pt x="244" y="1481"/>
                        <a:pt x="133" y="973"/>
                        <a:pt x="48" y="466"/>
                      </a:cubicBezTo>
                      <a:cubicBezTo>
                        <a:pt x="48" y="423"/>
                        <a:pt x="27" y="355"/>
                        <a:pt x="27" y="312"/>
                      </a:cubicBezTo>
                      <a:cubicBezTo>
                        <a:pt x="27" y="291"/>
                        <a:pt x="27" y="265"/>
                        <a:pt x="48" y="222"/>
                      </a:cubicBezTo>
                      <a:cubicBezTo>
                        <a:pt x="48" y="159"/>
                        <a:pt x="112" y="90"/>
                        <a:pt x="180" y="69"/>
                      </a:cubicBezTo>
                      <a:lnTo>
                        <a:pt x="223" y="69"/>
                      </a:lnTo>
                      <a:cubicBezTo>
                        <a:pt x="244" y="69"/>
                        <a:pt x="291" y="69"/>
                        <a:pt x="313" y="90"/>
                      </a:cubicBezTo>
                      <a:cubicBezTo>
                        <a:pt x="373" y="125"/>
                        <a:pt x="419" y="177"/>
                        <a:pt x="455" y="237"/>
                      </a:cubicBezTo>
                      <a:lnTo>
                        <a:pt x="455" y="237"/>
                      </a:lnTo>
                      <a:cubicBezTo>
                        <a:pt x="432" y="301"/>
                        <a:pt x="424" y="366"/>
                        <a:pt x="424" y="423"/>
                      </a:cubicBezTo>
                      <a:lnTo>
                        <a:pt x="424" y="529"/>
                      </a:lnTo>
                      <a:cubicBezTo>
                        <a:pt x="445" y="555"/>
                        <a:pt x="445" y="598"/>
                        <a:pt x="466" y="619"/>
                      </a:cubicBezTo>
                      <a:cubicBezTo>
                        <a:pt x="487" y="640"/>
                        <a:pt x="508" y="640"/>
                        <a:pt x="529" y="640"/>
                      </a:cubicBezTo>
                      <a:cubicBezTo>
                        <a:pt x="556" y="640"/>
                        <a:pt x="577" y="640"/>
                        <a:pt x="577" y="619"/>
                      </a:cubicBezTo>
                      <a:cubicBezTo>
                        <a:pt x="577" y="598"/>
                        <a:pt x="598" y="598"/>
                        <a:pt x="598" y="577"/>
                      </a:cubicBezTo>
                      <a:lnTo>
                        <a:pt x="577" y="555"/>
                      </a:lnTo>
                      <a:cubicBezTo>
                        <a:pt x="565" y="439"/>
                        <a:pt x="536" y="325"/>
                        <a:pt x="481" y="231"/>
                      </a:cubicBezTo>
                      <a:lnTo>
                        <a:pt x="481" y="231"/>
                      </a:lnTo>
                      <a:cubicBezTo>
                        <a:pt x="493" y="204"/>
                        <a:pt x="509" y="179"/>
                        <a:pt x="529" y="159"/>
                      </a:cubicBezTo>
                      <a:cubicBezTo>
                        <a:pt x="598" y="69"/>
                        <a:pt x="688" y="27"/>
                        <a:pt x="773" y="27"/>
                      </a:cubicBezTo>
                      <a:cubicBezTo>
                        <a:pt x="794" y="27"/>
                        <a:pt x="841" y="48"/>
                        <a:pt x="884" y="69"/>
                      </a:cubicBezTo>
                      <a:cubicBezTo>
                        <a:pt x="921" y="87"/>
                        <a:pt x="950" y="120"/>
                        <a:pt x="972" y="161"/>
                      </a:cubicBezTo>
                      <a:lnTo>
                        <a:pt x="972" y="161"/>
                      </a:lnTo>
                      <a:cubicBezTo>
                        <a:pt x="964" y="174"/>
                        <a:pt x="958" y="187"/>
                        <a:pt x="952" y="201"/>
                      </a:cubicBezTo>
                      <a:cubicBezTo>
                        <a:pt x="905" y="243"/>
                        <a:pt x="905" y="333"/>
                        <a:pt x="905" y="397"/>
                      </a:cubicBezTo>
                      <a:cubicBezTo>
                        <a:pt x="905" y="466"/>
                        <a:pt x="905" y="508"/>
                        <a:pt x="926" y="555"/>
                      </a:cubicBezTo>
                      <a:lnTo>
                        <a:pt x="926" y="577"/>
                      </a:lnTo>
                      <a:lnTo>
                        <a:pt x="952" y="577"/>
                      </a:lnTo>
                      <a:cubicBezTo>
                        <a:pt x="973" y="577"/>
                        <a:pt x="995" y="555"/>
                        <a:pt x="995" y="529"/>
                      </a:cubicBezTo>
                      <a:cubicBezTo>
                        <a:pt x="1016" y="508"/>
                        <a:pt x="1016" y="487"/>
                        <a:pt x="1016" y="487"/>
                      </a:cubicBezTo>
                      <a:cubicBezTo>
                        <a:pt x="1037" y="444"/>
                        <a:pt x="1037" y="397"/>
                        <a:pt x="1037" y="355"/>
                      </a:cubicBezTo>
                      <a:cubicBezTo>
                        <a:pt x="1037" y="293"/>
                        <a:pt x="1024" y="226"/>
                        <a:pt x="994" y="167"/>
                      </a:cubicBezTo>
                      <a:lnTo>
                        <a:pt x="994" y="167"/>
                      </a:lnTo>
                      <a:cubicBezTo>
                        <a:pt x="1045" y="95"/>
                        <a:pt x="1139" y="48"/>
                        <a:pt x="1217" y="48"/>
                      </a:cubicBezTo>
                      <a:cubicBezTo>
                        <a:pt x="1238" y="48"/>
                        <a:pt x="1259" y="48"/>
                        <a:pt x="1280" y="69"/>
                      </a:cubicBezTo>
                      <a:cubicBezTo>
                        <a:pt x="1370" y="90"/>
                        <a:pt x="1412" y="159"/>
                        <a:pt x="1433" y="243"/>
                      </a:cubicBezTo>
                      <a:lnTo>
                        <a:pt x="1433" y="355"/>
                      </a:lnTo>
                      <a:lnTo>
                        <a:pt x="1433" y="487"/>
                      </a:lnTo>
                      <a:cubicBezTo>
                        <a:pt x="1371" y="1044"/>
                        <a:pt x="1198" y="1587"/>
                        <a:pt x="1048" y="2105"/>
                      </a:cubicBezTo>
                      <a:lnTo>
                        <a:pt x="1048" y="2105"/>
                      </a:lnTo>
                      <a:cubicBezTo>
                        <a:pt x="1045" y="2102"/>
                        <a:pt x="1041" y="2098"/>
                        <a:pt x="1037" y="2094"/>
                      </a:cubicBezTo>
                      <a:lnTo>
                        <a:pt x="1016" y="2094"/>
                      </a:lnTo>
                      <a:cubicBezTo>
                        <a:pt x="1016" y="2115"/>
                        <a:pt x="1037" y="2142"/>
                        <a:pt x="1037" y="2163"/>
                      </a:cubicBezTo>
                      <a:lnTo>
                        <a:pt x="1037" y="2205"/>
                      </a:lnTo>
                      <a:lnTo>
                        <a:pt x="1058" y="2163"/>
                      </a:lnTo>
                      <a:cubicBezTo>
                        <a:pt x="1238" y="1613"/>
                        <a:pt x="1391" y="1058"/>
                        <a:pt x="1455" y="487"/>
                      </a:cubicBezTo>
                      <a:lnTo>
                        <a:pt x="1455" y="355"/>
                      </a:lnTo>
                      <a:lnTo>
                        <a:pt x="1455" y="243"/>
                      </a:lnTo>
                      <a:cubicBezTo>
                        <a:pt x="1433" y="159"/>
                        <a:pt x="1391" y="69"/>
                        <a:pt x="1301" y="48"/>
                      </a:cubicBezTo>
                      <a:cubicBezTo>
                        <a:pt x="1280" y="27"/>
                        <a:pt x="1238" y="27"/>
                        <a:pt x="1217" y="27"/>
                      </a:cubicBezTo>
                      <a:cubicBezTo>
                        <a:pt x="1126" y="27"/>
                        <a:pt x="1035" y="69"/>
                        <a:pt x="982" y="145"/>
                      </a:cubicBezTo>
                      <a:lnTo>
                        <a:pt x="982" y="145"/>
                      </a:lnTo>
                      <a:cubicBezTo>
                        <a:pt x="958" y="106"/>
                        <a:pt x="926" y="72"/>
                        <a:pt x="884" y="48"/>
                      </a:cubicBezTo>
                      <a:cubicBezTo>
                        <a:pt x="862" y="27"/>
                        <a:pt x="820" y="0"/>
                        <a:pt x="7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52"/>
                <p:cNvSpPr/>
                <p:nvPr/>
              </p:nvSpPr>
              <p:spPr>
                <a:xfrm>
                  <a:off x="468018" y="1184156"/>
                  <a:ext cx="165847" cy="9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07" y="329"/>
                        <a:pt x="572" y="572"/>
                        <a:pt x="572" y="572"/>
                      </a:cubicBezTo>
                      <a:cubicBezTo>
                        <a:pt x="572" y="572"/>
                        <a:pt x="751" y="418"/>
                        <a:pt x="1016" y="175"/>
                      </a:cubicBezTo>
                      <a:cubicBezTo>
                        <a:pt x="794" y="175"/>
                        <a:pt x="572" y="154"/>
                        <a:pt x="355" y="112"/>
                      </a:cubicBezTo>
                      <a:cubicBezTo>
                        <a:pt x="223" y="91"/>
                        <a:pt x="112" y="43"/>
                        <a:pt x="1" y="1"/>
                      </a:cubicBezTo>
                      <a:close/>
                    </a:path>
                  </a:pathLst>
                </a:custGeom>
                <a:solidFill>
                  <a:srgbClr val="FFD8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52"/>
                <p:cNvSpPr/>
                <p:nvPr/>
              </p:nvSpPr>
              <p:spPr>
                <a:xfrm>
                  <a:off x="406803" y="1144490"/>
                  <a:ext cx="305576" cy="6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" h="398" extrusionOk="0">
                      <a:moveTo>
                        <a:pt x="222" y="1"/>
                      </a:moveTo>
                      <a:cubicBezTo>
                        <a:pt x="90" y="1"/>
                        <a:pt x="0" y="90"/>
                        <a:pt x="0" y="202"/>
                      </a:cubicBezTo>
                      <a:cubicBezTo>
                        <a:pt x="0" y="307"/>
                        <a:pt x="90" y="397"/>
                        <a:pt x="222" y="397"/>
                      </a:cubicBezTo>
                      <a:lnTo>
                        <a:pt x="1676" y="397"/>
                      </a:lnTo>
                      <a:cubicBezTo>
                        <a:pt x="1787" y="397"/>
                        <a:pt x="1872" y="307"/>
                        <a:pt x="1872" y="202"/>
                      </a:cubicBezTo>
                      <a:cubicBezTo>
                        <a:pt x="1872" y="90"/>
                        <a:pt x="1787" y="1"/>
                        <a:pt x="16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52"/>
                <p:cNvSpPr/>
                <p:nvPr/>
              </p:nvSpPr>
              <p:spPr>
                <a:xfrm>
                  <a:off x="422714" y="1202275"/>
                  <a:ext cx="273745" cy="15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" h="969" extrusionOk="0">
                      <a:moveTo>
                        <a:pt x="0" y="1"/>
                      </a:moveTo>
                      <a:lnTo>
                        <a:pt x="0" y="133"/>
                      </a:lnTo>
                      <a:cubicBezTo>
                        <a:pt x="0" y="593"/>
                        <a:pt x="376" y="968"/>
                        <a:pt x="841" y="968"/>
                      </a:cubicBezTo>
                      <a:cubicBezTo>
                        <a:pt x="1301" y="968"/>
                        <a:pt x="1676" y="593"/>
                        <a:pt x="1676" y="133"/>
                      </a:cubicBez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52"/>
                <p:cNvSpPr/>
                <p:nvPr/>
              </p:nvSpPr>
              <p:spPr>
                <a:xfrm>
                  <a:off x="-254318" y="1294176"/>
                  <a:ext cx="39013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63" extrusionOk="0">
                      <a:moveTo>
                        <a:pt x="187" y="0"/>
                      </a:moveTo>
                      <a:cubicBezTo>
                        <a:pt x="150" y="0"/>
                        <a:pt x="119" y="15"/>
                        <a:pt x="85" y="30"/>
                      </a:cubicBezTo>
                      <a:cubicBezTo>
                        <a:pt x="43" y="51"/>
                        <a:pt x="0" y="99"/>
                        <a:pt x="0" y="162"/>
                      </a:cubicBezTo>
                      <a:lnTo>
                        <a:pt x="21" y="162"/>
                      </a:lnTo>
                      <a:cubicBezTo>
                        <a:pt x="43" y="120"/>
                        <a:pt x="64" y="78"/>
                        <a:pt x="106" y="51"/>
                      </a:cubicBezTo>
                      <a:cubicBezTo>
                        <a:pt x="119" y="41"/>
                        <a:pt x="136" y="35"/>
                        <a:pt x="156" y="35"/>
                      </a:cubicBezTo>
                      <a:cubicBezTo>
                        <a:pt x="175" y="35"/>
                        <a:pt x="196" y="41"/>
                        <a:pt x="217" y="51"/>
                      </a:cubicBezTo>
                      <a:lnTo>
                        <a:pt x="238" y="9"/>
                      </a:lnTo>
                      <a:cubicBezTo>
                        <a:pt x="220" y="3"/>
                        <a:pt x="203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52"/>
                <p:cNvSpPr/>
                <p:nvPr/>
              </p:nvSpPr>
              <p:spPr>
                <a:xfrm>
                  <a:off x="-452818" y="1381833"/>
                  <a:ext cx="90759" cy="29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1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" y="90"/>
                        <a:pt x="159" y="175"/>
                        <a:pt x="265" y="175"/>
                      </a:cubicBezTo>
                      <a:cubicBezTo>
                        <a:pt x="285" y="180"/>
                        <a:pt x="306" y="182"/>
                        <a:pt x="327" y="182"/>
                      </a:cubicBezTo>
                      <a:cubicBezTo>
                        <a:pt x="416" y="182"/>
                        <a:pt x="500" y="138"/>
                        <a:pt x="555" y="6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6" name="Google Shape;1926;p52"/>
            <p:cNvGrpSpPr/>
            <p:nvPr/>
          </p:nvGrpSpPr>
          <p:grpSpPr>
            <a:xfrm>
              <a:off x="3071765" y="3307025"/>
              <a:ext cx="360758" cy="258297"/>
              <a:chOff x="4992850" y="4345375"/>
              <a:chExt cx="607336" cy="638400"/>
            </a:xfrm>
          </p:grpSpPr>
          <p:sp>
            <p:nvSpPr>
              <p:cNvPr id="1927" name="Google Shape;1927;p52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2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9" name="Google Shape;1929;p52"/>
            <p:cNvGrpSpPr/>
            <p:nvPr/>
          </p:nvGrpSpPr>
          <p:grpSpPr>
            <a:xfrm>
              <a:off x="1815072" y="917396"/>
              <a:ext cx="234196" cy="188409"/>
              <a:chOff x="5151797" y="479071"/>
              <a:chExt cx="234196" cy="188409"/>
            </a:xfrm>
          </p:grpSpPr>
          <p:sp>
            <p:nvSpPr>
              <p:cNvPr id="1930" name="Google Shape;1930;p52"/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52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2" name="Google Shape;1932;p52"/>
            <p:cNvGrpSpPr/>
            <p:nvPr/>
          </p:nvGrpSpPr>
          <p:grpSpPr>
            <a:xfrm>
              <a:off x="3616829" y="1825222"/>
              <a:ext cx="234788" cy="188409"/>
              <a:chOff x="6428979" y="917397"/>
              <a:chExt cx="234788" cy="188409"/>
            </a:xfrm>
          </p:grpSpPr>
          <p:sp>
            <p:nvSpPr>
              <p:cNvPr id="1933" name="Google Shape;1933;p52"/>
              <p:cNvSpPr/>
              <p:nvPr/>
            </p:nvSpPr>
            <p:spPr>
              <a:xfrm>
                <a:off x="6538500" y="917397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52"/>
              <p:cNvSpPr/>
              <p:nvPr/>
            </p:nvSpPr>
            <p:spPr>
              <a:xfrm>
                <a:off x="6428979" y="917397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218" y="1"/>
                    </a:moveTo>
                    <a:cubicBezTo>
                      <a:pt x="172" y="1"/>
                      <a:pt x="126" y="15"/>
                      <a:pt x="85" y="39"/>
                    </a:cubicBezTo>
                    <a:cubicBezTo>
                      <a:pt x="0" y="131"/>
                      <a:pt x="0" y="280"/>
                      <a:pt x="85" y="365"/>
                    </a:cubicBezTo>
                    <a:lnTo>
                      <a:pt x="856" y="1136"/>
                    </a:lnTo>
                    <a:lnTo>
                      <a:pt x="85" y="1843"/>
                    </a:lnTo>
                    <a:cubicBezTo>
                      <a:pt x="0" y="1928"/>
                      <a:pt x="0" y="2077"/>
                      <a:pt x="85" y="2133"/>
                    </a:cubicBezTo>
                    <a:cubicBezTo>
                      <a:pt x="121" y="2197"/>
                      <a:pt x="177" y="2225"/>
                      <a:pt x="234" y="2225"/>
                    </a:cubicBezTo>
                    <a:cubicBezTo>
                      <a:pt x="297" y="2225"/>
                      <a:pt x="326" y="2197"/>
                      <a:pt x="382" y="2162"/>
                    </a:cubicBezTo>
                    <a:lnTo>
                      <a:pt x="1444" y="1164"/>
                    </a:lnTo>
                    <a:lnTo>
                      <a:pt x="382" y="75"/>
                    </a:lnTo>
                    <a:cubicBezTo>
                      <a:pt x="335" y="23"/>
                      <a:pt x="276" y="1"/>
                      <a:pt x="2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5" name="Google Shape;1935;p52"/>
            <p:cNvGrpSpPr/>
            <p:nvPr/>
          </p:nvGrpSpPr>
          <p:grpSpPr>
            <a:xfrm>
              <a:off x="410179" y="2612664"/>
              <a:ext cx="1097920" cy="199693"/>
              <a:chOff x="3539162" y="2822395"/>
              <a:chExt cx="360695" cy="65604"/>
            </a:xfrm>
          </p:grpSpPr>
          <p:sp>
            <p:nvSpPr>
              <p:cNvPr id="1936" name="Google Shape;1936;p52"/>
              <p:cNvSpPr/>
              <p:nvPr/>
            </p:nvSpPr>
            <p:spPr>
              <a:xfrm>
                <a:off x="3610541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2"/>
              <p:cNvSpPr/>
              <p:nvPr/>
            </p:nvSpPr>
            <p:spPr>
              <a:xfrm>
                <a:off x="3626925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2"/>
              <p:cNvSpPr/>
              <p:nvPr/>
            </p:nvSpPr>
            <p:spPr>
              <a:xfrm>
                <a:off x="3659452" y="2830000"/>
                <a:ext cx="23504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34" extrusionOk="0">
                    <a:moveTo>
                      <a:pt x="326" y="86"/>
                    </a:moveTo>
                    <a:cubicBezTo>
                      <a:pt x="475" y="86"/>
                      <a:pt x="588" y="291"/>
                      <a:pt x="588" y="531"/>
                    </a:cubicBezTo>
                    <a:cubicBezTo>
                      <a:pt x="588" y="765"/>
                      <a:pt x="475" y="942"/>
                      <a:pt x="326" y="942"/>
                    </a:cubicBezTo>
                    <a:cubicBezTo>
                      <a:pt x="206" y="942"/>
                      <a:pt x="93" y="765"/>
                      <a:pt x="93" y="531"/>
                    </a:cubicBezTo>
                    <a:cubicBezTo>
                      <a:pt x="93" y="291"/>
                      <a:pt x="206" y="86"/>
                      <a:pt x="326" y="86"/>
                    </a:cubicBezTo>
                    <a:close/>
                    <a:moveTo>
                      <a:pt x="326" y="1"/>
                    </a:moveTo>
                    <a:cubicBezTo>
                      <a:pt x="149" y="1"/>
                      <a:pt x="1" y="234"/>
                      <a:pt x="1" y="531"/>
                    </a:cubicBezTo>
                    <a:cubicBezTo>
                      <a:pt x="1" y="822"/>
                      <a:pt x="149" y="1034"/>
                      <a:pt x="326" y="1034"/>
                    </a:cubicBezTo>
                    <a:cubicBezTo>
                      <a:pt x="531" y="1034"/>
                      <a:pt x="680" y="822"/>
                      <a:pt x="680" y="531"/>
                    </a:cubicBezTo>
                    <a:cubicBezTo>
                      <a:pt x="680" y="234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2"/>
              <p:cNvSpPr/>
              <p:nvPr/>
            </p:nvSpPr>
            <p:spPr>
              <a:xfrm>
                <a:off x="3704215" y="2833940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2"/>
              <p:cNvSpPr/>
              <p:nvPr/>
            </p:nvSpPr>
            <p:spPr>
              <a:xfrm>
                <a:off x="3719596" y="2835150"/>
                <a:ext cx="22536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970" extrusionOk="0">
                    <a:moveTo>
                      <a:pt x="560" y="85"/>
                    </a:moveTo>
                    <a:lnTo>
                      <a:pt x="560" y="885"/>
                    </a:lnTo>
                    <a:lnTo>
                      <a:pt x="86" y="885"/>
                    </a:lnTo>
                    <a:lnTo>
                      <a:pt x="86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652" y="97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2"/>
              <p:cNvSpPr/>
              <p:nvPr/>
            </p:nvSpPr>
            <p:spPr>
              <a:xfrm>
                <a:off x="3753125" y="2835150"/>
                <a:ext cx="3059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970" extrusionOk="0">
                    <a:moveTo>
                      <a:pt x="800" y="85"/>
                    </a:moveTo>
                    <a:lnTo>
                      <a:pt x="800" y="885"/>
                    </a:lnTo>
                    <a:lnTo>
                      <a:pt x="92" y="885"/>
                    </a:lnTo>
                    <a:lnTo>
                      <a:pt x="92" y="85"/>
                    </a:lnTo>
                    <a:close/>
                    <a:moveTo>
                      <a:pt x="0" y="0"/>
                    </a:moveTo>
                    <a:lnTo>
                      <a:pt x="0" y="970"/>
                    </a:lnTo>
                    <a:lnTo>
                      <a:pt x="884" y="970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2"/>
              <p:cNvSpPr/>
              <p:nvPr/>
            </p:nvSpPr>
            <p:spPr>
              <a:xfrm>
                <a:off x="3793948" y="2835150"/>
                <a:ext cx="34772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0" extrusionOk="0">
                    <a:moveTo>
                      <a:pt x="913" y="85"/>
                    </a:moveTo>
                    <a:lnTo>
                      <a:pt x="913" y="885"/>
                    </a:lnTo>
                    <a:lnTo>
                      <a:pt x="93" y="885"/>
                    </a:lnTo>
                    <a:lnTo>
                      <a:pt x="93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1005" y="97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52"/>
              <p:cNvSpPr/>
              <p:nvPr/>
            </p:nvSpPr>
            <p:spPr>
              <a:xfrm>
                <a:off x="3839921" y="2822395"/>
                <a:ext cx="21292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52"/>
              <p:cNvSpPr/>
              <p:nvPr/>
            </p:nvSpPr>
            <p:spPr>
              <a:xfrm>
                <a:off x="3873415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52"/>
              <p:cNvSpPr/>
              <p:nvPr/>
            </p:nvSpPr>
            <p:spPr>
              <a:xfrm>
                <a:off x="3886619" y="2823916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52"/>
              <p:cNvSpPr/>
              <p:nvPr/>
            </p:nvSpPr>
            <p:spPr>
              <a:xfrm>
                <a:off x="3578014" y="2822395"/>
                <a:ext cx="21327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2"/>
              <p:cNvSpPr/>
              <p:nvPr/>
            </p:nvSpPr>
            <p:spPr>
              <a:xfrm>
                <a:off x="3555547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2"/>
              <p:cNvSpPr/>
              <p:nvPr/>
            </p:nvSpPr>
            <p:spPr>
              <a:xfrm>
                <a:off x="3539162" y="2823916"/>
                <a:ext cx="13480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9" name="Google Shape;1949;p52"/>
            <p:cNvGrpSpPr/>
            <p:nvPr/>
          </p:nvGrpSpPr>
          <p:grpSpPr>
            <a:xfrm>
              <a:off x="2477344" y="1232101"/>
              <a:ext cx="1051808" cy="229363"/>
              <a:chOff x="4002795" y="1877329"/>
              <a:chExt cx="345546" cy="75352"/>
            </a:xfrm>
          </p:grpSpPr>
          <p:sp>
            <p:nvSpPr>
              <p:cNvPr id="1950" name="Google Shape;1950;p5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5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2"/>
              <p:cNvSpPr/>
              <p:nvPr/>
            </p:nvSpPr>
            <p:spPr>
              <a:xfrm>
                <a:off x="4167847" y="1898587"/>
                <a:ext cx="21534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623" h="921" extrusionOk="0">
                    <a:moveTo>
                      <a:pt x="531" y="93"/>
                    </a:moveTo>
                    <a:lnTo>
                      <a:pt x="531" y="828"/>
                    </a:lnTo>
                    <a:lnTo>
                      <a:pt x="92" y="828"/>
                    </a:lnTo>
                    <a:lnTo>
                      <a:pt x="92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623" y="920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2"/>
              <p:cNvSpPr/>
              <p:nvPr/>
            </p:nvSpPr>
            <p:spPr>
              <a:xfrm>
                <a:off x="4128235" y="1898587"/>
                <a:ext cx="29622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21" extrusionOk="0">
                    <a:moveTo>
                      <a:pt x="764" y="93"/>
                    </a:moveTo>
                    <a:lnTo>
                      <a:pt x="764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856" y="920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2"/>
              <p:cNvSpPr/>
              <p:nvPr/>
            </p:nvSpPr>
            <p:spPr>
              <a:xfrm>
                <a:off x="4086410" y="1898587"/>
                <a:ext cx="32560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21" extrusionOk="0">
                    <a:moveTo>
                      <a:pt x="856" y="93"/>
                    </a:moveTo>
                    <a:lnTo>
                      <a:pt x="856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941" y="920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2"/>
              <p:cNvSpPr/>
              <p:nvPr/>
            </p:nvSpPr>
            <p:spPr>
              <a:xfrm>
                <a:off x="4223844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326" y="92"/>
                    </a:moveTo>
                    <a:cubicBezTo>
                      <a:pt x="446" y="92"/>
                      <a:pt x="566" y="269"/>
                      <a:pt x="566" y="503"/>
                    </a:cubicBezTo>
                    <a:cubicBezTo>
                      <a:pt x="566" y="708"/>
                      <a:pt x="446" y="913"/>
                      <a:pt x="326" y="913"/>
                    </a:cubicBezTo>
                    <a:cubicBezTo>
                      <a:pt x="177" y="913"/>
                      <a:pt x="92" y="708"/>
                      <a:pt x="92" y="503"/>
                    </a:cubicBezTo>
                    <a:cubicBezTo>
                      <a:pt x="92" y="269"/>
                      <a:pt x="177" y="92"/>
                      <a:pt x="326" y="92"/>
                    </a:cubicBezTo>
                    <a:close/>
                    <a:moveTo>
                      <a:pt x="326" y="0"/>
                    </a:moveTo>
                    <a:cubicBezTo>
                      <a:pt x="149" y="0"/>
                      <a:pt x="0" y="205"/>
                      <a:pt x="0" y="503"/>
                    </a:cubicBezTo>
                    <a:cubicBezTo>
                      <a:pt x="0" y="771"/>
                      <a:pt x="149" y="1005"/>
                      <a:pt x="326" y="1005"/>
                    </a:cubicBezTo>
                    <a:cubicBezTo>
                      <a:pt x="503" y="1005"/>
                      <a:pt x="651" y="771"/>
                      <a:pt x="651" y="503"/>
                    </a:cubicBezTo>
                    <a:cubicBezTo>
                      <a:pt x="651" y="205"/>
                      <a:pt x="503" y="0"/>
                      <a:pt x="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2"/>
              <p:cNvSpPr/>
              <p:nvPr/>
            </p:nvSpPr>
            <p:spPr>
              <a:xfrm>
                <a:off x="4200616" y="1899831"/>
                <a:ext cx="2973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85" y="88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1" name="Google Shape;1961;p52"/>
            <p:cNvGrpSpPr/>
            <p:nvPr/>
          </p:nvGrpSpPr>
          <p:grpSpPr>
            <a:xfrm>
              <a:off x="589980" y="3118760"/>
              <a:ext cx="957285" cy="300300"/>
              <a:chOff x="3583454" y="2026924"/>
              <a:chExt cx="430899" cy="135173"/>
            </a:xfrm>
          </p:grpSpPr>
          <p:sp>
            <p:nvSpPr>
              <p:cNvPr id="1962" name="Google Shape;1962;p52"/>
              <p:cNvSpPr/>
              <p:nvPr/>
            </p:nvSpPr>
            <p:spPr>
              <a:xfrm>
                <a:off x="3754867" y="2128093"/>
                <a:ext cx="32109" cy="3089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948" y="9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2"/>
              <p:cNvSpPr/>
              <p:nvPr/>
            </p:nvSpPr>
            <p:spPr>
              <a:xfrm>
                <a:off x="3801763" y="2125217"/>
                <a:ext cx="58941" cy="33767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98" extrusionOk="0">
                    <a:moveTo>
                      <a:pt x="913" y="205"/>
                    </a:moveTo>
                    <a:lnTo>
                      <a:pt x="1444" y="885"/>
                    </a:lnTo>
                    <a:lnTo>
                      <a:pt x="326" y="885"/>
                    </a:lnTo>
                    <a:lnTo>
                      <a:pt x="913" y="205"/>
                    </a:lnTo>
                    <a:close/>
                    <a:moveTo>
                      <a:pt x="913" y="0"/>
                    </a:moveTo>
                    <a:lnTo>
                      <a:pt x="1" y="998"/>
                    </a:lnTo>
                    <a:lnTo>
                      <a:pt x="1741" y="998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2"/>
              <p:cNvSpPr/>
              <p:nvPr/>
            </p:nvSpPr>
            <p:spPr>
              <a:xfrm>
                <a:off x="3871668" y="2125217"/>
                <a:ext cx="34985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85" y="1061"/>
                    </a:lnTo>
                    <a:lnTo>
                      <a:pt x="1033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2"/>
              <p:cNvSpPr/>
              <p:nvPr/>
            </p:nvSpPr>
            <p:spPr>
              <a:xfrm>
                <a:off x="3889635" y="2125217"/>
                <a:ext cx="35933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120" y="1061"/>
                    </a:lnTo>
                    <a:lnTo>
                      <a:pt x="1061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2"/>
              <p:cNvSpPr/>
              <p:nvPr/>
            </p:nvSpPr>
            <p:spPr>
              <a:xfrm>
                <a:off x="3937479" y="2123052"/>
                <a:ext cx="10117" cy="3498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03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29" y="93"/>
                    </a:lnTo>
                    <a:cubicBezTo>
                      <a:pt x="86" y="93"/>
                      <a:pt x="121" y="121"/>
                      <a:pt x="121" y="177"/>
                    </a:cubicBezTo>
                    <a:lnTo>
                      <a:pt x="121" y="418"/>
                    </a:lnTo>
                    <a:cubicBezTo>
                      <a:pt x="121" y="503"/>
                      <a:pt x="149" y="503"/>
                      <a:pt x="178" y="531"/>
                    </a:cubicBezTo>
                    <a:cubicBezTo>
                      <a:pt x="149" y="531"/>
                      <a:pt x="121" y="559"/>
                      <a:pt x="121" y="623"/>
                    </a:cubicBezTo>
                    <a:lnTo>
                      <a:pt x="121" y="857"/>
                    </a:lnTo>
                    <a:cubicBezTo>
                      <a:pt x="121" y="913"/>
                      <a:pt x="86" y="949"/>
                      <a:pt x="29" y="949"/>
                    </a:cubicBezTo>
                    <a:lnTo>
                      <a:pt x="1" y="949"/>
                    </a:lnTo>
                    <a:lnTo>
                      <a:pt x="1" y="1033"/>
                    </a:lnTo>
                    <a:lnTo>
                      <a:pt x="58" y="1033"/>
                    </a:lnTo>
                    <a:cubicBezTo>
                      <a:pt x="178" y="1033"/>
                      <a:pt x="234" y="977"/>
                      <a:pt x="234" y="885"/>
                    </a:cubicBezTo>
                    <a:lnTo>
                      <a:pt x="234" y="623"/>
                    </a:lnTo>
                    <a:cubicBezTo>
                      <a:pt x="234" y="595"/>
                      <a:pt x="234" y="559"/>
                      <a:pt x="263" y="559"/>
                    </a:cubicBezTo>
                    <a:lnTo>
                      <a:pt x="298" y="559"/>
                    </a:lnTo>
                    <a:lnTo>
                      <a:pt x="298" y="475"/>
                    </a:lnTo>
                    <a:lnTo>
                      <a:pt x="263" y="475"/>
                    </a:lnTo>
                    <a:cubicBezTo>
                      <a:pt x="234" y="475"/>
                      <a:pt x="234" y="475"/>
                      <a:pt x="234" y="418"/>
                    </a:cubicBezTo>
                    <a:lnTo>
                      <a:pt x="234" y="177"/>
                    </a:lnTo>
                    <a:cubicBezTo>
                      <a:pt x="234" y="64"/>
                      <a:pt x="178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2"/>
              <p:cNvSpPr/>
              <p:nvPr/>
            </p:nvSpPr>
            <p:spPr>
              <a:xfrm>
                <a:off x="3959506" y="2123052"/>
                <a:ext cx="24936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154" extrusionOk="0">
                    <a:moveTo>
                      <a:pt x="354" y="149"/>
                    </a:moveTo>
                    <a:cubicBezTo>
                      <a:pt x="468" y="149"/>
                      <a:pt x="588" y="326"/>
                      <a:pt x="588" y="559"/>
                    </a:cubicBezTo>
                    <a:cubicBezTo>
                      <a:pt x="588" y="828"/>
                      <a:pt x="468" y="1005"/>
                      <a:pt x="354" y="1005"/>
                    </a:cubicBezTo>
                    <a:cubicBezTo>
                      <a:pt x="263" y="1005"/>
                      <a:pt x="142" y="828"/>
                      <a:pt x="142" y="559"/>
                    </a:cubicBezTo>
                    <a:cubicBezTo>
                      <a:pt x="142" y="326"/>
                      <a:pt x="263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1" y="269"/>
                      <a:pt x="1" y="559"/>
                    </a:cubicBezTo>
                    <a:cubicBezTo>
                      <a:pt x="1" y="885"/>
                      <a:pt x="142" y="1154"/>
                      <a:pt x="354" y="1154"/>
                    </a:cubicBezTo>
                    <a:cubicBezTo>
                      <a:pt x="560" y="1154"/>
                      <a:pt x="737" y="885"/>
                      <a:pt x="737" y="559"/>
                    </a:cubicBezTo>
                    <a:cubicBezTo>
                      <a:pt x="737" y="269"/>
                      <a:pt x="560" y="1"/>
                      <a:pt x="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2"/>
              <p:cNvSpPr/>
              <p:nvPr/>
            </p:nvSpPr>
            <p:spPr>
              <a:xfrm>
                <a:off x="3989451" y="2123052"/>
                <a:ext cx="24903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54" extrusionOk="0">
                    <a:moveTo>
                      <a:pt x="354" y="149"/>
                    </a:moveTo>
                    <a:cubicBezTo>
                      <a:pt x="467" y="149"/>
                      <a:pt x="587" y="326"/>
                      <a:pt x="587" y="559"/>
                    </a:cubicBezTo>
                    <a:cubicBezTo>
                      <a:pt x="587" y="828"/>
                      <a:pt x="467" y="1005"/>
                      <a:pt x="354" y="1005"/>
                    </a:cubicBezTo>
                    <a:cubicBezTo>
                      <a:pt x="262" y="1005"/>
                      <a:pt x="142" y="828"/>
                      <a:pt x="142" y="559"/>
                    </a:cubicBezTo>
                    <a:cubicBezTo>
                      <a:pt x="142" y="326"/>
                      <a:pt x="262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0" y="269"/>
                      <a:pt x="0" y="559"/>
                    </a:cubicBezTo>
                    <a:cubicBezTo>
                      <a:pt x="0" y="885"/>
                      <a:pt x="142" y="1154"/>
                      <a:pt x="354" y="1154"/>
                    </a:cubicBezTo>
                    <a:cubicBezTo>
                      <a:pt x="559" y="1154"/>
                      <a:pt x="736" y="885"/>
                      <a:pt x="736" y="559"/>
                    </a:cubicBezTo>
                    <a:cubicBezTo>
                      <a:pt x="736" y="269"/>
                      <a:pt x="559" y="1"/>
                      <a:pt x="3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2"/>
              <p:cNvSpPr/>
              <p:nvPr/>
            </p:nvSpPr>
            <p:spPr>
              <a:xfrm>
                <a:off x="3656235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5" y="1202"/>
                      <a:pt x="85" y="1202"/>
                      <a:pt x="85" y="1173"/>
                    </a:cubicBezTo>
                    <a:lnTo>
                      <a:pt x="708" y="763"/>
                    </a:lnTo>
                    <a:cubicBezTo>
                      <a:pt x="708" y="735"/>
                      <a:pt x="736" y="735"/>
                      <a:pt x="736" y="699"/>
                    </a:cubicBezTo>
                    <a:cubicBezTo>
                      <a:pt x="736" y="699"/>
                      <a:pt x="736" y="671"/>
                      <a:pt x="708" y="671"/>
                    </a:cubicBezTo>
                    <a:lnTo>
                      <a:pt x="121" y="27"/>
                    </a:lnTo>
                    <a:cubicBezTo>
                      <a:pt x="103" y="10"/>
                      <a:pt x="8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2"/>
              <p:cNvSpPr/>
              <p:nvPr/>
            </p:nvSpPr>
            <p:spPr>
              <a:xfrm>
                <a:off x="3673221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6" y="1202"/>
                      <a:pt x="86" y="1202"/>
                      <a:pt x="86" y="1173"/>
                    </a:cubicBezTo>
                    <a:lnTo>
                      <a:pt x="708" y="763"/>
                    </a:lnTo>
                    <a:cubicBezTo>
                      <a:pt x="708" y="735"/>
                      <a:pt x="737" y="735"/>
                      <a:pt x="737" y="699"/>
                    </a:cubicBezTo>
                    <a:cubicBezTo>
                      <a:pt x="737" y="699"/>
                      <a:pt x="737" y="671"/>
                      <a:pt x="708" y="671"/>
                    </a:cubicBezTo>
                    <a:lnTo>
                      <a:pt x="114" y="27"/>
                    </a:lnTo>
                    <a:cubicBezTo>
                      <a:pt x="100" y="10"/>
                      <a:pt x="86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2"/>
              <p:cNvSpPr/>
              <p:nvPr/>
            </p:nvSpPr>
            <p:spPr>
              <a:xfrm>
                <a:off x="3706989" y="2034233"/>
                <a:ext cx="26121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6" extrusionOk="0">
                    <a:moveTo>
                      <a:pt x="389" y="121"/>
                    </a:moveTo>
                    <a:cubicBezTo>
                      <a:pt x="531" y="121"/>
                      <a:pt x="651" y="326"/>
                      <a:pt x="651" y="567"/>
                    </a:cubicBezTo>
                    <a:cubicBezTo>
                      <a:pt x="651" y="800"/>
                      <a:pt x="531" y="1006"/>
                      <a:pt x="389" y="1006"/>
                    </a:cubicBezTo>
                    <a:cubicBezTo>
                      <a:pt x="241" y="1006"/>
                      <a:pt x="121" y="800"/>
                      <a:pt x="121" y="567"/>
                    </a:cubicBezTo>
                    <a:cubicBezTo>
                      <a:pt x="121" y="326"/>
                      <a:pt x="241" y="121"/>
                      <a:pt x="389" y="121"/>
                    </a:cubicBezTo>
                    <a:close/>
                    <a:moveTo>
                      <a:pt x="389" y="1"/>
                    </a:moveTo>
                    <a:cubicBezTo>
                      <a:pt x="177" y="1"/>
                      <a:pt x="0" y="270"/>
                      <a:pt x="0" y="567"/>
                    </a:cubicBezTo>
                    <a:cubicBezTo>
                      <a:pt x="0" y="885"/>
                      <a:pt x="177" y="1126"/>
                      <a:pt x="389" y="1126"/>
                    </a:cubicBezTo>
                    <a:cubicBezTo>
                      <a:pt x="595" y="1126"/>
                      <a:pt x="771" y="885"/>
                      <a:pt x="771" y="567"/>
                    </a:cubicBezTo>
                    <a:cubicBezTo>
                      <a:pt x="771" y="270"/>
                      <a:pt x="595" y="1"/>
                      <a:pt x="3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2"/>
              <p:cNvSpPr/>
              <p:nvPr/>
            </p:nvSpPr>
            <p:spPr>
              <a:xfrm>
                <a:off x="3753885" y="2037346"/>
                <a:ext cx="4128" cy="378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1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58"/>
                    </a:cubicBezTo>
                    <a:lnTo>
                      <a:pt x="1" y="1062"/>
                    </a:lnTo>
                    <a:cubicBezTo>
                      <a:pt x="1" y="1090"/>
                      <a:pt x="29" y="1119"/>
                      <a:pt x="65" y="1119"/>
                    </a:cubicBezTo>
                    <a:cubicBezTo>
                      <a:pt x="93" y="1119"/>
                      <a:pt x="121" y="1090"/>
                      <a:pt x="121" y="1062"/>
                    </a:cubicBezTo>
                    <a:lnTo>
                      <a:pt x="121" y="58"/>
                    </a:lnTo>
                    <a:cubicBezTo>
                      <a:pt x="121" y="29"/>
                      <a:pt x="93" y="1"/>
                      <a:pt x="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2"/>
              <p:cNvSpPr/>
              <p:nvPr/>
            </p:nvSpPr>
            <p:spPr>
              <a:xfrm>
                <a:off x="3771852" y="2041440"/>
                <a:ext cx="20132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595" y="941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2"/>
              <p:cNvSpPr/>
              <p:nvPr/>
            </p:nvSpPr>
            <p:spPr>
              <a:xfrm>
                <a:off x="3803929" y="2039274"/>
                <a:ext cx="32820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62" extrusionOk="0">
                    <a:moveTo>
                      <a:pt x="849" y="121"/>
                    </a:moveTo>
                    <a:lnTo>
                      <a:pt x="849" y="948"/>
                    </a:lnTo>
                    <a:lnTo>
                      <a:pt x="114" y="948"/>
                    </a:lnTo>
                    <a:lnTo>
                      <a:pt x="114" y="121"/>
                    </a:lnTo>
                    <a:close/>
                    <a:moveTo>
                      <a:pt x="57" y="1"/>
                    </a:moveTo>
                    <a:cubicBezTo>
                      <a:pt x="29" y="1"/>
                      <a:pt x="0" y="29"/>
                      <a:pt x="0" y="64"/>
                    </a:cubicBezTo>
                    <a:lnTo>
                      <a:pt x="0" y="1005"/>
                    </a:lnTo>
                    <a:cubicBezTo>
                      <a:pt x="0" y="1033"/>
                      <a:pt x="29" y="1062"/>
                      <a:pt x="57" y="1062"/>
                    </a:cubicBezTo>
                    <a:lnTo>
                      <a:pt x="913" y="1062"/>
                    </a:lnTo>
                    <a:cubicBezTo>
                      <a:pt x="941" y="1062"/>
                      <a:pt x="970" y="1033"/>
                      <a:pt x="970" y="1005"/>
                    </a:cubicBezTo>
                    <a:lnTo>
                      <a:pt x="970" y="64"/>
                    </a:lnTo>
                    <a:cubicBezTo>
                      <a:pt x="970" y="29"/>
                      <a:pt x="941" y="1"/>
                      <a:pt x="9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2"/>
              <p:cNvSpPr/>
              <p:nvPr/>
            </p:nvSpPr>
            <p:spPr>
              <a:xfrm>
                <a:off x="3847746" y="2041440"/>
                <a:ext cx="32820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969" y="941"/>
                    </a:lnTo>
                    <a:lnTo>
                      <a:pt x="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2"/>
              <p:cNvSpPr/>
              <p:nvPr/>
            </p:nvSpPr>
            <p:spPr>
              <a:xfrm>
                <a:off x="3892477" y="2026924"/>
                <a:ext cx="2517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901" extrusionOk="0">
                    <a:moveTo>
                      <a:pt x="349" y="0"/>
                    </a:moveTo>
                    <a:cubicBezTo>
                      <a:pt x="332" y="0"/>
                      <a:pt x="315" y="4"/>
                      <a:pt x="298" y="12"/>
                    </a:cubicBezTo>
                    <a:cubicBezTo>
                      <a:pt x="270" y="12"/>
                      <a:pt x="241" y="40"/>
                      <a:pt x="241" y="75"/>
                    </a:cubicBezTo>
                    <a:cubicBezTo>
                      <a:pt x="270" y="104"/>
                      <a:pt x="298" y="132"/>
                      <a:pt x="326" y="132"/>
                    </a:cubicBezTo>
                    <a:cubicBezTo>
                      <a:pt x="336" y="123"/>
                      <a:pt x="346" y="120"/>
                      <a:pt x="357" y="120"/>
                    </a:cubicBezTo>
                    <a:cubicBezTo>
                      <a:pt x="377" y="120"/>
                      <a:pt x="399" y="132"/>
                      <a:pt x="418" y="132"/>
                    </a:cubicBezTo>
                    <a:cubicBezTo>
                      <a:pt x="447" y="160"/>
                      <a:pt x="475" y="252"/>
                      <a:pt x="503" y="309"/>
                    </a:cubicBezTo>
                    <a:cubicBezTo>
                      <a:pt x="503" y="366"/>
                      <a:pt x="475" y="429"/>
                      <a:pt x="475" y="514"/>
                    </a:cubicBezTo>
                    <a:cubicBezTo>
                      <a:pt x="475" y="542"/>
                      <a:pt x="447" y="606"/>
                      <a:pt x="447" y="663"/>
                    </a:cubicBezTo>
                    <a:cubicBezTo>
                      <a:pt x="447" y="783"/>
                      <a:pt x="475" y="868"/>
                      <a:pt x="532" y="960"/>
                    </a:cubicBezTo>
                    <a:cubicBezTo>
                      <a:pt x="503" y="988"/>
                      <a:pt x="475" y="1016"/>
                      <a:pt x="447" y="1045"/>
                    </a:cubicBezTo>
                    <a:lnTo>
                      <a:pt x="447" y="1278"/>
                    </a:lnTo>
                    <a:lnTo>
                      <a:pt x="447" y="1313"/>
                    </a:lnTo>
                    <a:cubicBezTo>
                      <a:pt x="475" y="1455"/>
                      <a:pt x="447" y="1575"/>
                      <a:pt x="390" y="1667"/>
                    </a:cubicBezTo>
                    <a:cubicBezTo>
                      <a:pt x="344" y="1728"/>
                      <a:pt x="273" y="1775"/>
                      <a:pt x="202" y="1775"/>
                    </a:cubicBezTo>
                    <a:cubicBezTo>
                      <a:pt x="174" y="1775"/>
                      <a:pt x="147" y="1768"/>
                      <a:pt x="121" y="1752"/>
                    </a:cubicBezTo>
                    <a:cubicBezTo>
                      <a:pt x="107" y="1738"/>
                      <a:pt x="93" y="1731"/>
                      <a:pt x="79" y="1731"/>
                    </a:cubicBezTo>
                    <a:cubicBezTo>
                      <a:pt x="65" y="1731"/>
                      <a:pt x="50" y="1738"/>
                      <a:pt x="36" y="1752"/>
                    </a:cubicBezTo>
                    <a:cubicBezTo>
                      <a:pt x="1" y="1780"/>
                      <a:pt x="36" y="1809"/>
                      <a:pt x="65" y="1844"/>
                    </a:cubicBezTo>
                    <a:cubicBezTo>
                      <a:pt x="93" y="1872"/>
                      <a:pt x="150" y="1901"/>
                      <a:pt x="213" y="1901"/>
                    </a:cubicBezTo>
                    <a:cubicBezTo>
                      <a:pt x="326" y="1901"/>
                      <a:pt x="447" y="1809"/>
                      <a:pt x="503" y="1724"/>
                    </a:cubicBezTo>
                    <a:cubicBezTo>
                      <a:pt x="567" y="1604"/>
                      <a:pt x="595" y="1455"/>
                      <a:pt x="567" y="1278"/>
                    </a:cubicBezTo>
                    <a:lnTo>
                      <a:pt x="567" y="1250"/>
                    </a:lnTo>
                    <a:lnTo>
                      <a:pt x="567" y="1101"/>
                    </a:lnTo>
                    <a:cubicBezTo>
                      <a:pt x="567" y="1073"/>
                      <a:pt x="595" y="1045"/>
                      <a:pt x="623" y="1045"/>
                    </a:cubicBezTo>
                    <a:cubicBezTo>
                      <a:pt x="623" y="1016"/>
                      <a:pt x="652" y="1016"/>
                      <a:pt x="652" y="1016"/>
                    </a:cubicBezTo>
                    <a:cubicBezTo>
                      <a:pt x="660" y="1025"/>
                      <a:pt x="668" y="1028"/>
                      <a:pt x="677" y="1028"/>
                    </a:cubicBezTo>
                    <a:cubicBezTo>
                      <a:pt x="697" y="1028"/>
                      <a:pt x="719" y="1008"/>
                      <a:pt x="744" y="988"/>
                    </a:cubicBezTo>
                    <a:cubicBezTo>
                      <a:pt x="744" y="960"/>
                      <a:pt x="744" y="924"/>
                      <a:pt x="708" y="924"/>
                    </a:cubicBezTo>
                    <a:cubicBezTo>
                      <a:pt x="680" y="924"/>
                      <a:pt x="680" y="896"/>
                      <a:pt x="680" y="896"/>
                    </a:cubicBezTo>
                    <a:cubicBezTo>
                      <a:pt x="595" y="896"/>
                      <a:pt x="567" y="783"/>
                      <a:pt x="567" y="663"/>
                    </a:cubicBezTo>
                    <a:cubicBezTo>
                      <a:pt x="567" y="634"/>
                      <a:pt x="567" y="571"/>
                      <a:pt x="595" y="514"/>
                    </a:cubicBezTo>
                    <a:cubicBezTo>
                      <a:pt x="595" y="458"/>
                      <a:pt x="623" y="366"/>
                      <a:pt x="623" y="281"/>
                    </a:cubicBezTo>
                    <a:cubicBezTo>
                      <a:pt x="595" y="189"/>
                      <a:pt x="532" y="104"/>
                      <a:pt x="475" y="40"/>
                    </a:cubicBezTo>
                    <a:cubicBezTo>
                      <a:pt x="435" y="20"/>
                      <a:pt x="391" y="0"/>
                      <a:pt x="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2"/>
              <p:cNvSpPr/>
              <p:nvPr/>
            </p:nvSpPr>
            <p:spPr>
              <a:xfrm>
                <a:off x="3928411" y="2028278"/>
                <a:ext cx="11030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769" extrusionOk="0">
                    <a:moveTo>
                      <a:pt x="35" y="0"/>
                    </a:moveTo>
                    <a:cubicBezTo>
                      <a:pt x="0" y="35"/>
                      <a:pt x="0" y="64"/>
                      <a:pt x="0" y="92"/>
                    </a:cubicBezTo>
                    <a:cubicBezTo>
                      <a:pt x="212" y="594"/>
                      <a:pt x="212" y="1182"/>
                      <a:pt x="0" y="1684"/>
                    </a:cubicBezTo>
                    <a:cubicBezTo>
                      <a:pt x="0" y="1712"/>
                      <a:pt x="0" y="1769"/>
                      <a:pt x="35" y="1769"/>
                    </a:cubicBezTo>
                    <a:lnTo>
                      <a:pt x="64" y="1769"/>
                    </a:lnTo>
                    <a:cubicBezTo>
                      <a:pt x="92" y="1769"/>
                      <a:pt x="120" y="1769"/>
                      <a:pt x="120" y="1740"/>
                    </a:cubicBezTo>
                    <a:cubicBezTo>
                      <a:pt x="326" y="1210"/>
                      <a:pt x="326" y="594"/>
                      <a:pt x="120" y="64"/>
                    </a:cubicBezTo>
                    <a:cubicBezTo>
                      <a:pt x="92" y="35"/>
                      <a:pt x="64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2"/>
              <p:cNvSpPr/>
              <p:nvPr/>
            </p:nvSpPr>
            <p:spPr>
              <a:xfrm>
                <a:off x="3941573" y="2027296"/>
                <a:ext cx="14854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039" extrusionOk="0">
                    <a:moveTo>
                      <a:pt x="85" y="1"/>
                    </a:moveTo>
                    <a:cubicBezTo>
                      <a:pt x="57" y="29"/>
                      <a:pt x="28" y="64"/>
                      <a:pt x="57" y="93"/>
                    </a:cubicBezTo>
                    <a:cubicBezTo>
                      <a:pt x="319" y="680"/>
                      <a:pt x="290" y="1387"/>
                      <a:pt x="0" y="1946"/>
                    </a:cubicBezTo>
                    <a:cubicBezTo>
                      <a:pt x="0" y="1975"/>
                      <a:pt x="0" y="2038"/>
                      <a:pt x="28" y="2038"/>
                    </a:cubicBezTo>
                    <a:lnTo>
                      <a:pt x="57" y="2038"/>
                    </a:lnTo>
                    <a:cubicBezTo>
                      <a:pt x="85" y="2038"/>
                      <a:pt x="85" y="2038"/>
                      <a:pt x="113" y="2010"/>
                    </a:cubicBezTo>
                    <a:cubicBezTo>
                      <a:pt x="439" y="1416"/>
                      <a:pt x="439" y="652"/>
                      <a:pt x="142" y="29"/>
                    </a:cubicBezTo>
                    <a:cubicBezTo>
                      <a:pt x="142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2"/>
              <p:cNvSpPr/>
              <p:nvPr/>
            </p:nvSpPr>
            <p:spPr>
              <a:xfrm>
                <a:off x="3622264" y="2026924"/>
                <a:ext cx="2490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901" extrusionOk="0">
                    <a:moveTo>
                      <a:pt x="417" y="0"/>
                    </a:moveTo>
                    <a:cubicBezTo>
                      <a:pt x="367" y="0"/>
                      <a:pt x="309" y="20"/>
                      <a:pt x="269" y="40"/>
                    </a:cubicBezTo>
                    <a:cubicBezTo>
                      <a:pt x="205" y="104"/>
                      <a:pt x="149" y="189"/>
                      <a:pt x="149" y="281"/>
                    </a:cubicBezTo>
                    <a:cubicBezTo>
                      <a:pt x="120" y="366"/>
                      <a:pt x="149" y="458"/>
                      <a:pt x="149" y="514"/>
                    </a:cubicBezTo>
                    <a:cubicBezTo>
                      <a:pt x="177" y="571"/>
                      <a:pt x="177" y="634"/>
                      <a:pt x="177" y="663"/>
                    </a:cubicBezTo>
                    <a:cubicBezTo>
                      <a:pt x="177" y="783"/>
                      <a:pt x="149" y="896"/>
                      <a:pt x="64" y="896"/>
                    </a:cubicBezTo>
                    <a:lnTo>
                      <a:pt x="64" y="924"/>
                    </a:lnTo>
                    <a:cubicBezTo>
                      <a:pt x="28" y="924"/>
                      <a:pt x="0" y="960"/>
                      <a:pt x="0" y="988"/>
                    </a:cubicBezTo>
                    <a:cubicBezTo>
                      <a:pt x="20" y="1008"/>
                      <a:pt x="44" y="1028"/>
                      <a:pt x="66" y="1028"/>
                    </a:cubicBezTo>
                    <a:cubicBezTo>
                      <a:pt x="75" y="1028"/>
                      <a:pt x="84" y="1025"/>
                      <a:pt x="92" y="1016"/>
                    </a:cubicBezTo>
                    <a:cubicBezTo>
                      <a:pt x="120" y="1016"/>
                      <a:pt x="120" y="1016"/>
                      <a:pt x="120" y="1045"/>
                    </a:cubicBezTo>
                    <a:cubicBezTo>
                      <a:pt x="149" y="1045"/>
                      <a:pt x="177" y="1073"/>
                      <a:pt x="177" y="1101"/>
                    </a:cubicBezTo>
                    <a:cubicBezTo>
                      <a:pt x="205" y="1137"/>
                      <a:pt x="177" y="1193"/>
                      <a:pt x="177" y="1250"/>
                    </a:cubicBezTo>
                    <a:lnTo>
                      <a:pt x="177" y="1278"/>
                    </a:lnTo>
                    <a:cubicBezTo>
                      <a:pt x="149" y="1455"/>
                      <a:pt x="177" y="1604"/>
                      <a:pt x="269" y="1724"/>
                    </a:cubicBezTo>
                    <a:cubicBezTo>
                      <a:pt x="325" y="1809"/>
                      <a:pt x="446" y="1901"/>
                      <a:pt x="559" y="1901"/>
                    </a:cubicBezTo>
                    <a:cubicBezTo>
                      <a:pt x="594" y="1901"/>
                      <a:pt x="651" y="1872"/>
                      <a:pt x="707" y="1844"/>
                    </a:cubicBezTo>
                    <a:cubicBezTo>
                      <a:pt x="736" y="1809"/>
                      <a:pt x="736" y="1780"/>
                      <a:pt x="707" y="1752"/>
                    </a:cubicBezTo>
                    <a:cubicBezTo>
                      <a:pt x="707" y="1738"/>
                      <a:pt x="693" y="1731"/>
                      <a:pt x="676" y="1731"/>
                    </a:cubicBezTo>
                    <a:cubicBezTo>
                      <a:pt x="658" y="1731"/>
                      <a:pt x="637" y="1738"/>
                      <a:pt x="623" y="1752"/>
                    </a:cubicBezTo>
                    <a:cubicBezTo>
                      <a:pt x="597" y="1768"/>
                      <a:pt x="570" y="1775"/>
                      <a:pt x="542" y="1775"/>
                    </a:cubicBezTo>
                    <a:cubicBezTo>
                      <a:pt x="471" y="1775"/>
                      <a:pt x="400" y="1728"/>
                      <a:pt x="354" y="1667"/>
                    </a:cubicBezTo>
                    <a:cubicBezTo>
                      <a:pt x="297" y="1575"/>
                      <a:pt x="269" y="1455"/>
                      <a:pt x="297" y="1313"/>
                    </a:cubicBezTo>
                    <a:lnTo>
                      <a:pt x="297" y="1278"/>
                    </a:lnTo>
                    <a:cubicBezTo>
                      <a:pt x="297" y="1193"/>
                      <a:pt x="325" y="1137"/>
                      <a:pt x="297" y="1045"/>
                    </a:cubicBezTo>
                    <a:cubicBezTo>
                      <a:pt x="269" y="1016"/>
                      <a:pt x="241" y="988"/>
                      <a:pt x="205" y="960"/>
                    </a:cubicBezTo>
                    <a:cubicBezTo>
                      <a:pt x="269" y="868"/>
                      <a:pt x="297" y="783"/>
                      <a:pt x="297" y="663"/>
                    </a:cubicBezTo>
                    <a:cubicBezTo>
                      <a:pt x="297" y="606"/>
                      <a:pt x="297" y="542"/>
                      <a:pt x="269" y="514"/>
                    </a:cubicBezTo>
                    <a:cubicBezTo>
                      <a:pt x="269" y="429"/>
                      <a:pt x="241" y="366"/>
                      <a:pt x="269" y="309"/>
                    </a:cubicBezTo>
                    <a:cubicBezTo>
                      <a:pt x="269" y="252"/>
                      <a:pt x="297" y="160"/>
                      <a:pt x="354" y="132"/>
                    </a:cubicBezTo>
                    <a:cubicBezTo>
                      <a:pt x="373" y="132"/>
                      <a:pt x="395" y="120"/>
                      <a:pt x="416" y="120"/>
                    </a:cubicBezTo>
                    <a:cubicBezTo>
                      <a:pt x="426" y="120"/>
                      <a:pt x="436" y="123"/>
                      <a:pt x="446" y="132"/>
                    </a:cubicBezTo>
                    <a:cubicBezTo>
                      <a:pt x="474" y="132"/>
                      <a:pt x="502" y="104"/>
                      <a:pt x="502" y="75"/>
                    </a:cubicBezTo>
                    <a:cubicBezTo>
                      <a:pt x="502" y="40"/>
                      <a:pt x="502" y="12"/>
                      <a:pt x="474" y="12"/>
                    </a:cubicBezTo>
                    <a:cubicBezTo>
                      <a:pt x="457" y="4"/>
                      <a:pt x="438" y="0"/>
                      <a:pt x="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2"/>
              <p:cNvSpPr/>
              <p:nvPr/>
            </p:nvSpPr>
            <p:spPr>
              <a:xfrm>
                <a:off x="3600474" y="2028278"/>
                <a:ext cx="11978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769" extrusionOk="0">
                    <a:moveTo>
                      <a:pt x="290" y="0"/>
                    </a:moveTo>
                    <a:cubicBezTo>
                      <a:pt x="262" y="0"/>
                      <a:pt x="234" y="35"/>
                      <a:pt x="234" y="64"/>
                    </a:cubicBezTo>
                    <a:cubicBezTo>
                      <a:pt x="0" y="594"/>
                      <a:pt x="0" y="1210"/>
                      <a:pt x="205" y="1740"/>
                    </a:cubicBezTo>
                    <a:cubicBezTo>
                      <a:pt x="234" y="1769"/>
                      <a:pt x="234" y="1769"/>
                      <a:pt x="262" y="1769"/>
                    </a:cubicBezTo>
                    <a:lnTo>
                      <a:pt x="290" y="1769"/>
                    </a:lnTo>
                    <a:cubicBezTo>
                      <a:pt x="319" y="1769"/>
                      <a:pt x="319" y="1712"/>
                      <a:pt x="319" y="1684"/>
                    </a:cubicBezTo>
                    <a:cubicBezTo>
                      <a:pt x="113" y="1182"/>
                      <a:pt x="113" y="594"/>
                      <a:pt x="319" y="92"/>
                    </a:cubicBezTo>
                    <a:cubicBezTo>
                      <a:pt x="354" y="64"/>
                      <a:pt x="319" y="35"/>
                      <a:pt x="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2"/>
              <p:cNvSpPr/>
              <p:nvPr/>
            </p:nvSpPr>
            <p:spPr>
              <a:xfrm>
                <a:off x="3583454" y="2027296"/>
                <a:ext cx="1488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039" extrusionOk="0">
                    <a:moveTo>
                      <a:pt x="355" y="1"/>
                    </a:moveTo>
                    <a:cubicBezTo>
                      <a:pt x="326" y="1"/>
                      <a:pt x="291" y="1"/>
                      <a:pt x="291" y="29"/>
                    </a:cubicBezTo>
                    <a:cubicBezTo>
                      <a:pt x="1" y="652"/>
                      <a:pt x="29" y="1416"/>
                      <a:pt x="326" y="2010"/>
                    </a:cubicBezTo>
                    <a:cubicBezTo>
                      <a:pt x="355" y="2038"/>
                      <a:pt x="355" y="2038"/>
                      <a:pt x="383" y="2038"/>
                    </a:cubicBezTo>
                    <a:lnTo>
                      <a:pt x="411" y="2038"/>
                    </a:lnTo>
                    <a:cubicBezTo>
                      <a:pt x="440" y="2038"/>
                      <a:pt x="440" y="1975"/>
                      <a:pt x="440" y="1946"/>
                    </a:cubicBezTo>
                    <a:cubicBezTo>
                      <a:pt x="150" y="1387"/>
                      <a:pt x="114" y="680"/>
                      <a:pt x="383" y="93"/>
                    </a:cubicBezTo>
                    <a:cubicBezTo>
                      <a:pt x="411" y="64"/>
                      <a:pt x="383" y="29"/>
                      <a:pt x="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2" name="Google Shape;1982;p52"/>
            <p:cNvGrpSpPr/>
            <p:nvPr/>
          </p:nvGrpSpPr>
          <p:grpSpPr>
            <a:xfrm>
              <a:off x="490876" y="1760660"/>
              <a:ext cx="598344" cy="498891"/>
              <a:chOff x="2715768" y="1997386"/>
              <a:chExt cx="269330" cy="224564"/>
            </a:xfrm>
          </p:grpSpPr>
          <p:sp>
            <p:nvSpPr>
              <p:cNvPr id="1983" name="Google Shape;1983;p52"/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2"/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2"/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2"/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2"/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8" name="Google Shape;1988;p52"/>
            <p:cNvGrpSpPr/>
            <p:nvPr/>
          </p:nvGrpSpPr>
          <p:grpSpPr>
            <a:xfrm>
              <a:off x="1651226" y="2613461"/>
              <a:ext cx="390430" cy="432449"/>
              <a:chOff x="3306034" y="1949508"/>
              <a:chExt cx="175743" cy="194657"/>
            </a:xfrm>
          </p:grpSpPr>
          <p:sp>
            <p:nvSpPr>
              <p:cNvPr id="1989" name="Google Shape;1989;p52"/>
              <p:cNvSpPr/>
              <p:nvPr/>
            </p:nvSpPr>
            <p:spPr>
              <a:xfrm>
                <a:off x="3335979" y="1979047"/>
                <a:ext cx="113719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4639" extrusionOk="0">
                    <a:moveTo>
                      <a:pt x="1704" y="1"/>
                    </a:moveTo>
                    <a:cubicBezTo>
                      <a:pt x="1639" y="1"/>
                      <a:pt x="1573" y="4"/>
                      <a:pt x="1507" y="12"/>
                    </a:cubicBezTo>
                    <a:cubicBezTo>
                      <a:pt x="708" y="104"/>
                      <a:pt x="92" y="748"/>
                      <a:pt x="35" y="1575"/>
                    </a:cubicBezTo>
                    <a:cubicBezTo>
                      <a:pt x="0" y="2134"/>
                      <a:pt x="269" y="2608"/>
                      <a:pt x="651" y="2934"/>
                    </a:cubicBezTo>
                    <a:cubicBezTo>
                      <a:pt x="884" y="3139"/>
                      <a:pt x="1061" y="3436"/>
                      <a:pt x="1097" y="3754"/>
                    </a:cubicBezTo>
                    <a:lnTo>
                      <a:pt x="1181" y="4405"/>
                    </a:lnTo>
                    <a:cubicBezTo>
                      <a:pt x="1181" y="4525"/>
                      <a:pt x="1302" y="4639"/>
                      <a:pt x="1450" y="4639"/>
                    </a:cubicBezTo>
                    <a:lnTo>
                      <a:pt x="1981" y="4639"/>
                    </a:lnTo>
                    <a:cubicBezTo>
                      <a:pt x="2122" y="4639"/>
                      <a:pt x="2243" y="4525"/>
                      <a:pt x="2243" y="4377"/>
                    </a:cubicBezTo>
                    <a:lnTo>
                      <a:pt x="2335" y="3754"/>
                    </a:lnTo>
                    <a:cubicBezTo>
                      <a:pt x="2363" y="3436"/>
                      <a:pt x="2511" y="3139"/>
                      <a:pt x="2745" y="2934"/>
                    </a:cubicBezTo>
                    <a:cubicBezTo>
                      <a:pt x="3127" y="2637"/>
                      <a:pt x="3360" y="2163"/>
                      <a:pt x="3360" y="1667"/>
                    </a:cubicBezTo>
                    <a:cubicBezTo>
                      <a:pt x="3334" y="729"/>
                      <a:pt x="2617" y="1"/>
                      <a:pt x="17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2"/>
              <p:cNvSpPr/>
              <p:nvPr/>
            </p:nvSpPr>
            <p:spPr>
              <a:xfrm>
                <a:off x="3371879" y="2112055"/>
                <a:ext cx="44053" cy="3210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49" extrusionOk="0">
                    <a:moveTo>
                      <a:pt x="0" y="0"/>
                    </a:moveTo>
                    <a:lnTo>
                      <a:pt x="0" y="297"/>
                    </a:lnTo>
                    <a:cubicBezTo>
                      <a:pt x="0" y="651"/>
                      <a:pt x="297" y="948"/>
                      <a:pt x="651" y="948"/>
                    </a:cubicBezTo>
                    <a:cubicBezTo>
                      <a:pt x="1005" y="920"/>
                      <a:pt x="1302" y="651"/>
                      <a:pt x="1302" y="269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2"/>
              <p:cNvSpPr/>
              <p:nvPr/>
            </p:nvSpPr>
            <p:spPr>
              <a:xfrm>
                <a:off x="3363014" y="2022762"/>
                <a:ext cx="58907" cy="9527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816" extrusionOk="0">
                    <a:moveTo>
                      <a:pt x="1210" y="163"/>
                    </a:moveTo>
                    <a:cubicBezTo>
                      <a:pt x="1238" y="198"/>
                      <a:pt x="1267" y="255"/>
                      <a:pt x="1267" y="283"/>
                    </a:cubicBezTo>
                    <a:cubicBezTo>
                      <a:pt x="1295" y="375"/>
                      <a:pt x="1295" y="432"/>
                      <a:pt x="1295" y="489"/>
                    </a:cubicBezTo>
                    <a:cubicBezTo>
                      <a:pt x="1267" y="552"/>
                      <a:pt x="1238" y="581"/>
                      <a:pt x="1182" y="581"/>
                    </a:cubicBezTo>
                    <a:cubicBezTo>
                      <a:pt x="1118" y="581"/>
                      <a:pt x="1090" y="552"/>
                      <a:pt x="1090" y="489"/>
                    </a:cubicBezTo>
                    <a:cubicBezTo>
                      <a:pt x="1062" y="460"/>
                      <a:pt x="1062" y="404"/>
                      <a:pt x="1090" y="340"/>
                    </a:cubicBezTo>
                    <a:cubicBezTo>
                      <a:pt x="1118" y="283"/>
                      <a:pt x="1147" y="227"/>
                      <a:pt x="1210" y="163"/>
                    </a:cubicBezTo>
                    <a:close/>
                    <a:moveTo>
                      <a:pt x="616" y="227"/>
                    </a:moveTo>
                    <a:cubicBezTo>
                      <a:pt x="680" y="255"/>
                      <a:pt x="708" y="340"/>
                      <a:pt x="736" y="404"/>
                    </a:cubicBezTo>
                    <a:cubicBezTo>
                      <a:pt x="736" y="489"/>
                      <a:pt x="736" y="552"/>
                      <a:pt x="680" y="609"/>
                    </a:cubicBezTo>
                    <a:cubicBezTo>
                      <a:pt x="663" y="642"/>
                      <a:pt x="625" y="656"/>
                      <a:pt x="584" y="656"/>
                    </a:cubicBezTo>
                    <a:cubicBezTo>
                      <a:pt x="556" y="656"/>
                      <a:pt x="526" y="649"/>
                      <a:pt x="503" y="637"/>
                    </a:cubicBezTo>
                    <a:cubicBezTo>
                      <a:pt x="474" y="609"/>
                      <a:pt x="474" y="581"/>
                      <a:pt x="439" y="517"/>
                    </a:cubicBezTo>
                    <a:cubicBezTo>
                      <a:pt x="439" y="432"/>
                      <a:pt x="503" y="283"/>
                      <a:pt x="616" y="227"/>
                    </a:cubicBezTo>
                    <a:close/>
                    <a:moveTo>
                      <a:pt x="995" y="0"/>
                    </a:moveTo>
                    <a:cubicBezTo>
                      <a:pt x="861" y="0"/>
                      <a:pt x="730" y="70"/>
                      <a:pt x="616" y="135"/>
                    </a:cubicBezTo>
                    <a:cubicBezTo>
                      <a:pt x="559" y="107"/>
                      <a:pt x="531" y="107"/>
                      <a:pt x="474" y="78"/>
                    </a:cubicBezTo>
                    <a:cubicBezTo>
                      <a:pt x="326" y="78"/>
                      <a:pt x="206" y="107"/>
                      <a:pt x="149" y="163"/>
                    </a:cubicBezTo>
                    <a:cubicBezTo>
                      <a:pt x="0" y="340"/>
                      <a:pt x="121" y="729"/>
                      <a:pt x="206" y="991"/>
                    </a:cubicBezTo>
                    <a:cubicBezTo>
                      <a:pt x="234" y="1047"/>
                      <a:pt x="262" y="1111"/>
                      <a:pt x="262" y="1168"/>
                    </a:cubicBezTo>
                    <a:cubicBezTo>
                      <a:pt x="382" y="1642"/>
                      <a:pt x="503" y="2109"/>
                      <a:pt x="588" y="2583"/>
                    </a:cubicBezTo>
                    <a:lnTo>
                      <a:pt x="616" y="2788"/>
                    </a:lnTo>
                    <a:cubicBezTo>
                      <a:pt x="651" y="2788"/>
                      <a:pt x="651" y="2816"/>
                      <a:pt x="651" y="2816"/>
                    </a:cubicBezTo>
                    <a:lnTo>
                      <a:pt x="680" y="2816"/>
                    </a:lnTo>
                    <a:cubicBezTo>
                      <a:pt x="680" y="2788"/>
                      <a:pt x="708" y="2788"/>
                      <a:pt x="680" y="2759"/>
                    </a:cubicBezTo>
                    <a:lnTo>
                      <a:pt x="651" y="2583"/>
                    </a:lnTo>
                    <a:cubicBezTo>
                      <a:pt x="559" y="2109"/>
                      <a:pt x="439" y="1613"/>
                      <a:pt x="326" y="1139"/>
                    </a:cubicBezTo>
                    <a:cubicBezTo>
                      <a:pt x="326" y="1111"/>
                      <a:pt x="298" y="1047"/>
                      <a:pt x="262" y="963"/>
                    </a:cubicBezTo>
                    <a:cubicBezTo>
                      <a:pt x="177" y="729"/>
                      <a:pt x="57" y="340"/>
                      <a:pt x="177" y="198"/>
                    </a:cubicBezTo>
                    <a:cubicBezTo>
                      <a:pt x="234" y="135"/>
                      <a:pt x="326" y="135"/>
                      <a:pt x="474" y="135"/>
                    </a:cubicBezTo>
                    <a:cubicBezTo>
                      <a:pt x="503" y="163"/>
                      <a:pt x="531" y="163"/>
                      <a:pt x="559" y="198"/>
                    </a:cubicBezTo>
                    <a:cubicBezTo>
                      <a:pt x="439" y="283"/>
                      <a:pt x="382" y="404"/>
                      <a:pt x="382" y="552"/>
                    </a:cubicBezTo>
                    <a:cubicBezTo>
                      <a:pt x="411" y="609"/>
                      <a:pt x="439" y="665"/>
                      <a:pt x="474" y="694"/>
                    </a:cubicBezTo>
                    <a:cubicBezTo>
                      <a:pt x="507" y="707"/>
                      <a:pt x="545" y="716"/>
                      <a:pt x="582" y="716"/>
                    </a:cubicBezTo>
                    <a:cubicBezTo>
                      <a:pt x="642" y="716"/>
                      <a:pt x="701" y="694"/>
                      <a:pt x="736" y="637"/>
                    </a:cubicBezTo>
                    <a:cubicBezTo>
                      <a:pt x="793" y="581"/>
                      <a:pt x="793" y="489"/>
                      <a:pt x="793" y="404"/>
                    </a:cubicBezTo>
                    <a:cubicBezTo>
                      <a:pt x="765" y="312"/>
                      <a:pt x="736" y="255"/>
                      <a:pt x="651" y="198"/>
                    </a:cubicBezTo>
                    <a:cubicBezTo>
                      <a:pt x="761" y="127"/>
                      <a:pt x="875" y="60"/>
                      <a:pt x="990" y="60"/>
                    </a:cubicBezTo>
                    <a:cubicBezTo>
                      <a:pt x="1023" y="60"/>
                      <a:pt x="1057" y="66"/>
                      <a:pt x="1090" y="78"/>
                    </a:cubicBezTo>
                    <a:cubicBezTo>
                      <a:pt x="1118" y="78"/>
                      <a:pt x="1147" y="107"/>
                      <a:pt x="1147" y="135"/>
                    </a:cubicBezTo>
                    <a:cubicBezTo>
                      <a:pt x="1090" y="163"/>
                      <a:pt x="1062" y="255"/>
                      <a:pt x="1033" y="312"/>
                    </a:cubicBezTo>
                    <a:cubicBezTo>
                      <a:pt x="1005" y="404"/>
                      <a:pt x="1005" y="460"/>
                      <a:pt x="1033" y="517"/>
                    </a:cubicBezTo>
                    <a:cubicBezTo>
                      <a:pt x="1033" y="581"/>
                      <a:pt x="1090" y="637"/>
                      <a:pt x="1147" y="637"/>
                    </a:cubicBezTo>
                    <a:cubicBezTo>
                      <a:pt x="1159" y="641"/>
                      <a:pt x="1171" y="643"/>
                      <a:pt x="1183" y="643"/>
                    </a:cubicBezTo>
                    <a:cubicBezTo>
                      <a:pt x="1260" y="643"/>
                      <a:pt x="1328" y="568"/>
                      <a:pt x="1359" y="489"/>
                    </a:cubicBezTo>
                    <a:cubicBezTo>
                      <a:pt x="1387" y="432"/>
                      <a:pt x="1359" y="375"/>
                      <a:pt x="1323" y="283"/>
                    </a:cubicBezTo>
                    <a:cubicBezTo>
                      <a:pt x="1295" y="227"/>
                      <a:pt x="1267" y="163"/>
                      <a:pt x="1238" y="135"/>
                    </a:cubicBezTo>
                    <a:cubicBezTo>
                      <a:pt x="1267" y="107"/>
                      <a:pt x="1295" y="78"/>
                      <a:pt x="1323" y="78"/>
                    </a:cubicBezTo>
                    <a:cubicBezTo>
                      <a:pt x="1351" y="72"/>
                      <a:pt x="1381" y="68"/>
                      <a:pt x="1410" y="68"/>
                    </a:cubicBezTo>
                    <a:cubicBezTo>
                      <a:pt x="1506" y="68"/>
                      <a:pt x="1599" y="106"/>
                      <a:pt x="1621" y="198"/>
                    </a:cubicBezTo>
                    <a:cubicBezTo>
                      <a:pt x="1677" y="255"/>
                      <a:pt x="1649" y="340"/>
                      <a:pt x="1649" y="432"/>
                    </a:cubicBezTo>
                    <a:cubicBezTo>
                      <a:pt x="1621" y="665"/>
                      <a:pt x="1564" y="906"/>
                      <a:pt x="1500" y="1111"/>
                    </a:cubicBezTo>
                    <a:cubicBezTo>
                      <a:pt x="1472" y="1288"/>
                      <a:pt x="1415" y="1465"/>
                      <a:pt x="1387" y="1613"/>
                    </a:cubicBezTo>
                    <a:lnTo>
                      <a:pt x="1182" y="2731"/>
                    </a:lnTo>
                    <a:cubicBezTo>
                      <a:pt x="1182" y="2759"/>
                      <a:pt x="1210" y="2759"/>
                      <a:pt x="1210" y="2759"/>
                    </a:cubicBezTo>
                    <a:lnTo>
                      <a:pt x="1238" y="2759"/>
                    </a:lnTo>
                    <a:lnTo>
                      <a:pt x="1444" y="1642"/>
                    </a:lnTo>
                    <a:cubicBezTo>
                      <a:pt x="1472" y="1465"/>
                      <a:pt x="1536" y="1288"/>
                      <a:pt x="1564" y="1139"/>
                    </a:cubicBezTo>
                    <a:cubicBezTo>
                      <a:pt x="1621" y="906"/>
                      <a:pt x="1677" y="665"/>
                      <a:pt x="1712" y="432"/>
                    </a:cubicBezTo>
                    <a:cubicBezTo>
                      <a:pt x="1712" y="340"/>
                      <a:pt x="1741" y="255"/>
                      <a:pt x="1677" y="163"/>
                    </a:cubicBezTo>
                    <a:cubicBezTo>
                      <a:pt x="1631" y="71"/>
                      <a:pt x="1506" y="12"/>
                      <a:pt x="1396" y="12"/>
                    </a:cubicBezTo>
                    <a:cubicBezTo>
                      <a:pt x="1370" y="12"/>
                      <a:pt x="1346" y="15"/>
                      <a:pt x="1323" y="22"/>
                    </a:cubicBezTo>
                    <a:cubicBezTo>
                      <a:pt x="1267" y="50"/>
                      <a:pt x="1238" y="50"/>
                      <a:pt x="1210" y="78"/>
                    </a:cubicBezTo>
                    <a:cubicBezTo>
                      <a:pt x="1182" y="50"/>
                      <a:pt x="1147" y="50"/>
                      <a:pt x="1118" y="22"/>
                    </a:cubicBezTo>
                    <a:cubicBezTo>
                      <a:pt x="1077" y="7"/>
                      <a:pt x="1036" y="0"/>
                      <a:pt x="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2"/>
              <p:cNvSpPr/>
              <p:nvPr/>
            </p:nvSpPr>
            <p:spPr>
              <a:xfrm>
                <a:off x="3306034" y="2019413"/>
                <a:ext cx="19184" cy="5041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49" extrusionOk="0">
                    <a:moveTo>
                      <a:pt x="36" y="0"/>
                    </a:moveTo>
                    <a:lnTo>
                      <a:pt x="1" y="29"/>
                    </a:lnTo>
                    <a:cubicBezTo>
                      <a:pt x="1" y="57"/>
                      <a:pt x="1" y="57"/>
                      <a:pt x="36" y="57"/>
                    </a:cubicBezTo>
                    <a:lnTo>
                      <a:pt x="531" y="149"/>
                    </a:lnTo>
                    <a:cubicBezTo>
                      <a:pt x="567" y="149"/>
                      <a:pt x="567" y="121"/>
                      <a:pt x="567" y="121"/>
                    </a:cubicBezTo>
                    <a:cubicBezTo>
                      <a:pt x="567" y="85"/>
                      <a:pt x="567" y="85"/>
                      <a:pt x="531" y="8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2"/>
              <p:cNvSpPr/>
              <p:nvPr/>
            </p:nvSpPr>
            <p:spPr>
              <a:xfrm>
                <a:off x="3321125" y="1977761"/>
                <a:ext cx="1488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9" y="0"/>
                    </a:moveTo>
                    <a:cubicBezTo>
                      <a:pt x="22" y="0"/>
                      <a:pt x="15" y="7"/>
                      <a:pt x="0" y="22"/>
                    </a:cubicBezTo>
                    <a:lnTo>
                      <a:pt x="0" y="50"/>
                    </a:lnTo>
                    <a:lnTo>
                      <a:pt x="411" y="404"/>
                    </a:lnTo>
                    <a:lnTo>
                      <a:pt x="411" y="432"/>
                    </a:lnTo>
                    <a:cubicBezTo>
                      <a:pt x="439" y="432"/>
                      <a:pt x="439" y="404"/>
                      <a:pt x="439" y="404"/>
                    </a:cubicBezTo>
                    <a:lnTo>
                      <a:pt x="439" y="375"/>
                    </a:lnTo>
                    <a:lnTo>
                      <a:pt x="57" y="22"/>
                    </a:lnTo>
                    <a:cubicBezTo>
                      <a:pt x="43" y="7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2"/>
              <p:cNvSpPr/>
              <p:nvPr/>
            </p:nvSpPr>
            <p:spPr>
              <a:xfrm>
                <a:off x="3374992" y="1950455"/>
                <a:ext cx="5041" cy="1918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567" extrusionOk="0">
                    <a:moveTo>
                      <a:pt x="28" y="1"/>
                    </a:moveTo>
                    <a:cubicBezTo>
                      <a:pt x="28" y="36"/>
                      <a:pt x="0" y="36"/>
                      <a:pt x="0" y="65"/>
                    </a:cubicBezTo>
                    <a:cubicBezTo>
                      <a:pt x="28" y="121"/>
                      <a:pt x="28" y="213"/>
                      <a:pt x="57" y="298"/>
                    </a:cubicBezTo>
                    <a:cubicBezTo>
                      <a:pt x="57" y="390"/>
                      <a:pt x="85" y="447"/>
                      <a:pt x="85" y="532"/>
                    </a:cubicBezTo>
                    <a:lnTo>
                      <a:pt x="120" y="567"/>
                    </a:lnTo>
                    <a:cubicBezTo>
                      <a:pt x="149" y="532"/>
                      <a:pt x="149" y="532"/>
                      <a:pt x="149" y="503"/>
                    </a:cubicBezTo>
                    <a:cubicBezTo>
                      <a:pt x="149" y="447"/>
                      <a:pt x="120" y="355"/>
                      <a:pt x="120" y="270"/>
                    </a:cubicBezTo>
                    <a:cubicBezTo>
                      <a:pt x="85" y="178"/>
                      <a:pt x="85" y="93"/>
                      <a:pt x="57" y="36"/>
                    </a:cubicBezTo>
                    <a:cubicBezTo>
                      <a:pt x="57" y="36"/>
                      <a:pt x="57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2"/>
              <p:cNvSpPr/>
              <p:nvPr/>
            </p:nvSpPr>
            <p:spPr>
              <a:xfrm>
                <a:off x="3409944" y="1949508"/>
                <a:ext cx="3857" cy="220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52" extrusionOk="0">
                    <a:moveTo>
                      <a:pt x="85" y="1"/>
                    </a:moveTo>
                    <a:cubicBezTo>
                      <a:pt x="85" y="1"/>
                      <a:pt x="57" y="1"/>
                      <a:pt x="57" y="29"/>
                    </a:cubicBezTo>
                    <a:lnTo>
                      <a:pt x="0" y="623"/>
                    </a:lnTo>
                    <a:cubicBezTo>
                      <a:pt x="0" y="623"/>
                      <a:pt x="0" y="651"/>
                      <a:pt x="28" y="651"/>
                    </a:cubicBezTo>
                    <a:lnTo>
                      <a:pt x="57" y="623"/>
                    </a:lnTo>
                    <a:lnTo>
                      <a:pt x="113" y="29"/>
                    </a:lnTo>
                    <a:cubicBezTo>
                      <a:pt x="113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2"/>
              <p:cNvSpPr/>
              <p:nvPr/>
            </p:nvSpPr>
            <p:spPr>
              <a:xfrm>
                <a:off x="3447739" y="1987573"/>
                <a:ext cx="19895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11" extrusionOk="0">
                    <a:moveTo>
                      <a:pt x="531" y="0"/>
                    </a:moveTo>
                    <a:lnTo>
                      <a:pt x="29" y="354"/>
                    </a:lnTo>
                    <a:cubicBezTo>
                      <a:pt x="1" y="354"/>
                      <a:pt x="1" y="382"/>
                      <a:pt x="29" y="382"/>
                    </a:cubicBezTo>
                    <a:lnTo>
                      <a:pt x="29" y="411"/>
                    </a:lnTo>
                    <a:lnTo>
                      <a:pt x="57" y="411"/>
                    </a:lnTo>
                    <a:lnTo>
                      <a:pt x="560" y="57"/>
                    </a:lnTo>
                    <a:cubicBezTo>
                      <a:pt x="560" y="29"/>
                      <a:pt x="588" y="29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2"/>
              <p:cNvSpPr/>
              <p:nvPr/>
            </p:nvSpPr>
            <p:spPr>
              <a:xfrm>
                <a:off x="3461645" y="2026349"/>
                <a:ext cx="20132" cy="314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3" extrusionOk="0">
                    <a:moveTo>
                      <a:pt x="35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35" y="57"/>
                    </a:cubicBezTo>
                    <a:lnTo>
                      <a:pt x="566" y="92"/>
                    </a:lnTo>
                    <a:cubicBezTo>
                      <a:pt x="594" y="92"/>
                      <a:pt x="594" y="57"/>
                      <a:pt x="594" y="57"/>
                    </a:cubicBezTo>
                    <a:cubicBezTo>
                      <a:pt x="594" y="29"/>
                      <a:pt x="594" y="29"/>
                      <a:pt x="566" y="29"/>
                    </a:cubicBez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2"/>
              <p:cNvSpPr/>
              <p:nvPr/>
            </p:nvSpPr>
            <p:spPr>
              <a:xfrm>
                <a:off x="3346028" y="1991397"/>
                <a:ext cx="36880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657" extrusionOk="0">
                    <a:moveTo>
                      <a:pt x="1033" y="1"/>
                    </a:moveTo>
                    <a:cubicBezTo>
                      <a:pt x="708" y="64"/>
                      <a:pt x="411" y="298"/>
                      <a:pt x="234" y="623"/>
                    </a:cubicBezTo>
                    <a:cubicBezTo>
                      <a:pt x="57" y="913"/>
                      <a:pt x="0" y="1302"/>
                      <a:pt x="120" y="1621"/>
                    </a:cubicBezTo>
                    <a:cubicBezTo>
                      <a:pt x="120" y="1621"/>
                      <a:pt x="120" y="1656"/>
                      <a:pt x="149" y="1656"/>
                    </a:cubicBezTo>
                    <a:cubicBezTo>
                      <a:pt x="149" y="1656"/>
                      <a:pt x="177" y="1621"/>
                      <a:pt x="149" y="1592"/>
                    </a:cubicBezTo>
                    <a:cubicBezTo>
                      <a:pt x="57" y="1302"/>
                      <a:pt x="120" y="913"/>
                      <a:pt x="269" y="652"/>
                    </a:cubicBezTo>
                    <a:cubicBezTo>
                      <a:pt x="446" y="354"/>
                      <a:pt x="736" y="121"/>
                      <a:pt x="1061" y="64"/>
                    </a:cubicBezTo>
                    <a:cubicBezTo>
                      <a:pt x="1061" y="29"/>
                      <a:pt x="1090" y="29"/>
                      <a:pt x="1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463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Selection</a:t>
            </a:r>
            <a:endParaRPr dirty="0"/>
          </a:p>
        </p:txBody>
      </p:sp>
      <p:sp>
        <p:nvSpPr>
          <p:cNvPr id="2171" name="Google Shape;2171;p56"/>
          <p:cNvSpPr txBox="1"/>
          <p:nvPr/>
        </p:nvSpPr>
        <p:spPr>
          <a:xfrm>
            <a:off x="6071329" y="2270479"/>
            <a:ext cx="2352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Gradient Boosting</a:t>
            </a:r>
            <a:endParaRPr sz="16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2" name="Google Shape;2172;p56"/>
          <p:cNvSpPr txBox="1"/>
          <p:nvPr/>
        </p:nvSpPr>
        <p:spPr>
          <a:xfrm>
            <a:off x="6071325" y="2724162"/>
            <a:ext cx="23529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Ensemble method for improving accuracy</a:t>
            </a:r>
          </a:p>
        </p:txBody>
      </p:sp>
      <p:sp>
        <p:nvSpPr>
          <p:cNvPr id="2173" name="Google Shape;2173;p56"/>
          <p:cNvSpPr txBox="1"/>
          <p:nvPr/>
        </p:nvSpPr>
        <p:spPr>
          <a:xfrm>
            <a:off x="3072775" y="1323400"/>
            <a:ext cx="299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Used Models</a:t>
            </a:r>
            <a:endParaRPr sz="2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4" name="Google Shape;2174;p56"/>
          <p:cNvSpPr txBox="1"/>
          <p:nvPr/>
        </p:nvSpPr>
        <p:spPr>
          <a:xfrm>
            <a:off x="3395726" y="2270479"/>
            <a:ext cx="2352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Logistic Regression</a:t>
            </a:r>
            <a:endParaRPr sz="16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5" name="Google Shape;2175;p56"/>
          <p:cNvSpPr txBox="1"/>
          <p:nvPr/>
        </p:nvSpPr>
        <p:spPr>
          <a:xfrm>
            <a:off x="3395688" y="2724162"/>
            <a:ext cx="23529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Simple and interpretable model for binary classification.</a:t>
            </a:r>
          </a:p>
        </p:txBody>
      </p:sp>
      <p:sp>
        <p:nvSpPr>
          <p:cNvPr id="2176" name="Google Shape;2176;p56"/>
          <p:cNvSpPr txBox="1"/>
          <p:nvPr/>
        </p:nvSpPr>
        <p:spPr>
          <a:xfrm>
            <a:off x="720050" y="2270479"/>
            <a:ext cx="2352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Decision Tree</a:t>
            </a:r>
            <a:endParaRPr sz="16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7" name="Google Shape;2177;p56"/>
          <p:cNvSpPr txBox="1"/>
          <p:nvPr/>
        </p:nvSpPr>
        <p:spPr>
          <a:xfrm>
            <a:off x="720050" y="2724162"/>
            <a:ext cx="23529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Simple and visual model that splits data based on feature importance</a:t>
            </a:r>
          </a:p>
        </p:txBody>
      </p:sp>
      <p:cxnSp>
        <p:nvCxnSpPr>
          <p:cNvPr id="2184" name="Google Shape;2184;p56"/>
          <p:cNvCxnSpPr>
            <a:stCxn id="2173" idx="2"/>
            <a:endCxn id="2176" idx="0"/>
          </p:cNvCxnSpPr>
          <p:nvPr/>
        </p:nvCxnSpPr>
        <p:spPr>
          <a:xfrm rot="5400000">
            <a:off x="2989375" y="687850"/>
            <a:ext cx="489900" cy="2675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5" name="Google Shape;2185;p56"/>
          <p:cNvCxnSpPr>
            <a:stCxn id="2173" idx="2"/>
            <a:endCxn id="2171" idx="0"/>
          </p:cNvCxnSpPr>
          <p:nvPr/>
        </p:nvCxnSpPr>
        <p:spPr>
          <a:xfrm rot="-5400000" flipH="1">
            <a:off x="5664925" y="687700"/>
            <a:ext cx="489900" cy="26757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6" name="Google Shape;2186;p56"/>
          <p:cNvCxnSpPr>
            <a:stCxn id="2173" idx="2"/>
            <a:endCxn id="2174" idx="0"/>
          </p:cNvCxnSpPr>
          <p:nvPr/>
        </p:nvCxnSpPr>
        <p:spPr>
          <a:xfrm rot="-5400000" flipH="1">
            <a:off x="4327375" y="2025250"/>
            <a:ext cx="4899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93" name="Google Shape;2193;p56"/>
          <p:cNvGrpSpPr/>
          <p:nvPr/>
        </p:nvGrpSpPr>
        <p:grpSpPr>
          <a:xfrm>
            <a:off x="8014354" y="1234447"/>
            <a:ext cx="234788" cy="188409"/>
            <a:chOff x="6428979" y="917397"/>
            <a:chExt cx="234788" cy="188409"/>
          </a:xfrm>
        </p:grpSpPr>
        <p:sp>
          <p:nvSpPr>
            <p:cNvPr id="2194" name="Google Shape;2194;p56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198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58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Decision</a:t>
            </a:r>
            <a:br>
              <a:rPr lang="en-US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Tree</a:t>
            </a:r>
          </a:p>
        </p:txBody>
      </p:sp>
      <p:sp>
        <p:nvSpPr>
          <p:cNvPr id="2353" name="Google Shape;2353;p58"/>
          <p:cNvSpPr txBox="1">
            <a:spLocks noGrp="1"/>
          </p:cNvSpPr>
          <p:nvPr>
            <p:ph type="subTitle" idx="5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rgbClr val="383838"/>
                </a:solidFill>
                <a:effectLst/>
                <a:latin typeface="Poppins" panose="00000500000000000000" pitchFamily="50" charset="0"/>
                <a:ea typeface="Poppins" panose="00000500000000000000" pitchFamily="50" charset="0"/>
                <a:cs typeface="Poppins" panose="00000500000000000000" pitchFamily="50" charset="0"/>
              </a:rPr>
              <a:t>Logistic Regression</a:t>
            </a:r>
            <a:endParaRPr lang="en-US" sz="2000" dirty="0">
              <a:effectLst/>
            </a:endParaRPr>
          </a:p>
        </p:txBody>
      </p:sp>
      <p:sp>
        <p:nvSpPr>
          <p:cNvPr id="2355" name="Google Shape;2355;p58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Gradient Boosting</a:t>
            </a:r>
          </a:p>
        </p:txBody>
      </p:sp>
      <p:sp>
        <p:nvSpPr>
          <p:cNvPr id="2356" name="Google Shape;2356;p58"/>
          <p:cNvSpPr/>
          <p:nvPr/>
        </p:nvSpPr>
        <p:spPr>
          <a:xfrm>
            <a:off x="1573654" y="1456412"/>
            <a:ext cx="903649" cy="903649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58"/>
          <p:cNvSpPr/>
          <p:nvPr/>
        </p:nvSpPr>
        <p:spPr>
          <a:xfrm flipH="1">
            <a:off x="1568672" y="1451430"/>
            <a:ext cx="913433" cy="913433"/>
          </a:xfrm>
          <a:prstGeom prst="blockArc">
            <a:avLst>
              <a:gd name="adj1" fmla="val 17245752"/>
              <a:gd name="adj2" fmla="val 16256715"/>
              <a:gd name="adj3" fmla="val 1271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58"/>
          <p:cNvSpPr/>
          <p:nvPr/>
        </p:nvSpPr>
        <p:spPr>
          <a:xfrm>
            <a:off x="4120401" y="1456412"/>
            <a:ext cx="903649" cy="903649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58"/>
          <p:cNvSpPr/>
          <p:nvPr/>
        </p:nvSpPr>
        <p:spPr>
          <a:xfrm flipH="1">
            <a:off x="4115418" y="1451430"/>
            <a:ext cx="913433" cy="913433"/>
          </a:xfrm>
          <a:prstGeom prst="blockArc">
            <a:avLst>
              <a:gd name="adj1" fmla="val 18295315"/>
              <a:gd name="adj2" fmla="val 16256715"/>
              <a:gd name="adj3" fmla="val 1271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58"/>
          <p:cNvSpPr/>
          <p:nvPr/>
        </p:nvSpPr>
        <p:spPr>
          <a:xfrm>
            <a:off x="6667160" y="1456412"/>
            <a:ext cx="903649" cy="903649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58"/>
          <p:cNvSpPr/>
          <p:nvPr/>
        </p:nvSpPr>
        <p:spPr>
          <a:xfrm flipH="1">
            <a:off x="6662177" y="1451430"/>
            <a:ext cx="913433" cy="913433"/>
          </a:xfrm>
          <a:prstGeom prst="blockArc">
            <a:avLst>
              <a:gd name="adj1" fmla="val 17102963"/>
              <a:gd name="adj2" fmla="val 16256715"/>
              <a:gd name="adj3" fmla="val 1271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58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 </a:t>
            </a:r>
            <a:r>
              <a:rPr lang="en" sz="1600" b="0" dirty="0"/>
              <a:t>(Based on Model Evaluation)</a:t>
            </a:r>
            <a:endParaRPr sz="1600" b="0" dirty="0"/>
          </a:p>
        </p:txBody>
      </p:sp>
      <p:sp>
        <p:nvSpPr>
          <p:cNvPr id="2363" name="Google Shape;2363;p58"/>
          <p:cNvSpPr txBox="1">
            <a:spLocks noGrp="1"/>
          </p:cNvSpPr>
          <p:nvPr>
            <p:ph type="title" idx="3"/>
          </p:nvPr>
        </p:nvSpPr>
        <p:spPr>
          <a:xfrm>
            <a:off x="3873100" y="2615680"/>
            <a:ext cx="13977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96.5%</a:t>
            </a:r>
            <a:endParaRPr dirty="0"/>
          </a:p>
        </p:txBody>
      </p:sp>
      <p:sp>
        <p:nvSpPr>
          <p:cNvPr id="2364" name="Google Shape;2364;p58"/>
          <p:cNvSpPr txBox="1">
            <a:spLocks noGrp="1"/>
          </p:cNvSpPr>
          <p:nvPr>
            <p:ph type="title" idx="6"/>
          </p:nvPr>
        </p:nvSpPr>
        <p:spPr>
          <a:xfrm>
            <a:off x="6417675" y="2615680"/>
            <a:ext cx="13977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99.5%</a:t>
            </a:r>
            <a:endParaRPr dirty="0"/>
          </a:p>
        </p:txBody>
      </p:sp>
      <p:sp>
        <p:nvSpPr>
          <p:cNvPr id="2365" name="Google Shape;2365;p58"/>
          <p:cNvSpPr txBox="1">
            <a:spLocks noGrp="1"/>
          </p:cNvSpPr>
          <p:nvPr>
            <p:ph type="title"/>
          </p:nvPr>
        </p:nvSpPr>
        <p:spPr>
          <a:xfrm>
            <a:off x="1325650" y="2615680"/>
            <a:ext cx="13989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99.7%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61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C02F-B5E0-80D9-0734-998E398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43D9925-94E0-F26D-2FAC-5A111A1307D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8458" y="1273142"/>
            <a:ext cx="3507085" cy="572700"/>
          </a:xfrm>
        </p:spPr>
        <p:txBody>
          <a:bodyPr anchor="t"/>
          <a:lstStyle/>
          <a:p>
            <a:r>
              <a:rPr lang="en-US" dirty="0"/>
              <a:t>Decision Tree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5493345-529D-DD08-D9F4-9F4BFDA6D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19115"/>
              </p:ext>
            </p:extLst>
          </p:nvPr>
        </p:nvGraphicFramePr>
        <p:xfrm>
          <a:off x="1524000" y="2101259"/>
          <a:ext cx="6096000" cy="1112520"/>
        </p:xfrm>
        <a:graphic>
          <a:graphicData uri="http://schemas.openxmlformats.org/drawingml/2006/table">
            <a:tbl>
              <a:tblPr firstRow="1" bandRow="1">
                <a:tableStyleId>{B5C25A0B-D472-4DD9-AE87-429045D93AF4}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933075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810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903960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0547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990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47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4263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4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3820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23054"/>
                  </a:ext>
                </a:extLst>
              </a:tr>
            </a:tbl>
          </a:graphicData>
        </a:graphic>
      </p:graphicFrame>
      <p:sp>
        <p:nvSpPr>
          <p:cNvPr id="13" name="Subtitle 5">
            <a:extLst>
              <a:ext uri="{FF2B5EF4-FFF2-40B4-BE49-F238E27FC236}">
                <a16:creationId xmlns:a16="http://schemas.microsoft.com/office/drawing/2014/main" id="{E531A8F2-2072-F832-B484-29467F2DE952}"/>
              </a:ext>
            </a:extLst>
          </p:cNvPr>
          <p:cNvSpPr txBox="1">
            <a:spLocks/>
          </p:cNvSpPr>
          <p:nvPr/>
        </p:nvSpPr>
        <p:spPr>
          <a:xfrm>
            <a:off x="2340864" y="3469196"/>
            <a:ext cx="4462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dirty="0"/>
              <a:t>Overall Accuracy: 1.00</a:t>
            </a:r>
          </a:p>
        </p:txBody>
      </p:sp>
    </p:spTree>
    <p:extLst>
      <p:ext uri="{BB962C8B-B14F-4D97-AF65-F5344CB8AC3E}">
        <p14:creationId xmlns:p14="http://schemas.microsoft.com/office/powerpoint/2010/main" val="52753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C02F-B5E0-80D9-0734-998E398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43D9925-94E0-F26D-2FAC-5A111A1307D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8458" y="1273142"/>
            <a:ext cx="3507085" cy="572700"/>
          </a:xfrm>
        </p:spPr>
        <p:txBody>
          <a:bodyPr anchor="t"/>
          <a:lstStyle/>
          <a:p>
            <a:r>
              <a:rPr lang="en-US" dirty="0"/>
              <a:t>Gradient Boosting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5493345-529D-DD08-D9F4-9F4BFDA6D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36780"/>
              </p:ext>
            </p:extLst>
          </p:nvPr>
        </p:nvGraphicFramePr>
        <p:xfrm>
          <a:off x="1524000" y="2101259"/>
          <a:ext cx="6096000" cy="1112520"/>
        </p:xfrm>
        <a:graphic>
          <a:graphicData uri="http://schemas.openxmlformats.org/drawingml/2006/table">
            <a:tbl>
              <a:tblPr firstRow="1" bandRow="1">
                <a:tableStyleId>{B5C25A0B-D472-4DD9-AE87-429045D93AF4}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933075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810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903960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70547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990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47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4263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4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23054"/>
                  </a:ext>
                </a:extLst>
              </a:tr>
            </a:tbl>
          </a:graphicData>
        </a:graphic>
      </p:graphicFrame>
      <p:sp>
        <p:nvSpPr>
          <p:cNvPr id="13" name="Subtitle 5">
            <a:extLst>
              <a:ext uri="{FF2B5EF4-FFF2-40B4-BE49-F238E27FC236}">
                <a16:creationId xmlns:a16="http://schemas.microsoft.com/office/drawing/2014/main" id="{E531A8F2-2072-F832-B484-29467F2DE952}"/>
              </a:ext>
            </a:extLst>
          </p:cNvPr>
          <p:cNvSpPr txBox="1">
            <a:spLocks/>
          </p:cNvSpPr>
          <p:nvPr/>
        </p:nvSpPr>
        <p:spPr>
          <a:xfrm>
            <a:off x="2340864" y="3469196"/>
            <a:ext cx="4462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dirty="0"/>
              <a:t>Overall Accuracy: 1.00</a:t>
            </a:r>
          </a:p>
        </p:txBody>
      </p:sp>
    </p:spTree>
    <p:extLst>
      <p:ext uri="{BB962C8B-B14F-4D97-AF65-F5344CB8AC3E}">
        <p14:creationId xmlns:p14="http://schemas.microsoft.com/office/powerpoint/2010/main" val="2818253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58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Decision</a:t>
            </a:r>
            <a:br>
              <a:rPr lang="en-US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Tree</a:t>
            </a:r>
          </a:p>
        </p:txBody>
      </p:sp>
      <p:sp>
        <p:nvSpPr>
          <p:cNvPr id="2353" name="Google Shape;2353;p58"/>
          <p:cNvSpPr txBox="1">
            <a:spLocks noGrp="1"/>
          </p:cNvSpPr>
          <p:nvPr>
            <p:ph type="subTitle" idx="5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rgbClr val="383838"/>
                </a:solidFill>
                <a:effectLst/>
                <a:latin typeface="Poppins" panose="00000500000000000000" pitchFamily="50" charset="0"/>
                <a:ea typeface="Poppins" panose="00000500000000000000" pitchFamily="50" charset="0"/>
                <a:cs typeface="Poppins" panose="00000500000000000000" pitchFamily="50" charset="0"/>
              </a:rPr>
              <a:t>Logistic Regression</a:t>
            </a:r>
            <a:endParaRPr lang="en-US" sz="2000" dirty="0">
              <a:effectLst/>
            </a:endParaRPr>
          </a:p>
        </p:txBody>
      </p:sp>
      <p:sp>
        <p:nvSpPr>
          <p:cNvPr id="2355" name="Google Shape;2355;p58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Gradient Boosting</a:t>
            </a:r>
          </a:p>
        </p:txBody>
      </p:sp>
      <p:sp>
        <p:nvSpPr>
          <p:cNvPr id="2356" name="Google Shape;2356;p58"/>
          <p:cNvSpPr/>
          <p:nvPr/>
        </p:nvSpPr>
        <p:spPr>
          <a:xfrm>
            <a:off x="1573654" y="1456412"/>
            <a:ext cx="903649" cy="903649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58"/>
          <p:cNvSpPr/>
          <p:nvPr/>
        </p:nvSpPr>
        <p:spPr>
          <a:xfrm flipH="1">
            <a:off x="1568672" y="1451430"/>
            <a:ext cx="913433" cy="913433"/>
          </a:xfrm>
          <a:prstGeom prst="blockArc">
            <a:avLst>
              <a:gd name="adj1" fmla="val 17245752"/>
              <a:gd name="adj2" fmla="val 16256715"/>
              <a:gd name="adj3" fmla="val 1271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58"/>
          <p:cNvSpPr/>
          <p:nvPr/>
        </p:nvSpPr>
        <p:spPr>
          <a:xfrm>
            <a:off x="4120401" y="1456412"/>
            <a:ext cx="903649" cy="903649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58"/>
          <p:cNvSpPr/>
          <p:nvPr/>
        </p:nvSpPr>
        <p:spPr>
          <a:xfrm flipH="1">
            <a:off x="4115418" y="1451430"/>
            <a:ext cx="913433" cy="913433"/>
          </a:xfrm>
          <a:prstGeom prst="blockArc">
            <a:avLst>
              <a:gd name="adj1" fmla="val 18295315"/>
              <a:gd name="adj2" fmla="val 16256715"/>
              <a:gd name="adj3" fmla="val 1271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58"/>
          <p:cNvSpPr/>
          <p:nvPr/>
        </p:nvSpPr>
        <p:spPr>
          <a:xfrm>
            <a:off x="6667160" y="1456412"/>
            <a:ext cx="903649" cy="903649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58"/>
          <p:cNvSpPr/>
          <p:nvPr/>
        </p:nvSpPr>
        <p:spPr>
          <a:xfrm flipH="1">
            <a:off x="6662177" y="1451430"/>
            <a:ext cx="913433" cy="913433"/>
          </a:xfrm>
          <a:prstGeom prst="blockArc">
            <a:avLst>
              <a:gd name="adj1" fmla="val 17102963"/>
              <a:gd name="adj2" fmla="val 16256715"/>
              <a:gd name="adj3" fmla="val 1271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58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 </a:t>
            </a:r>
            <a:r>
              <a:rPr lang="en" sz="1600" b="0" dirty="0"/>
              <a:t>(Based on Kaggle Submission)</a:t>
            </a:r>
            <a:endParaRPr sz="1600" b="0" dirty="0"/>
          </a:p>
        </p:txBody>
      </p:sp>
      <p:sp>
        <p:nvSpPr>
          <p:cNvPr id="2363" name="Google Shape;2363;p58"/>
          <p:cNvSpPr txBox="1">
            <a:spLocks noGrp="1"/>
          </p:cNvSpPr>
          <p:nvPr>
            <p:ph type="title" idx="3"/>
          </p:nvPr>
        </p:nvSpPr>
        <p:spPr>
          <a:xfrm>
            <a:off x="3873100" y="2615680"/>
            <a:ext cx="13977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97%</a:t>
            </a:r>
            <a:endParaRPr dirty="0"/>
          </a:p>
        </p:txBody>
      </p:sp>
      <p:sp>
        <p:nvSpPr>
          <p:cNvPr id="2364" name="Google Shape;2364;p58"/>
          <p:cNvSpPr txBox="1">
            <a:spLocks noGrp="1"/>
          </p:cNvSpPr>
          <p:nvPr>
            <p:ph type="title" idx="6"/>
          </p:nvPr>
        </p:nvSpPr>
        <p:spPr>
          <a:xfrm>
            <a:off x="6417675" y="2615680"/>
            <a:ext cx="13977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99.8%</a:t>
            </a:r>
            <a:endParaRPr dirty="0"/>
          </a:p>
        </p:txBody>
      </p:sp>
      <p:sp>
        <p:nvSpPr>
          <p:cNvPr id="2365" name="Google Shape;2365;p58"/>
          <p:cNvSpPr txBox="1">
            <a:spLocks noGrp="1"/>
          </p:cNvSpPr>
          <p:nvPr>
            <p:ph type="title"/>
          </p:nvPr>
        </p:nvSpPr>
        <p:spPr>
          <a:xfrm>
            <a:off x="1325650" y="2615680"/>
            <a:ext cx="13989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99.6%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35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39"/>
          <p:cNvGrpSpPr/>
          <p:nvPr/>
        </p:nvGrpSpPr>
        <p:grpSpPr>
          <a:xfrm flipH="1">
            <a:off x="6126500" y="838493"/>
            <a:ext cx="2697874" cy="3765515"/>
            <a:chOff x="-5808398" y="445034"/>
            <a:chExt cx="2883268" cy="4024276"/>
          </a:xfrm>
        </p:grpSpPr>
        <p:sp>
          <p:nvSpPr>
            <p:cNvPr id="678" name="Google Shape;678;p39"/>
            <p:cNvSpPr/>
            <p:nvPr/>
          </p:nvSpPr>
          <p:spPr>
            <a:xfrm rot="2744938">
              <a:off x="-3819530" y="1542726"/>
              <a:ext cx="754654" cy="708578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 rot="6300017">
              <a:off x="-5588098" y="1340012"/>
              <a:ext cx="2259327" cy="2189777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9"/>
            <p:cNvGrpSpPr/>
            <p:nvPr/>
          </p:nvGrpSpPr>
          <p:grpSpPr>
            <a:xfrm>
              <a:off x="-5163380" y="1291096"/>
              <a:ext cx="1547505" cy="3178214"/>
              <a:chOff x="-2207555" y="876296"/>
              <a:chExt cx="1547505" cy="3178214"/>
            </a:xfrm>
          </p:grpSpPr>
          <p:grpSp>
            <p:nvGrpSpPr>
              <p:cNvPr id="681" name="Google Shape;681;p39"/>
              <p:cNvGrpSpPr/>
              <p:nvPr/>
            </p:nvGrpSpPr>
            <p:grpSpPr>
              <a:xfrm>
                <a:off x="-2207555" y="876296"/>
                <a:ext cx="1547505" cy="3178214"/>
                <a:chOff x="-6810083" y="-1297691"/>
                <a:chExt cx="5037450" cy="10345749"/>
              </a:xfrm>
            </p:grpSpPr>
            <p:sp>
              <p:nvSpPr>
                <p:cNvPr id="682" name="Google Shape;682;p39"/>
                <p:cNvSpPr/>
                <p:nvPr/>
              </p:nvSpPr>
              <p:spPr>
                <a:xfrm>
                  <a:off x="-5891066" y="-605503"/>
                  <a:ext cx="3025992" cy="133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7" h="2841" extrusionOk="0">
                      <a:moveTo>
                        <a:pt x="3104" y="1"/>
                      </a:moveTo>
                      <a:cubicBezTo>
                        <a:pt x="2964" y="175"/>
                        <a:pt x="2740" y="226"/>
                        <a:pt x="2506" y="226"/>
                      </a:cubicBezTo>
                      <a:cubicBezTo>
                        <a:pt x="2448" y="226"/>
                        <a:pt x="2390" y="223"/>
                        <a:pt x="2332" y="218"/>
                      </a:cubicBezTo>
                      <a:cubicBezTo>
                        <a:pt x="2068" y="175"/>
                        <a:pt x="1804" y="64"/>
                        <a:pt x="1518" y="64"/>
                      </a:cubicBezTo>
                      <a:cubicBezTo>
                        <a:pt x="1495" y="63"/>
                        <a:pt x="1472" y="63"/>
                        <a:pt x="1449" y="63"/>
                      </a:cubicBezTo>
                      <a:cubicBezTo>
                        <a:pt x="1098" y="63"/>
                        <a:pt x="756" y="213"/>
                        <a:pt x="508" y="461"/>
                      </a:cubicBezTo>
                      <a:cubicBezTo>
                        <a:pt x="22" y="947"/>
                        <a:pt x="1" y="1804"/>
                        <a:pt x="440" y="2311"/>
                      </a:cubicBezTo>
                      <a:cubicBezTo>
                        <a:pt x="709" y="2606"/>
                        <a:pt x="1111" y="2760"/>
                        <a:pt x="1503" y="2760"/>
                      </a:cubicBezTo>
                      <a:cubicBezTo>
                        <a:pt x="1788" y="2760"/>
                        <a:pt x="2068" y="2679"/>
                        <a:pt x="2290" y="2512"/>
                      </a:cubicBezTo>
                      <a:lnTo>
                        <a:pt x="5372" y="2840"/>
                      </a:lnTo>
                      <a:cubicBezTo>
                        <a:pt x="5880" y="2819"/>
                        <a:pt x="6345" y="2380"/>
                        <a:pt x="6409" y="1851"/>
                      </a:cubicBezTo>
                      <a:cubicBezTo>
                        <a:pt x="6456" y="1344"/>
                        <a:pt x="6060" y="815"/>
                        <a:pt x="5552" y="704"/>
                      </a:cubicBezTo>
                      <a:cubicBezTo>
                        <a:pt x="5351" y="662"/>
                        <a:pt x="5156" y="683"/>
                        <a:pt x="4955" y="593"/>
                      </a:cubicBezTo>
                      <a:cubicBezTo>
                        <a:pt x="4759" y="530"/>
                        <a:pt x="4558" y="350"/>
                        <a:pt x="4648" y="175"/>
                      </a:cubicBezTo>
                      <a:cubicBezTo>
                        <a:pt x="4119" y="86"/>
                        <a:pt x="3633" y="64"/>
                        <a:pt x="3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-4661805" y="-429293"/>
                  <a:ext cx="805588" cy="12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97" extrusionOk="0">
                      <a:moveTo>
                        <a:pt x="571" y="0"/>
                      </a:moveTo>
                      <a:lnTo>
                        <a:pt x="0" y="1803"/>
                      </a:lnTo>
                      <a:lnTo>
                        <a:pt x="85" y="2464"/>
                      </a:lnTo>
                      <a:lnTo>
                        <a:pt x="1718" y="2596"/>
                      </a:lnTo>
                      <a:lnTo>
                        <a:pt x="1718" y="2596"/>
                      </a:lnTo>
                      <a:lnTo>
                        <a:pt x="1586" y="2068"/>
                      </a:lnTo>
                      <a:lnTo>
                        <a:pt x="1607" y="878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9"/>
                <p:cNvSpPr/>
                <p:nvPr/>
              </p:nvSpPr>
              <p:spPr>
                <a:xfrm>
                  <a:off x="-4218476" y="-119525"/>
                  <a:ext cx="359900" cy="4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989" extrusionOk="0">
                      <a:moveTo>
                        <a:pt x="349" y="0"/>
                      </a:moveTo>
                      <a:cubicBezTo>
                        <a:pt x="244" y="43"/>
                        <a:pt x="133" y="85"/>
                        <a:pt x="0" y="132"/>
                      </a:cubicBezTo>
                      <a:cubicBezTo>
                        <a:pt x="85" y="481"/>
                        <a:pt x="328" y="814"/>
                        <a:pt x="640" y="989"/>
                      </a:cubicBezTo>
                      <a:lnTo>
                        <a:pt x="661" y="265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9"/>
                <p:cNvSpPr/>
                <p:nvPr/>
              </p:nvSpPr>
              <p:spPr>
                <a:xfrm>
                  <a:off x="-5777185" y="415673"/>
                  <a:ext cx="2961320" cy="74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9" h="1587" extrusionOk="0">
                      <a:moveTo>
                        <a:pt x="2380" y="0"/>
                      </a:moveTo>
                      <a:cubicBezTo>
                        <a:pt x="2380" y="0"/>
                        <a:pt x="1455" y="90"/>
                        <a:pt x="1058" y="265"/>
                      </a:cubicBezTo>
                      <a:cubicBezTo>
                        <a:pt x="746" y="397"/>
                        <a:pt x="1" y="1586"/>
                        <a:pt x="1" y="1586"/>
                      </a:cubicBezTo>
                      <a:lnTo>
                        <a:pt x="6319" y="1586"/>
                      </a:lnTo>
                      <a:cubicBezTo>
                        <a:pt x="6319" y="1586"/>
                        <a:pt x="5595" y="619"/>
                        <a:pt x="5351" y="465"/>
                      </a:cubicBezTo>
                      <a:cubicBezTo>
                        <a:pt x="5087" y="312"/>
                        <a:pt x="3966" y="265"/>
                        <a:pt x="3966" y="265"/>
                      </a:cubicBezTo>
                      <a:cubicBezTo>
                        <a:pt x="3827" y="438"/>
                        <a:pt x="3651" y="503"/>
                        <a:pt x="3468" y="503"/>
                      </a:cubicBezTo>
                      <a:cubicBezTo>
                        <a:pt x="2954" y="503"/>
                        <a:pt x="2380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9"/>
                <p:cNvSpPr/>
                <p:nvPr/>
              </p:nvSpPr>
              <p:spPr>
                <a:xfrm>
                  <a:off x="-4446227" y="-1297691"/>
                  <a:ext cx="1095206" cy="1449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3093" extrusionOk="0">
                      <a:moveTo>
                        <a:pt x="1228" y="0"/>
                      </a:moveTo>
                      <a:cubicBezTo>
                        <a:pt x="842" y="0"/>
                        <a:pt x="583" y="151"/>
                        <a:pt x="397" y="352"/>
                      </a:cubicBezTo>
                      <a:cubicBezTo>
                        <a:pt x="174" y="595"/>
                        <a:pt x="69" y="928"/>
                        <a:pt x="21" y="1124"/>
                      </a:cubicBezTo>
                      <a:lnTo>
                        <a:pt x="21" y="1166"/>
                      </a:lnTo>
                      <a:lnTo>
                        <a:pt x="21" y="1192"/>
                      </a:lnTo>
                      <a:lnTo>
                        <a:pt x="0" y="1192"/>
                      </a:lnTo>
                      <a:lnTo>
                        <a:pt x="0" y="1214"/>
                      </a:lnTo>
                      <a:lnTo>
                        <a:pt x="0" y="1256"/>
                      </a:lnTo>
                      <a:lnTo>
                        <a:pt x="0" y="1298"/>
                      </a:lnTo>
                      <a:lnTo>
                        <a:pt x="21" y="1367"/>
                      </a:lnTo>
                      <a:lnTo>
                        <a:pt x="418" y="2710"/>
                      </a:lnTo>
                      <a:cubicBezTo>
                        <a:pt x="418" y="2710"/>
                        <a:pt x="742" y="3093"/>
                        <a:pt x="1197" y="3093"/>
                      </a:cubicBezTo>
                      <a:cubicBezTo>
                        <a:pt x="1369" y="3093"/>
                        <a:pt x="1561" y="3037"/>
                        <a:pt x="1761" y="2884"/>
                      </a:cubicBezTo>
                      <a:cubicBezTo>
                        <a:pt x="2157" y="2578"/>
                        <a:pt x="2337" y="1721"/>
                        <a:pt x="2205" y="992"/>
                      </a:cubicBezTo>
                      <a:cubicBezTo>
                        <a:pt x="2184" y="970"/>
                        <a:pt x="2184" y="949"/>
                        <a:pt x="2184" y="928"/>
                      </a:cubicBezTo>
                      <a:lnTo>
                        <a:pt x="2184" y="902"/>
                      </a:lnTo>
                      <a:cubicBezTo>
                        <a:pt x="2157" y="881"/>
                        <a:pt x="2157" y="859"/>
                        <a:pt x="2157" y="838"/>
                      </a:cubicBezTo>
                      <a:lnTo>
                        <a:pt x="2157" y="817"/>
                      </a:lnTo>
                      <a:cubicBezTo>
                        <a:pt x="2136" y="796"/>
                        <a:pt x="2136" y="796"/>
                        <a:pt x="2136" y="770"/>
                      </a:cubicBezTo>
                      <a:cubicBezTo>
                        <a:pt x="2136" y="748"/>
                        <a:pt x="2115" y="727"/>
                        <a:pt x="2115" y="706"/>
                      </a:cubicBezTo>
                      <a:cubicBezTo>
                        <a:pt x="2025" y="463"/>
                        <a:pt x="1919" y="267"/>
                        <a:pt x="1739" y="156"/>
                      </a:cubicBezTo>
                      <a:cubicBezTo>
                        <a:pt x="1697" y="109"/>
                        <a:pt x="1655" y="88"/>
                        <a:pt x="1607" y="66"/>
                      </a:cubicBezTo>
                      <a:cubicBezTo>
                        <a:pt x="1586" y="66"/>
                        <a:pt x="1565" y="66"/>
                        <a:pt x="1544" y="45"/>
                      </a:cubicBezTo>
                      <a:cubicBezTo>
                        <a:pt x="1523" y="45"/>
                        <a:pt x="1496" y="45"/>
                        <a:pt x="1496" y="24"/>
                      </a:cubicBezTo>
                      <a:cubicBezTo>
                        <a:pt x="1433" y="24"/>
                        <a:pt x="1390" y="24"/>
                        <a:pt x="1343" y="3"/>
                      </a:cubicBezTo>
                      <a:lnTo>
                        <a:pt x="1322" y="3"/>
                      </a:lnTo>
                      <a:cubicBezTo>
                        <a:pt x="1290" y="1"/>
                        <a:pt x="1258" y="0"/>
                        <a:pt x="1228" y="0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9"/>
                <p:cNvSpPr/>
                <p:nvPr/>
              </p:nvSpPr>
              <p:spPr>
                <a:xfrm>
                  <a:off x="-4622438" y="-781245"/>
                  <a:ext cx="332733" cy="42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914" extrusionOk="0">
                      <a:moveTo>
                        <a:pt x="487" y="1"/>
                      </a:moveTo>
                      <a:cubicBezTo>
                        <a:pt x="397" y="1"/>
                        <a:pt x="313" y="22"/>
                        <a:pt x="223" y="90"/>
                      </a:cubicBezTo>
                      <a:cubicBezTo>
                        <a:pt x="69" y="223"/>
                        <a:pt x="1" y="461"/>
                        <a:pt x="91" y="661"/>
                      </a:cubicBezTo>
                      <a:cubicBezTo>
                        <a:pt x="167" y="811"/>
                        <a:pt x="353" y="914"/>
                        <a:pt x="531" y="914"/>
                      </a:cubicBezTo>
                      <a:cubicBezTo>
                        <a:pt x="561" y="914"/>
                        <a:pt x="590" y="911"/>
                        <a:pt x="619" y="905"/>
                      </a:cubicBezTo>
                      <a:lnTo>
                        <a:pt x="709" y="154"/>
                      </a:lnTo>
                      <a:cubicBezTo>
                        <a:pt x="662" y="64"/>
                        <a:pt x="577" y="22"/>
                        <a:pt x="487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9"/>
                <p:cNvSpPr/>
                <p:nvPr/>
              </p:nvSpPr>
              <p:spPr>
                <a:xfrm>
                  <a:off x="-4436385" y="-1297691"/>
                  <a:ext cx="1001478" cy="56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207" extrusionOk="0">
                      <a:moveTo>
                        <a:pt x="1207" y="0"/>
                      </a:moveTo>
                      <a:cubicBezTo>
                        <a:pt x="821" y="0"/>
                        <a:pt x="562" y="151"/>
                        <a:pt x="376" y="352"/>
                      </a:cubicBezTo>
                      <a:cubicBezTo>
                        <a:pt x="153" y="595"/>
                        <a:pt x="48" y="928"/>
                        <a:pt x="0" y="1124"/>
                      </a:cubicBezTo>
                      <a:cubicBezTo>
                        <a:pt x="92" y="1178"/>
                        <a:pt x="201" y="1207"/>
                        <a:pt x="311" y="1207"/>
                      </a:cubicBezTo>
                      <a:cubicBezTo>
                        <a:pt x="385" y="1207"/>
                        <a:pt x="459" y="1194"/>
                        <a:pt x="529" y="1166"/>
                      </a:cubicBezTo>
                      <a:cubicBezTo>
                        <a:pt x="751" y="1103"/>
                        <a:pt x="904" y="949"/>
                        <a:pt x="1058" y="770"/>
                      </a:cubicBezTo>
                      <a:cubicBezTo>
                        <a:pt x="1211" y="595"/>
                        <a:pt x="1343" y="373"/>
                        <a:pt x="1433" y="156"/>
                      </a:cubicBezTo>
                      <a:cubicBezTo>
                        <a:pt x="1454" y="241"/>
                        <a:pt x="1502" y="331"/>
                        <a:pt x="1544" y="421"/>
                      </a:cubicBezTo>
                      <a:cubicBezTo>
                        <a:pt x="1655" y="616"/>
                        <a:pt x="1851" y="796"/>
                        <a:pt x="2073" y="817"/>
                      </a:cubicBezTo>
                      <a:lnTo>
                        <a:pt x="2136" y="817"/>
                      </a:lnTo>
                      <a:cubicBezTo>
                        <a:pt x="2115" y="796"/>
                        <a:pt x="2115" y="796"/>
                        <a:pt x="2115" y="770"/>
                      </a:cubicBezTo>
                      <a:cubicBezTo>
                        <a:pt x="2115" y="748"/>
                        <a:pt x="2094" y="727"/>
                        <a:pt x="2094" y="706"/>
                      </a:cubicBezTo>
                      <a:cubicBezTo>
                        <a:pt x="2004" y="463"/>
                        <a:pt x="1898" y="267"/>
                        <a:pt x="1718" y="156"/>
                      </a:cubicBezTo>
                      <a:cubicBezTo>
                        <a:pt x="1676" y="109"/>
                        <a:pt x="1634" y="88"/>
                        <a:pt x="1586" y="66"/>
                      </a:cubicBezTo>
                      <a:cubicBezTo>
                        <a:pt x="1565" y="66"/>
                        <a:pt x="1544" y="66"/>
                        <a:pt x="1523" y="45"/>
                      </a:cubicBezTo>
                      <a:cubicBezTo>
                        <a:pt x="1502" y="45"/>
                        <a:pt x="1475" y="45"/>
                        <a:pt x="1475" y="24"/>
                      </a:cubicBezTo>
                      <a:cubicBezTo>
                        <a:pt x="1412" y="24"/>
                        <a:pt x="1369" y="24"/>
                        <a:pt x="1322" y="3"/>
                      </a:cubicBezTo>
                      <a:lnTo>
                        <a:pt x="1301" y="3"/>
                      </a:lnTo>
                      <a:cubicBezTo>
                        <a:pt x="1269" y="1"/>
                        <a:pt x="1237" y="0"/>
                        <a:pt x="12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9"/>
                <p:cNvSpPr/>
                <p:nvPr/>
              </p:nvSpPr>
              <p:spPr>
                <a:xfrm>
                  <a:off x="-3608755" y="8096285"/>
                  <a:ext cx="1836122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2031" extrusionOk="0">
                      <a:moveTo>
                        <a:pt x="0" y="1"/>
                      </a:moveTo>
                      <a:lnTo>
                        <a:pt x="217" y="2031"/>
                      </a:lnTo>
                      <a:lnTo>
                        <a:pt x="3918" y="2031"/>
                      </a:lnTo>
                      <a:cubicBezTo>
                        <a:pt x="3918" y="1740"/>
                        <a:pt x="3764" y="1502"/>
                        <a:pt x="3542" y="1370"/>
                      </a:cubicBezTo>
                      <a:cubicBezTo>
                        <a:pt x="3347" y="1212"/>
                        <a:pt x="3082" y="1169"/>
                        <a:pt x="2860" y="1106"/>
                      </a:cubicBezTo>
                      <a:cubicBezTo>
                        <a:pt x="2617" y="1058"/>
                        <a:pt x="2379" y="974"/>
                        <a:pt x="2178" y="815"/>
                      </a:cubicBezTo>
                      <a:cubicBezTo>
                        <a:pt x="1956" y="619"/>
                        <a:pt x="1850" y="334"/>
                        <a:pt x="1824" y="2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>
                  <a:off x="-6128670" y="8096285"/>
                  <a:ext cx="1900794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2031" extrusionOk="0">
                      <a:moveTo>
                        <a:pt x="460" y="1"/>
                      </a:moveTo>
                      <a:lnTo>
                        <a:pt x="0" y="2031"/>
                      </a:lnTo>
                      <a:lnTo>
                        <a:pt x="4029" y="2031"/>
                      </a:lnTo>
                      <a:cubicBezTo>
                        <a:pt x="4055" y="1740"/>
                        <a:pt x="3876" y="1502"/>
                        <a:pt x="3680" y="1370"/>
                      </a:cubicBezTo>
                      <a:cubicBezTo>
                        <a:pt x="3458" y="1212"/>
                        <a:pt x="3215" y="1169"/>
                        <a:pt x="2971" y="1106"/>
                      </a:cubicBezTo>
                      <a:cubicBezTo>
                        <a:pt x="2734" y="1058"/>
                        <a:pt x="2490" y="974"/>
                        <a:pt x="2311" y="815"/>
                      </a:cubicBezTo>
                      <a:cubicBezTo>
                        <a:pt x="2094" y="619"/>
                        <a:pt x="1962" y="334"/>
                        <a:pt x="1962" y="22"/>
                      </a:cubicBez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9"/>
                <p:cNvSpPr/>
                <p:nvPr/>
              </p:nvSpPr>
              <p:spPr>
                <a:xfrm>
                  <a:off x="-6170848" y="2377887"/>
                  <a:ext cx="3778624" cy="581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3" h="12404" extrusionOk="0">
                      <a:moveTo>
                        <a:pt x="2776" y="0"/>
                      </a:moveTo>
                      <a:cubicBezTo>
                        <a:pt x="682" y="2929"/>
                        <a:pt x="0" y="12404"/>
                        <a:pt x="0" y="12404"/>
                      </a:cubicBezTo>
                      <a:lnTo>
                        <a:pt x="2998" y="12404"/>
                      </a:lnTo>
                      <a:lnTo>
                        <a:pt x="3590" y="8460"/>
                      </a:lnTo>
                      <a:lnTo>
                        <a:pt x="3791" y="6985"/>
                      </a:lnTo>
                      <a:lnTo>
                        <a:pt x="4098" y="8814"/>
                      </a:lnTo>
                      <a:lnTo>
                        <a:pt x="4716" y="12404"/>
                      </a:lnTo>
                      <a:lnTo>
                        <a:pt x="8063" y="12404"/>
                      </a:lnTo>
                      <a:lnTo>
                        <a:pt x="581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9"/>
                <p:cNvSpPr/>
                <p:nvPr/>
              </p:nvSpPr>
              <p:spPr>
                <a:xfrm>
                  <a:off x="-5851231" y="2563939"/>
                  <a:ext cx="1065682" cy="5636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12028" extrusionOk="0">
                      <a:moveTo>
                        <a:pt x="2163" y="0"/>
                      </a:moveTo>
                      <a:cubicBezTo>
                        <a:pt x="1655" y="1475"/>
                        <a:pt x="952" y="4055"/>
                        <a:pt x="423" y="7952"/>
                      </a:cubicBezTo>
                      <a:cubicBezTo>
                        <a:pt x="111" y="10288"/>
                        <a:pt x="0" y="11986"/>
                        <a:pt x="0" y="12007"/>
                      </a:cubicBezTo>
                      <a:lnTo>
                        <a:pt x="111" y="12028"/>
                      </a:lnTo>
                      <a:cubicBezTo>
                        <a:pt x="111" y="12007"/>
                        <a:pt x="222" y="10288"/>
                        <a:pt x="529" y="7973"/>
                      </a:cubicBezTo>
                      <a:cubicBezTo>
                        <a:pt x="1058" y="4076"/>
                        <a:pt x="1766" y="1496"/>
                        <a:pt x="2274" y="42"/>
                      </a:cubicBezTo>
                      <a:lnTo>
                        <a:pt x="21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9"/>
                <p:cNvSpPr/>
                <p:nvPr/>
              </p:nvSpPr>
              <p:spPr>
                <a:xfrm>
                  <a:off x="-6810083" y="1139260"/>
                  <a:ext cx="5027543" cy="353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8" h="7534" extrusionOk="0">
                      <a:moveTo>
                        <a:pt x="0" y="0"/>
                      </a:moveTo>
                      <a:lnTo>
                        <a:pt x="0" y="7534"/>
                      </a:lnTo>
                      <a:lnTo>
                        <a:pt x="10728" y="7534"/>
                      </a:lnTo>
                      <a:lnTo>
                        <a:pt x="107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9"/>
                <p:cNvSpPr/>
                <p:nvPr/>
              </p:nvSpPr>
              <p:spPr>
                <a:xfrm>
                  <a:off x="-6170848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35" y="1"/>
                      </a:moveTo>
                      <a:cubicBezTo>
                        <a:pt x="360" y="1"/>
                        <a:pt x="31" y="102"/>
                        <a:pt x="0" y="229"/>
                      </a:cubicBezTo>
                      <a:cubicBezTo>
                        <a:pt x="0" y="388"/>
                        <a:pt x="418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2" y="980"/>
                        <a:pt x="751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8" y="961"/>
                      </a:cubicBezTo>
                      <a:cubicBezTo>
                        <a:pt x="968" y="961"/>
                        <a:pt x="991" y="955"/>
                        <a:pt x="1015" y="938"/>
                      </a:cubicBezTo>
                      <a:cubicBezTo>
                        <a:pt x="1126" y="869"/>
                        <a:pt x="1126" y="229"/>
                        <a:pt x="973" y="97"/>
                      </a:cubicBezTo>
                      <a:cubicBezTo>
                        <a:pt x="911" y="29"/>
                        <a:pt x="780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9"/>
                <p:cNvSpPr/>
                <p:nvPr/>
              </p:nvSpPr>
              <p:spPr>
                <a:xfrm>
                  <a:off x="-5809053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9"/>
                <p:cNvSpPr/>
                <p:nvPr/>
              </p:nvSpPr>
              <p:spPr>
                <a:xfrm>
                  <a:off x="-5923403" y="1180969"/>
                  <a:ext cx="6279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482" extrusionOk="0">
                      <a:moveTo>
                        <a:pt x="70" y="1"/>
                      </a:moveTo>
                      <a:lnTo>
                        <a:pt x="1" y="43"/>
                      </a:lnTo>
                      <a:cubicBezTo>
                        <a:pt x="49" y="239"/>
                        <a:pt x="70" y="482"/>
                        <a:pt x="70" y="482"/>
                      </a:cubicBezTo>
                      <a:lnTo>
                        <a:pt x="133" y="461"/>
                      </a:lnTo>
                      <a:cubicBezTo>
                        <a:pt x="133" y="440"/>
                        <a:pt x="112" y="218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9"/>
                <p:cNvSpPr/>
                <p:nvPr/>
              </p:nvSpPr>
              <p:spPr>
                <a:xfrm>
                  <a:off x="-2939995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42" y="1"/>
                      </a:moveTo>
                      <a:cubicBezTo>
                        <a:pt x="363" y="1"/>
                        <a:pt x="41" y="102"/>
                        <a:pt x="27" y="229"/>
                      </a:cubicBezTo>
                      <a:cubicBezTo>
                        <a:pt x="0" y="388"/>
                        <a:pt x="423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8" y="980"/>
                        <a:pt x="772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9" y="961"/>
                      </a:cubicBezTo>
                      <a:cubicBezTo>
                        <a:pt x="969" y="961"/>
                        <a:pt x="991" y="955"/>
                        <a:pt x="1016" y="938"/>
                      </a:cubicBezTo>
                      <a:cubicBezTo>
                        <a:pt x="1127" y="869"/>
                        <a:pt x="1127" y="229"/>
                        <a:pt x="994" y="97"/>
                      </a:cubicBezTo>
                      <a:cubicBezTo>
                        <a:pt x="925" y="29"/>
                        <a:pt x="79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9"/>
                <p:cNvSpPr/>
                <p:nvPr/>
              </p:nvSpPr>
              <p:spPr>
                <a:xfrm>
                  <a:off x="-2588041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9"/>
                <p:cNvSpPr/>
                <p:nvPr/>
              </p:nvSpPr>
              <p:spPr>
                <a:xfrm>
                  <a:off x="-2701922" y="1180969"/>
                  <a:ext cx="5248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2" extrusionOk="0">
                      <a:moveTo>
                        <a:pt x="48" y="1"/>
                      </a:moveTo>
                      <a:lnTo>
                        <a:pt x="0" y="43"/>
                      </a:lnTo>
                      <a:cubicBezTo>
                        <a:pt x="48" y="239"/>
                        <a:pt x="69" y="482"/>
                        <a:pt x="69" y="482"/>
                      </a:cubicBezTo>
                      <a:lnTo>
                        <a:pt x="111" y="461"/>
                      </a:lnTo>
                      <a:cubicBezTo>
                        <a:pt x="111" y="440"/>
                        <a:pt x="90" y="218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9"/>
                <p:cNvSpPr/>
                <p:nvPr/>
              </p:nvSpPr>
              <p:spPr>
                <a:xfrm>
                  <a:off x="-4488405" y="-729226"/>
                  <a:ext cx="146684" cy="124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5" extrusionOk="0">
                      <a:moveTo>
                        <a:pt x="0" y="1"/>
                      </a:moveTo>
                      <a:lnTo>
                        <a:pt x="0" y="43"/>
                      </a:lnTo>
                      <a:cubicBezTo>
                        <a:pt x="69" y="43"/>
                        <a:pt x="132" y="64"/>
                        <a:pt x="180" y="112"/>
                      </a:cubicBezTo>
                      <a:cubicBezTo>
                        <a:pt x="243" y="133"/>
                        <a:pt x="264" y="196"/>
                        <a:pt x="264" y="265"/>
                      </a:cubicBezTo>
                      <a:lnTo>
                        <a:pt x="312" y="265"/>
                      </a:lnTo>
                      <a:cubicBezTo>
                        <a:pt x="312" y="196"/>
                        <a:pt x="264" y="112"/>
                        <a:pt x="222" y="64"/>
                      </a:cubicBezTo>
                      <a:cubicBezTo>
                        <a:pt x="159" y="22"/>
                        <a:pt x="9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9"/>
                <p:cNvSpPr/>
                <p:nvPr/>
              </p:nvSpPr>
              <p:spPr>
                <a:xfrm>
                  <a:off x="-3980860" y="-233400"/>
                  <a:ext cx="359914" cy="16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" y="153"/>
                        <a:pt x="154" y="307"/>
                        <a:pt x="308" y="328"/>
                      </a:cubicBezTo>
                      <a:cubicBezTo>
                        <a:pt x="348" y="340"/>
                        <a:pt x="391" y="346"/>
                        <a:pt x="435" y="346"/>
                      </a:cubicBezTo>
                      <a:cubicBezTo>
                        <a:pt x="559" y="346"/>
                        <a:pt x="689" y="299"/>
                        <a:pt x="768" y="21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39"/>
              <p:cNvGrpSpPr/>
              <p:nvPr/>
            </p:nvGrpSpPr>
            <p:grpSpPr>
              <a:xfrm>
                <a:off x="-1949281" y="1820326"/>
                <a:ext cx="1051808" cy="229363"/>
                <a:chOff x="4002795" y="1877329"/>
                <a:chExt cx="345546" cy="75352"/>
              </a:xfrm>
            </p:grpSpPr>
            <p:sp>
              <p:nvSpPr>
                <p:cNvPr id="703" name="Google Shape;703;p39"/>
                <p:cNvSpPr/>
                <p:nvPr/>
              </p:nvSpPr>
              <p:spPr>
                <a:xfrm>
                  <a:off x="4002795" y="1877329"/>
                  <a:ext cx="345546" cy="7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" h="2180" extrusionOk="0">
                      <a:moveTo>
                        <a:pt x="0" y="0"/>
                      </a:moveTo>
                      <a:lnTo>
                        <a:pt x="0" y="2179"/>
                      </a:lnTo>
                      <a:lnTo>
                        <a:pt x="9996" y="2179"/>
                      </a:lnTo>
                      <a:lnTo>
                        <a:pt x="99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9"/>
                <p:cNvSpPr/>
                <p:nvPr/>
              </p:nvSpPr>
              <p:spPr>
                <a:xfrm>
                  <a:off x="4270785" y="1897619"/>
                  <a:ext cx="21569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005" extrusionOk="0">
                      <a:moveTo>
                        <a:pt x="559" y="0"/>
                      </a:moveTo>
                      <a:lnTo>
                        <a:pt x="1" y="595"/>
                      </a:lnTo>
                      <a:lnTo>
                        <a:pt x="559" y="1005"/>
                      </a:lnTo>
                      <a:lnTo>
                        <a:pt x="623" y="948"/>
                      </a:lnTo>
                      <a:lnTo>
                        <a:pt x="121" y="595"/>
                      </a:lnTo>
                      <a:lnTo>
                        <a:pt x="623" y="64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9"/>
                <p:cNvSpPr/>
                <p:nvPr/>
              </p:nvSpPr>
              <p:spPr>
                <a:xfrm>
                  <a:off x="4254401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595" y="0"/>
                      </a:moveTo>
                      <a:lnTo>
                        <a:pt x="1" y="595"/>
                      </a:lnTo>
                      <a:lnTo>
                        <a:pt x="595" y="1005"/>
                      </a:lnTo>
                      <a:lnTo>
                        <a:pt x="651" y="948"/>
                      </a:lnTo>
                      <a:lnTo>
                        <a:pt x="149" y="595"/>
                      </a:lnTo>
                      <a:lnTo>
                        <a:pt x="651" y="64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9"/>
                <p:cNvSpPr/>
                <p:nvPr/>
              </p:nvSpPr>
              <p:spPr>
                <a:xfrm>
                  <a:off x="4055854" y="1885970"/>
                  <a:ext cx="19356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668" extrusionOk="0">
                      <a:moveTo>
                        <a:pt x="305" y="0"/>
                      </a:moveTo>
                      <a:cubicBezTo>
                        <a:pt x="264" y="0"/>
                        <a:pt x="226" y="22"/>
                        <a:pt x="205" y="47"/>
                      </a:cubicBezTo>
                      <a:cubicBezTo>
                        <a:pt x="149" y="76"/>
                        <a:pt x="85" y="160"/>
                        <a:pt x="85" y="252"/>
                      </a:cubicBezTo>
                      <a:cubicBezTo>
                        <a:pt x="57" y="309"/>
                        <a:pt x="85" y="401"/>
                        <a:pt x="85" y="458"/>
                      </a:cubicBezTo>
                      <a:cubicBezTo>
                        <a:pt x="120" y="514"/>
                        <a:pt x="120" y="542"/>
                        <a:pt x="120" y="578"/>
                      </a:cubicBezTo>
                      <a:cubicBezTo>
                        <a:pt x="120" y="691"/>
                        <a:pt x="85" y="783"/>
                        <a:pt x="0" y="811"/>
                      </a:cubicBezTo>
                      <a:lnTo>
                        <a:pt x="28" y="896"/>
                      </a:lnTo>
                      <a:lnTo>
                        <a:pt x="57" y="896"/>
                      </a:lnTo>
                      <a:cubicBezTo>
                        <a:pt x="85" y="932"/>
                        <a:pt x="120" y="932"/>
                        <a:pt x="120" y="960"/>
                      </a:cubicBezTo>
                      <a:lnTo>
                        <a:pt x="120" y="1108"/>
                      </a:lnTo>
                      <a:lnTo>
                        <a:pt x="120" y="1137"/>
                      </a:lnTo>
                      <a:cubicBezTo>
                        <a:pt x="85" y="1314"/>
                        <a:pt x="120" y="1427"/>
                        <a:pt x="177" y="1519"/>
                      </a:cubicBezTo>
                      <a:cubicBezTo>
                        <a:pt x="234" y="1604"/>
                        <a:pt x="326" y="1667"/>
                        <a:pt x="439" y="1667"/>
                      </a:cubicBezTo>
                      <a:cubicBezTo>
                        <a:pt x="474" y="1667"/>
                        <a:pt x="531" y="1667"/>
                        <a:pt x="559" y="1639"/>
                      </a:cubicBezTo>
                      <a:lnTo>
                        <a:pt x="531" y="1547"/>
                      </a:lnTo>
                      <a:cubicBezTo>
                        <a:pt x="498" y="1567"/>
                        <a:pt x="459" y="1576"/>
                        <a:pt x="421" y="1576"/>
                      </a:cubicBezTo>
                      <a:cubicBezTo>
                        <a:pt x="352" y="1576"/>
                        <a:pt x="285" y="1545"/>
                        <a:pt x="262" y="1490"/>
                      </a:cubicBezTo>
                      <a:cubicBezTo>
                        <a:pt x="205" y="1398"/>
                        <a:pt x="177" y="1285"/>
                        <a:pt x="205" y="1137"/>
                      </a:cubicBezTo>
                      <a:lnTo>
                        <a:pt x="205" y="932"/>
                      </a:lnTo>
                      <a:cubicBezTo>
                        <a:pt x="177" y="896"/>
                        <a:pt x="149" y="868"/>
                        <a:pt x="120" y="840"/>
                      </a:cubicBezTo>
                      <a:cubicBezTo>
                        <a:pt x="177" y="783"/>
                        <a:pt x="205" y="663"/>
                        <a:pt x="205" y="578"/>
                      </a:cubicBezTo>
                      <a:cubicBezTo>
                        <a:pt x="205" y="542"/>
                        <a:pt x="205" y="486"/>
                        <a:pt x="177" y="458"/>
                      </a:cubicBezTo>
                      <a:cubicBezTo>
                        <a:pt x="177" y="366"/>
                        <a:pt x="149" y="309"/>
                        <a:pt x="177" y="252"/>
                      </a:cubicBezTo>
                      <a:cubicBezTo>
                        <a:pt x="177" y="189"/>
                        <a:pt x="205" y="132"/>
                        <a:pt x="262" y="104"/>
                      </a:cubicBezTo>
                      <a:cubicBezTo>
                        <a:pt x="262" y="90"/>
                        <a:pt x="271" y="83"/>
                        <a:pt x="283" y="83"/>
                      </a:cubicBezTo>
                      <a:cubicBezTo>
                        <a:pt x="296" y="83"/>
                        <a:pt x="311" y="90"/>
                        <a:pt x="326" y="104"/>
                      </a:cubicBezTo>
                      <a:lnTo>
                        <a:pt x="354" y="12"/>
                      </a:lnTo>
                      <a:cubicBezTo>
                        <a:pt x="338" y="4"/>
                        <a:pt x="321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9"/>
                <p:cNvSpPr/>
                <p:nvPr/>
              </p:nvSpPr>
              <p:spPr>
                <a:xfrm>
                  <a:off x="4034319" y="1888563"/>
                  <a:ext cx="9333" cy="5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501" extrusionOk="0">
                      <a:moveTo>
                        <a:pt x="213" y="1"/>
                      </a:moveTo>
                      <a:cubicBezTo>
                        <a:pt x="1" y="467"/>
                        <a:pt x="1" y="1033"/>
                        <a:pt x="177" y="1500"/>
                      </a:cubicBezTo>
                      <a:lnTo>
                        <a:pt x="269" y="1472"/>
                      </a:lnTo>
                      <a:cubicBezTo>
                        <a:pt x="93" y="1033"/>
                        <a:pt x="93" y="503"/>
                        <a:pt x="269" y="29"/>
                      </a:cubicBezTo>
                      <a:lnTo>
                        <a:pt x="2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9"/>
                <p:cNvSpPr/>
                <p:nvPr/>
              </p:nvSpPr>
              <p:spPr>
                <a:xfrm>
                  <a:off x="4303311" y="1885970"/>
                  <a:ext cx="19598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668" extrusionOk="0">
                      <a:moveTo>
                        <a:pt x="256" y="0"/>
                      </a:moveTo>
                      <a:cubicBezTo>
                        <a:pt x="243" y="0"/>
                        <a:pt x="229" y="4"/>
                        <a:pt x="213" y="12"/>
                      </a:cubicBezTo>
                      <a:lnTo>
                        <a:pt x="241" y="104"/>
                      </a:lnTo>
                      <a:cubicBezTo>
                        <a:pt x="255" y="90"/>
                        <a:pt x="262" y="83"/>
                        <a:pt x="269" y="83"/>
                      </a:cubicBezTo>
                      <a:cubicBezTo>
                        <a:pt x="276" y="83"/>
                        <a:pt x="283" y="90"/>
                        <a:pt x="298" y="104"/>
                      </a:cubicBezTo>
                      <a:cubicBezTo>
                        <a:pt x="354" y="132"/>
                        <a:pt x="390" y="189"/>
                        <a:pt x="390" y="252"/>
                      </a:cubicBezTo>
                      <a:lnTo>
                        <a:pt x="390" y="458"/>
                      </a:lnTo>
                      <a:cubicBezTo>
                        <a:pt x="354" y="486"/>
                        <a:pt x="354" y="542"/>
                        <a:pt x="354" y="578"/>
                      </a:cubicBezTo>
                      <a:cubicBezTo>
                        <a:pt x="354" y="663"/>
                        <a:pt x="390" y="783"/>
                        <a:pt x="446" y="840"/>
                      </a:cubicBezTo>
                      <a:cubicBezTo>
                        <a:pt x="390" y="868"/>
                        <a:pt x="390" y="896"/>
                        <a:pt x="354" y="932"/>
                      </a:cubicBezTo>
                      <a:cubicBezTo>
                        <a:pt x="326" y="988"/>
                        <a:pt x="354" y="1073"/>
                        <a:pt x="354" y="1137"/>
                      </a:cubicBezTo>
                      <a:cubicBezTo>
                        <a:pt x="390" y="1285"/>
                        <a:pt x="354" y="1398"/>
                        <a:pt x="298" y="1490"/>
                      </a:cubicBezTo>
                      <a:cubicBezTo>
                        <a:pt x="261" y="1545"/>
                        <a:pt x="198" y="1576"/>
                        <a:pt x="135" y="1576"/>
                      </a:cubicBezTo>
                      <a:cubicBezTo>
                        <a:pt x="100" y="1576"/>
                        <a:pt x="66" y="1567"/>
                        <a:pt x="36" y="1547"/>
                      </a:cubicBezTo>
                      <a:lnTo>
                        <a:pt x="0" y="1639"/>
                      </a:lnTo>
                      <a:cubicBezTo>
                        <a:pt x="36" y="1667"/>
                        <a:pt x="92" y="1667"/>
                        <a:pt x="121" y="1667"/>
                      </a:cubicBezTo>
                      <a:cubicBezTo>
                        <a:pt x="213" y="1667"/>
                        <a:pt x="326" y="1604"/>
                        <a:pt x="390" y="1519"/>
                      </a:cubicBezTo>
                      <a:cubicBezTo>
                        <a:pt x="446" y="1427"/>
                        <a:pt x="474" y="1314"/>
                        <a:pt x="446" y="1137"/>
                      </a:cubicBezTo>
                      <a:lnTo>
                        <a:pt x="446" y="1108"/>
                      </a:lnTo>
                      <a:lnTo>
                        <a:pt x="446" y="960"/>
                      </a:lnTo>
                      <a:cubicBezTo>
                        <a:pt x="446" y="932"/>
                        <a:pt x="474" y="932"/>
                        <a:pt x="503" y="896"/>
                      </a:cubicBezTo>
                      <a:lnTo>
                        <a:pt x="531" y="896"/>
                      </a:lnTo>
                      <a:lnTo>
                        <a:pt x="566" y="811"/>
                      </a:lnTo>
                      <a:lnTo>
                        <a:pt x="531" y="811"/>
                      </a:lnTo>
                      <a:cubicBezTo>
                        <a:pt x="474" y="783"/>
                        <a:pt x="446" y="691"/>
                        <a:pt x="446" y="578"/>
                      </a:cubicBezTo>
                      <a:cubicBezTo>
                        <a:pt x="446" y="542"/>
                        <a:pt x="446" y="514"/>
                        <a:pt x="474" y="458"/>
                      </a:cubicBezTo>
                      <a:lnTo>
                        <a:pt x="474" y="252"/>
                      </a:lnTo>
                      <a:cubicBezTo>
                        <a:pt x="474" y="160"/>
                        <a:pt x="418" y="76"/>
                        <a:pt x="354" y="47"/>
                      </a:cubicBezTo>
                      <a:cubicBezTo>
                        <a:pt x="314" y="22"/>
                        <a:pt x="288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9"/>
                <p:cNvSpPr/>
                <p:nvPr/>
              </p:nvSpPr>
              <p:spPr>
                <a:xfrm>
                  <a:off x="4167847" y="1898587"/>
                  <a:ext cx="21534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921" extrusionOk="0">
                      <a:moveTo>
                        <a:pt x="531" y="93"/>
                      </a:moveTo>
                      <a:lnTo>
                        <a:pt x="531" y="828"/>
                      </a:lnTo>
                      <a:lnTo>
                        <a:pt x="92" y="828"/>
                      </a:lnTo>
                      <a:lnTo>
                        <a:pt x="92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623" y="920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9"/>
                <p:cNvSpPr/>
                <p:nvPr/>
              </p:nvSpPr>
              <p:spPr>
                <a:xfrm>
                  <a:off x="4128235" y="1898587"/>
                  <a:ext cx="29622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921" extrusionOk="0">
                      <a:moveTo>
                        <a:pt x="764" y="93"/>
                      </a:moveTo>
                      <a:lnTo>
                        <a:pt x="764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856" y="920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9"/>
                <p:cNvSpPr/>
                <p:nvPr/>
              </p:nvSpPr>
              <p:spPr>
                <a:xfrm>
                  <a:off x="4086410" y="1898587"/>
                  <a:ext cx="32560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921" extrusionOk="0">
                      <a:moveTo>
                        <a:pt x="856" y="93"/>
                      </a:moveTo>
                      <a:lnTo>
                        <a:pt x="856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941" y="920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9"/>
                <p:cNvSpPr/>
                <p:nvPr/>
              </p:nvSpPr>
              <p:spPr>
                <a:xfrm>
                  <a:off x="4223844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326" y="92"/>
                      </a:moveTo>
                      <a:cubicBezTo>
                        <a:pt x="446" y="92"/>
                        <a:pt x="566" y="269"/>
                        <a:pt x="566" y="503"/>
                      </a:cubicBezTo>
                      <a:cubicBezTo>
                        <a:pt x="566" y="708"/>
                        <a:pt x="446" y="913"/>
                        <a:pt x="326" y="913"/>
                      </a:cubicBezTo>
                      <a:cubicBezTo>
                        <a:pt x="177" y="913"/>
                        <a:pt x="92" y="708"/>
                        <a:pt x="92" y="503"/>
                      </a:cubicBezTo>
                      <a:cubicBezTo>
                        <a:pt x="92" y="269"/>
                        <a:pt x="177" y="92"/>
                        <a:pt x="326" y="92"/>
                      </a:cubicBezTo>
                      <a:close/>
                      <a:moveTo>
                        <a:pt x="326" y="0"/>
                      </a:moveTo>
                      <a:cubicBezTo>
                        <a:pt x="149" y="0"/>
                        <a:pt x="0" y="205"/>
                        <a:pt x="0" y="503"/>
                      </a:cubicBezTo>
                      <a:cubicBezTo>
                        <a:pt x="0" y="771"/>
                        <a:pt x="149" y="1005"/>
                        <a:pt x="326" y="1005"/>
                      </a:cubicBezTo>
                      <a:cubicBezTo>
                        <a:pt x="503" y="1005"/>
                        <a:pt x="651" y="771"/>
                        <a:pt x="651" y="503"/>
                      </a:cubicBezTo>
                      <a:cubicBezTo>
                        <a:pt x="651" y="205"/>
                        <a:pt x="50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9"/>
                <p:cNvSpPr/>
                <p:nvPr/>
              </p:nvSpPr>
              <p:spPr>
                <a:xfrm>
                  <a:off x="4200616" y="1899831"/>
                  <a:ext cx="2973" cy="30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85" extrusionOk="0">
                      <a:moveTo>
                        <a:pt x="0" y="0"/>
                      </a:moveTo>
                      <a:lnTo>
                        <a:pt x="0" y="884"/>
                      </a:lnTo>
                      <a:lnTo>
                        <a:pt x="85" y="88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714;p39"/>
              <p:cNvGrpSpPr/>
              <p:nvPr/>
            </p:nvGrpSpPr>
            <p:grpSpPr>
              <a:xfrm>
                <a:off x="-2025807" y="2235105"/>
                <a:ext cx="1184014" cy="258193"/>
                <a:chOff x="3734768" y="858742"/>
                <a:chExt cx="1184014" cy="258193"/>
              </a:xfrm>
            </p:grpSpPr>
            <p:grpSp>
              <p:nvGrpSpPr>
                <p:cNvPr id="715" name="Google Shape;715;p39"/>
                <p:cNvGrpSpPr/>
                <p:nvPr/>
              </p:nvGrpSpPr>
              <p:grpSpPr>
                <a:xfrm>
                  <a:off x="3734768" y="858742"/>
                  <a:ext cx="1184014" cy="258193"/>
                  <a:chOff x="4002795" y="1877329"/>
                  <a:chExt cx="345546" cy="75352"/>
                </a:xfrm>
              </p:grpSpPr>
              <p:sp>
                <p:nvSpPr>
                  <p:cNvPr id="716" name="Google Shape;716;p39"/>
                  <p:cNvSpPr/>
                  <p:nvPr/>
                </p:nvSpPr>
                <p:spPr>
                  <a:xfrm>
                    <a:off x="4002795" y="1877329"/>
                    <a:ext cx="345546" cy="7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7" h="2180" extrusionOk="0">
                        <a:moveTo>
                          <a:pt x="0" y="0"/>
                        </a:moveTo>
                        <a:lnTo>
                          <a:pt x="0" y="2179"/>
                        </a:lnTo>
                        <a:lnTo>
                          <a:pt x="9996" y="2179"/>
                        </a:lnTo>
                        <a:lnTo>
                          <a:pt x="999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39"/>
                  <p:cNvSpPr/>
                  <p:nvPr/>
                </p:nvSpPr>
                <p:spPr>
                  <a:xfrm>
                    <a:off x="4270785" y="1897619"/>
                    <a:ext cx="21569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" h="1005" extrusionOk="0">
                        <a:moveTo>
                          <a:pt x="559" y="0"/>
                        </a:moveTo>
                        <a:lnTo>
                          <a:pt x="1" y="595"/>
                        </a:lnTo>
                        <a:lnTo>
                          <a:pt x="559" y="1005"/>
                        </a:lnTo>
                        <a:lnTo>
                          <a:pt x="623" y="948"/>
                        </a:lnTo>
                        <a:lnTo>
                          <a:pt x="121" y="595"/>
                        </a:lnTo>
                        <a:lnTo>
                          <a:pt x="623" y="64"/>
                        </a:lnTo>
                        <a:lnTo>
                          <a:pt x="55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39"/>
                  <p:cNvSpPr/>
                  <p:nvPr/>
                </p:nvSpPr>
                <p:spPr>
                  <a:xfrm>
                    <a:off x="4254401" y="1897619"/>
                    <a:ext cx="22536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1005" extrusionOk="0">
                        <a:moveTo>
                          <a:pt x="595" y="0"/>
                        </a:moveTo>
                        <a:lnTo>
                          <a:pt x="1" y="595"/>
                        </a:lnTo>
                        <a:lnTo>
                          <a:pt x="595" y="1005"/>
                        </a:lnTo>
                        <a:lnTo>
                          <a:pt x="651" y="948"/>
                        </a:lnTo>
                        <a:lnTo>
                          <a:pt x="149" y="595"/>
                        </a:lnTo>
                        <a:lnTo>
                          <a:pt x="651" y="64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39"/>
                  <p:cNvSpPr/>
                  <p:nvPr/>
                </p:nvSpPr>
                <p:spPr>
                  <a:xfrm>
                    <a:off x="4055854" y="1885970"/>
                    <a:ext cx="19356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1668" extrusionOk="0">
                        <a:moveTo>
                          <a:pt x="305" y="0"/>
                        </a:moveTo>
                        <a:cubicBezTo>
                          <a:pt x="264" y="0"/>
                          <a:pt x="226" y="22"/>
                          <a:pt x="205" y="47"/>
                        </a:cubicBezTo>
                        <a:cubicBezTo>
                          <a:pt x="149" y="76"/>
                          <a:pt x="85" y="160"/>
                          <a:pt x="85" y="252"/>
                        </a:cubicBezTo>
                        <a:cubicBezTo>
                          <a:pt x="57" y="309"/>
                          <a:pt x="85" y="401"/>
                          <a:pt x="85" y="458"/>
                        </a:cubicBezTo>
                        <a:cubicBezTo>
                          <a:pt x="120" y="514"/>
                          <a:pt x="120" y="542"/>
                          <a:pt x="120" y="578"/>
                        </a:cubicBezTo>
                        <a:cubicBezTo>
                          <a:pt x="120" y="691"/>
                          <a:pt x="85" y="783"/>
                          <a:pt x="0" y="811"/>
                        </a:cubicBezTo>
                        <a:lnTo>
                          <a:pt x="28" y="896"/>
                        </a:lnTo>
                        <a:lnTo>
                          <a:pt x="57" y="896"/>
                        </a:lnTo>
                        <a:cubicBezTo>
                          <a:pt x="85" y="932"/>
                          <a:pt x="120" y="932"/>
                          <a:pt x="120" y="960"/>
                        </a:cubicBezTo>
                        <a:lnTo>
                          <a:pt x="120" y="1108"/>
                        </a:lnTo>
                        <a:lnTo>
                          <a:pt x="120" y="1137"/>
                        </a:lnTo>
                        <a:cubicBezTo>
                          <a:pt x="85" y="1314"/>
                          <a:pt x="120" y="1427"/>
                          <a:pt x="177" y="1519"/>
                        </a:cubicBezTo>
                        <a:cubicBezTo>
                          <a:pt x="234" y="1604"/>
                          <a:pt x="326" y="1667"/>
                          <a:pt x="439" y="1667"/>
                        </a:cubicBezTo>
                        <a:cubicBezTo>
                          <a:pt x="474" y="1667"/>
                          <a:pt x="531" y="1667"/>
                          <a:pt x="559" y="1639"/>
                        </a:cubicBezTo>
                        <a:lnTo>
                          <a:pt x="531" y="1547"/>
                        </a:lnTo>
                        <a:cubicBezTo>
                          <a:pt x="498" y="1567"/>
                          <a:pt x="459" y="1576"/>
                          <a:pt x="421" y="1576"/>
                        </a:cubicBezTo>
                        <a:cubicBezTo>
                          <a:pt x="352" y="1576"/>
                          <a:pt x="285" y="1545"/>
                          <a:pt x="262" y="1490"/>
                        </a:cubicBezTo>
                        <a:cubicBezTo>
                          <a:pt x="205" y="1398"/>
                          <a:pt x="177" y="1285"/>
                          <a:pt x="205" y="1137"/>
                        </a:cubicBezTo>
                        <a:lnTo>
                          <a:pt x="205" y="932"/>
                        </a:lnTo>
                        <a:cubicBezTo>
                          <a:pt x="177" y="896"/>
                          <a:pt x="149" y="868"/>
                          <a:pt x="120" y="840"/>
                        </a:cubicBezTo>
                        <a:cubicBezTo>
                          <a:pt x="177" y="783"/>
                          <a:pt x="205" y="663"/>
                          <a:pt x="205" y="578"/>
                        </a:cubicBezTo>
                        <a:cubicBezTo>
                          <a:pt x="205" y="542"/>
                          <a:pt x="205" y="486"/>
                          <a:pt x="177" y="458"/>
                        </a:cubicBezTo>
                        <a:cubicBezTo>
                          <a:pt x="177" y="366"/>
                          <a:pt x="149" y="309"/>
                          <a:pt x="177" y="252"/>
                        </a:cubicBezTo>
                        <a:cubicBezTo>
                          <a:pt x="177" y="189"/>
                          <a:pt x="205" y="132"/>
                          <a:pt x="262" y="104"/>
                        </a:cubicBezTo>
                        <a:cubicBezTo>
                          <a:pt x="262" y="90"/>
                          <a:pt x="271" y="83"/>
                          <a:pt x="283" y="83"/>
                        </a:cubicBezTo>
                        <a:cubicBezTo>
                          <a:pt x="296" y="83"/>
                          <a:pt x="311" y="90"/>
                          <a:pt x="326" y="104"/>
                        </a:cubicBezTo>
                        <a:lnTo>
                          <a:pt x="354" y="12"/>
                        </a:lnTo>
                        <a:cubicBezTo>
                          <a:pt x="338" y="4"/>
                          <a:pt x="321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39"/>
                  <p:cNvSpPr/>
                  <p:nvPr/>
                </p:nvSpPr>
                <p:spPr>
                  <a:xfrm>
                    <a:off x="4034319" y="1888563"/>
                    <a:ext cx="9333" cy="51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1501" extrusionOk="0">
                        <a:moveTo>
                          <a:pt x="213" y="1"/>
                        </a:moveTo>
                        <a:cubicBezTo>
                          <a:pt x="1" y="467"/>
                          <a:pt x="1" y="1033"/>
                          <a:pt x="177" y="1500"/>
                        </a:cubicBezTo>
                        <a:lnTo>
                          <a:pt x="269" y="1472"/>
                        </a:lnTo>
                        <a:cubicBezTo>
                          <a:pt x="93" y="1033"/>
                          <a:pt x="93" y="503"/>
                          <a:pt x="269" y="29"/>
                        </a:cubicBezTo>
                        <a:lnTo>
                          <a:pt x="21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39"/>
                  <p:cNvSpPr/>
                  <p:nvPr/>
                </p:nvSpPr>
                <p:spPr>
                  <a:xfrm>
                    <a:off x="4303311" y="1885970"/>
                    <a:ext cx="19598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668" extrusionOk="0">
                        <a:moveTo>
                          <a:pt x="256" y="0"/>
                        </a:moveTo>
                        <a:cubicBezTo>
                          <a:pt x="243" y="0"/>
                          <a:pt x="229" y="4"/>
                          <a:pt x="213" y="12"/>
                        </a:cubicBezTo>
                        <a:lnTo>
                          <a:pt x="241" y="104"/>
                        </a:lnTo>
                        <a:cubicBezTo>
                          <a:pt x="255" y="90"/>
                          <a:pt x="262" y="83"/>
                          <a:pt x="269" y="83"/>
                        </a:cubicBezTo>
                        <a:cubicBezTo>
                          <a:pt x="276" y="83"/>
                          <a:pt x="283" y="90"/>
                          <a:pt x="298" y="104"/>
                        </a:cubicBezTo>
                        <a:cubicBezTo>
                          <a:pt x="354" y="132"/>
                          <a:pt x="390" y="189"/>
                          <a:pt x="390" y="252"/>
                        </a:cubicBezTo>
                        <a:lnTo>
                          <a:pt x="390" y="458"/>
                        </a:lnTo>
                        <a:cubicBezTo>
                          <a:pt x="354" y="486"/>
                          <a:pt x="354" y="542"/>
                          <a:pt x="354" y="578"/>
                        </a:cubicBezTo>
                        <a:cubicBezTo>
                          <a:pt x="354" y="663"/>
                          <a:pt x="390" y="783"/>
                          <a:pt x="446" y="840"/>
                        </a:cubicBezTo>
                        <a:cubicBezTo>
                          <a:pt x="390" y="868"/>
                          <a:pt x="390" y="896"/>
                          <a:pt x="354" y="932"/>
                        </a:cubicBezTo>
                        <a:cubicBezTo>
                          <a:pt x="326" y="988"/>
                          <a:pt x="354" y="1073"/>
                          <a:pt x="354" y="1137"/>
                        </a:cubicBezTo>
                        <a:cubicBezTo>
                          <a:pt x="390" y="1285"/>
                          <a:pt x="354" y="1398"/>
                          <a:pt x="298" y="1490"/>
                        </a:cubicBezTo>
                        <a:cubicBezTo>
                          <a:pt x="261" y="1545"/>
                          <a:pt x="198" y="1576"/>
                          <a:pt x="135" y="1576"/>
                        </a:cubicBezTo>
                        <a:cubicBezTo>
                          <a:pt x="100" y="1576"/>
                          <a:pt x="66" y="1567"/>
                          <a:pt x="36" y="1547"/>
                        </a:cubicBezTo>
                        <a:lnTo>
                          <a:pt x="0" y="1639"/>
                        </a:lnTo>
                        <a:cubicBezTo>
                          <a:pt x="36" y="1667"/>
                          <a:pt x="92" y="1667"/>
                          <a:pt x="121" y="1667"/>
                        </a:cubicBezTo>
                        <a:cubicBezTo>
                          <a:pt x="213" y="1667"/>
                          <a:pt x="326" y="1604"/>
                          <a:pt x="390" y="1519"/>
                        </a:cubicBezTo>
                        <a:cubicBezTo>
                          <a:pt x="446" y="1427"/>
                          <a:pt x="474" y="1314"/>
                          <a:pt x="446" y="1137"/>
                        </a:cubicBezTo>
                        <a:lnTo>
                          <a:pt x="446" y="1108"/>
                        </a:lnTo>
                        <a:lnTo>
                          <a:pt x="446" y="960"/>
                        </a:lnTo>
                        <a:cubicBezTo>
                          <a:pt x="446" y="932"/>
                          <a:pt x="474" y="932"/>
                          <a:pt x="503" y="896"/>
                        </a:cubicBezTo>
                        <a:lnTo>
                          <a:pt x="531" y="896"/>
                        </a:lnTo>
                        <a:lnTo>
                          <a:pt x="566" y="811"/>
                        </a:lnTo>
                        <a:lnTo>
                          <a:pt x="531" y="811"/>
                        </a:lnTo>
                        <a:cubicBezTo>
                          <a:pt x="474" y="783"/>
                          <a:pt x="446" y="691"/>
                          <a:pt x="446" y="578"/>
                        </a:cubicBezTo>
                        <a:cubicBezTo>
                          <a:pt x="446" y="542"/>
                          <a:pt x="446" y="514"/>
                          <a:pt x="474" y="458"/>
                        </a:cubicBezTo>
                        <a:lnTo>
                          <a:pt x="474" y="252"/>
                        </a:lnTo>
                        <a:cubicBezTo>
                          <a:pt x="474" y="160"/>
                          <a:pt x="418" y="76"/>
                          <a:pt x="354" y="47"/>
                        </a:cubicBezTo>
                        <a:cubicBezTo>
                          <a:pt x="314" y="22"/>
                          <a:pt x="288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2" name="Google Shape;722;p39"/>
                <p:cNvGrpSpPr/>
                <p:nvPr/>
              </p:nvGrpSpPr>
              <p:grpSpPr>
                <a:xfrm>
                  <a:off x="3990034" y="875479"/>
                  <a:ext cx="568881" cy="224795"/>
                  <a:chOff x="300879" y="4170864"/>
                  <a:chExt cx="505357" cy="199693"/>
                </a:xfrm>
              </p:grpSpPr>
              <p:sp>
                <p:nvSpPr>
                  <p:cNvPr id="723" name="Google Shape;723;p39"/>
                  <p:cNvSpPr/>
                  <p:nvPr/>
                </p:nvSpPr>
                <p:spPr>
                  <a:xfrm>
                    <a:off x="518149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39"/>
                  <p:cNvSpPr/>
                  <p:nvPr/>
                </p:nvSpPr>
                <p:spPr>
                  <a:xfrm>
                    <a:off x="568021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39"/>
                  <p:cNvSpPr/>
                  <p:nvPr/>
                </p:nvSpPr>
                <p:spPr>
                  <a:xfrm>
                    <a:off x="623794" y="4170864"/>
                    <a:ext cx="64811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1785" extrusionOk="0">
                        <a:moveTo>
                          <a:pt x="286" y="1"/>
                        </a:moveTo>
                        <a:cubicBezTo>
                          <a:pt x="268" y="1"/>
                          <a:pt x="251" y="5"/>
                          <a:pt x="234" y="16"/>
                        </a:cubicBezTo>
                        <a:lnTo>
                          <a:pt x="262" y="101"/>
                        </a:lnTo>
                        <a:lnTo>
                          <a:pt x="354" y="101"/>
                        </a:lnTo>
                        <a:cubicBezTo>
                          <a:pt x="383" y="157"/>
                          <a:pt x="411" y="221"/>
                          <a:pt x="439" y="278"/>
                        </a:cubicBezTo>
                        <a:cubicBezTo>
                          <a:pt x="439" y="334"/>
                          <a:pt x="411" y="398"/>
                          <a:pt x="411" y="483"/>
                        </a:cubicBezTo>
                        <a:cubicBezTo>
                          <a:pt x="411" y="511"/>
                          <a:pt x="383" y="575"/>
                          <a:pt x="383" y="631"/>
                        </a:cubicBezTo>
                        <a:cubicBezTo>
                          <a:pt x="383" y="723"/>
                          <a:pt x="411" y="836"/>
                          <a:pt x="467" y="900"/>
                        </a:cubicBezTo>
                        <a:cubicBezTo>
                          <a:pt x="439" y="928"/>
                          <a:pt x="411" y="957"/>
                          <a:pt x="411" y="985"/>
                        </a:cubicBezTo>
                        <a:cubicBezTo>
                          <a:pt x="383" y="1077"/>
                          <a:pt x="383" y="1134"/>
                          <a:pt x="383" y="1190"/>
                        </a:cubicBezTo>
                        <a:lnTo>
                          <a:pt x="411" y="1218"/>
                        </a:lnTo>
                        <a:cubicBezTo>
                          <a:pt x="411" y="1367"/>
                          <a:pt x="411" y="1487"/>
                          <a:pt x="354" y="1572"/>
                        </a:cubicBezTo>
                        <a:cubicBezTo>
                          <a:pt x="308" y="1639"/>
                          <a:pt x="218" y="1687"/>
                          <a:pt x="139" y="1687"/>
                        </a:cubicBezTo>
                        <a:cubicBezTo>
                          <a:pt x="109" y="1687"/>
                          <a:pt x="81" y="1680"/>
                          <a:pt x="57" y="1664"/>
                        </a:cubicBezTo>
                        <a:lnTo>
                          <a:pt x="1" y="1721"/>
                        </a:lnTo>
                        <a:cubicBezTo>
                          <a:pt x="57" y="1749"/>
                          <a:pt x="85" y="1784"/>
                          <a:pt x="142" y="1784"/>
                        </a:cubicBezTo>
                        <a:cubicBezTo>
                          <a:pt x="234" y="1784"/>
                          <a:pt x="354" y="1721"/>
                          <a:pt x="411" y="1636"/>
                        </a:cubicBezTo>
                        <a:cubicBezTo>
                          <a:pt x="467" y="1516"/>
                          <a:pt x="496" y="1395"/>
                          <a:pt x="467" y="1218"/>
                        </a:cubicBezTo>
                        <a:lnTo>
                          <a:pt x="467" y="1190"/>
                        </a:lnTo>
                        <a:lnTo>
                          <a:pt x="467" y="1013"/>
                        </a:lnTo>
                        <a:cubicBezTo>
                          <a:pt x="496" y="985"/>
                          <a:pt x="496" y="985"/>
                          <a:pt x="531" y="957"/>
                        </a:cubicBezTo>
                        <a:lnTo>
                          <a:pt x="588" y="957"/>
                        </a:lnTo>
                        <a:lnTo>
                          <a:pt x="616" y="865"/>
                        </a:lnTo>
                        <a:lnTo>
                          <a:pt x="588" y="865"/>
                        </a:lnTo>
                        <a:cubicBezTo>
                          <a:pt x="496" y="836"/>
                          <a:pt x="467" y="723"/>
                          <a:pt x="467" y="631"/>
                        </a:cubicBezTo>
                        <a:cubicBezTo>
                          <a:pt x="467" y="575"/>
                          <a:pt x="496" y="546"/>
                          <a:pt x="496" y="483"/>
                        </a:cubicBezTo>
                        <a:cubicBezTo>
                          <a:pt x="496" y="426"/>
                          <a:pt x="531" y="334"/>
                          <a:pt x="531" y="249"/>
                        </a:cubicBezTo>
                        <a:cubicBezTo>
                          <a:pt x="496" y="193"/>
                          <a:pt x="467" y="101"/>
                          <a:pt x="383" y="44"/>
                        </a:cubicBezTo>
                        <a:cubicBezTo>
                          <a:pt x="363" y="24"/>
                          <a:pt x="326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39"/>
                  <p:cNvSpPr/>
                  <p:nvPr/>
                </p:nvSpPr>
                <p:spPr>
                  <a:xfrm>
                    <a:off x="725748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93" y="0"/>
                        </a:moveTo>
                        <a:lnTo>
                          <a:pt x="1" y="29"/>
                        </a:lnTo>
                        <a:cubicBezTo>
                          <a:pt x="206" y="531"/>
                          <a:pt x="206" y="1090"/>
                          <a:pt x="1" y="1564"/>
                        </a:cubicBezTo>
                        <a:lnTo>
                          <a:pt x="93" y="1592"/>
                        </a:lnTo>
                        <a:cubicBezTo>
                          <a:pt x="298" y="1090"/>
                          <a:pt x="298" y="503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39"/>
                  <p:cNvSpPr/>
                  <p:nvPr/>
                </p:nvSpPr>
                <p:spPr>
                  <a:xfrm>
                    <a:off x="765940" y="4175493"/>
                    <a:ext cx="40296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" h="1854" extrusionOk="0">
                        <a:moveTo>
                          <a:pt x="121" y="0"/>
                        </a:moveTo>
                        <a:lnTo>
                          <a:pt x="29" y="28"/>
                        </a:lnTo>
                        <a:cubicBezTo>
                          <a:pt x="298" y="587"/>
                          <a:pt x="270" y="1266"/>
                          <a:pt x="1" y="1825"/>
                        </a:cubicBezTo>
                        <a:lnTo>
                          <a:pt x="64" y="1854"/>
                        </a:lnTo>
                        <a:cubicBezTo>
                          <a:pt x="383" y="1295"/>
                          <a:pt x="383" y="587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39"/>
                  <p:cNvSpPr/>
                  <p:nvPr/>
                </p:nvSpPr>
                <p:spPr>
                  <a:xfrm>
                    <a:off x="419141" y="4170864"/>
                    <a:ext cx="64916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785" extrusionOk="0">
                        <a:moveTo>
                          <a:pt x="331" y="1"/>
                        </a:moveTo>
                        <a:cubicBezTo>
                          <a:pt x="291" y="1"/>
                          <a:pt x="254" y="24"/>
                          <a:pt x="234" y="44"/>
                        </a:cubicBezTo>
                        <a:cubicBezTo>
                          <a:pt x="149" y="101"/>
                          <a:pt x="114" y="193"/>
                          <a:pt x="86" y="249"/>
                        </a:cubicBezTo>
                        <a:cubicBezTo>
                          <a:pt x="86" y="334"/>
                          <a:pt x="114" y="426"/>
                          <a:pt x="114" y="483"/>
                        </a:cubicBezTo>
                        <a:cubicBezTo>
                          <a:pt x="114" y="546"/>
                          <a:pt x="149" y="575"/>
                          <a:pt x="149" y="631"/>
                        </a:cubicBezTo>
                        <a:cubicBezTo>
                          <a:pt x="149" y="723"/>
                          <a:pt x="114" y="836"/>
                          <a:pt x="29" y="865"/>
                        </a:cubicBezTo>
                        <a:lnTo>
                          <a:pt x="1" y="865"/>
                        </a:lnTo>
                        <a:lnTo>
                          <a:pt x="29" y="957"/>
                        </a:lnTo>
                        <a:lnTo>
                          <a:pt x="86" y="957"/>
                        </a:lnTo>
                        <a:cubicBezTo>
                          <a:pt x="114" y="985"/>
                          <a:pt x="114" y="985"/>
                          <a:pt x="149" y="1013"/>
                        </a:cubicBezTo>
                        <a:lnTo>
                          <a:pt x="149" y="1190"/>
                        </a:lnTo>
                        <a:lnTo>
                          <a:pt x="114" y="1218"/>
                        </a:lnTo>
                        <a:cubicBezTo>
                          <a:pt x="114" y="1395"/>
                          <a:pt x="149" y="1516"/>
                          <a:pt x="206" y="1636"/>
                        </a:cubicBezTo>
                        <a:cubicBezTo>
                          <a:pt x="263" y="1721"/>
                          <a:pt x="383" y="1784"/>
                          <a:pt x="468" y="1784"/>
                        </a:cubicBezTo>
                        <a:cubicBezTo>
                          <a:pt x="531" y="1784"/>
                          <a:pt x="560" y="1749"/>
                          <a:pt x="616" y="1721"/>
                        </a:cubicBezTo>
                        <a:lnTo>
                          <a:pt x="560" y="1664"/>
                        </a:lnTo>
                        <a:cubicBezTo>
                          <a:pt x="534" y="1680"/>
                          <a:pt x="505" y="1687"/>
                          <a:pt x="475" y="1687"/>
                        </a:cubicBezTo>
                        <a:cubicBezTo>
                          <a:pt x="396" y="1687"/>
                          <a:pt x="309" y="1639"/>
                          <a:pt x="263" y="1572"/>
                        </a:cubicBezTo>
                        <a:cubicBezTo>
                          <a:pt x="206" y="1487"/>
                          <a:pt x="206" y="1367"/>
                          <a:pt x="206" y="1218"/>
                        </a:cubicBezTo>
                        <a:lnTo>
                          <a:pt x="234" y="1190"/>
                        </a:lnTo>
                        <a:cubicBezTo>
                          <a:pt x="234" y="1134"/>
                          <a:pt x="234" y="1077"/>
                          <a:pt x="206" y="985"/>
                        </a:cubicBezTo>
                        <a:cubicBezTo>
                          <a:pt x="206" y="957"/>
                          <a:pt x="178" y="928"/>
                          <a:pt x="149" y="900"/>
                        </a:cubicBezTo>
                        <a:cubicBezTo>
                          <a:pt x="206" y="836"/>
                          <a:pt x="234" y="723"/>
                          <a:pt x="234" y="631"/>
                        </a:cubicBezTo>
                        <a:cubicBezTo>
                          <a:pt x="234" y="575"/>
                          <a:pt x="206" y="511"/>
                          <a:pt x="206" y="483"/>
                        </a:cubicBezTo>
                        <a:cubicBezTo>
                          <a:pt x="206" y="398"/>
                          <a:pt x="178" y="334"/>
                          <a:pt x="178" y="278"/>
                        </a:cubicBezTo>
                        <a:cubicBezTo>
                          <a:pt x="206" y="221"/>
                          <a:pt x="234" y="157"/>
                          <a:pt x="263" y="101"/>
                        </a:cubicBezTo>
                        <a:lnTo>
                          <a:pt x="355" y="101"/>
                        </a:lnTo>
                        <a:lnTo>
                          <a:pt x="383" y="16"/>
                        </a:lnTo>
                        <a:cubicBezTo>
                          <a:pt x="366" y="5"/>
                          <a:pt x="348" y="1"/>
                          <a:pt x="3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39"/>
                  <p:cNvSpPr/>
                  <p:nvPr/>
                </p:nvSpPr>
                <p:spPr>
                  <a:xfrm>
                    <a:off x="350751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205" y="0"/>
                        </a:moveTo>
                        <a:cubicBezTo>
                          <a:pt x="0" y="503"/>
                          <a:pt x="0" y="1090"/>
                          <a:pt x="205" y="1592"/>
                        </a:cubicBezTo>
                        <a:lnTo>
                          <a:pt x="297" y="1564"/>
                        </a:lnTo>
                        <a:cubicBezTo>
                          <a:pt x="92" y="1090"/>
                          <a:pt x="92" y="531"/>
                          <a:pt x="297" y="29"/>
                        </a:cubicBezTo>
                        <a:lnTo>
                          <a:pt x="20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39"/>
                  <p:cNvSpPr/>
                  <p:nvPr/>
                </p:nvSpPr>
                <p:spPr>
                  <a:xfrm>
                    <a:off x="300879" y="4175493"/>
                    <a:ext cx="41033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1854" extrusionOk="0">
                        <a:moveTo>
                          <a:pt x="269" y="0"/>
                        </a:moveTo>
                        <a:lnTo>
                          <a:pt x="269" y="0"/>
                        </a:lnTo>
                        <a:cubicBezTo>
                          <a:pt x="0" y="587"/>
                          <a:pt x="0" y="1295"/>
                          <a:pt x="325" y="1854"/>
                        </a:cubicBezTo>
                        <a:lnTo>
                          <a:pt x="389" y="1825"/>
                        </a:lnTo>
                        <a:cubicBezTo>
                          <a:pt x="120" y="1266"/>
                          <a:pt x="92" y="587"/>
                          <a:pt x="354" y="28"/>
                        </a:cubicBezTo>
                        <a:lnTo>
                          <a:pt x="26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31" name="Google Shape;731;p39"/>
            <p:cNvGrpSpPr/>
            <p:nvPr/>
          </p:nvGrpSpPr>
          <p:grpSpPr>
            <a:xfrm>
              <a:off x="-5163370" y="445034"/>
              <a:ext cx="1789390" cy="838699"/>
              <a:chOff x="-4182420" y="20059"/>
              <a:chExt cx="1789390" cy="838699"/>
            </a:xfrm>
          </p:grpSpPr>
          <p:grpSp>
            <p:nvGrpSpPr>
              <p:cNvPr id="732" name="Google Shape;732;p39"/>
              <p:cNvGrpSpPr/>
              <p:nvPr/>
            </p:nvGrpSpPr>
            <p:grpSpPr>
              <a:xfrm>
                <a:off x="-3554488" y="20059"/>
                <a:ext cx="688617" cy="567202"/>
                <a:chOff x="4646862" y="1815214"/>
                <a:chExt cx="226229" cy="186341"/>
              </a:xfrm>
            </p:grpSpPr>
            <p:sp>
              <p:nvSpPr>
                <p:cNvPr id="733" name="Google Shape;733;p39"/>
                <p:cNvSpPr/>
                <p:nvPr/>
              </p:nvSpPr>
              <p:spPr>
                <a:xfrm>
                  <a:off x="4646862" y="1841622"/>
                  <a:ext cx="199578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74" y="4627"/>
                      </a:lnTo>
                      <a:lnTo>
                        <a:pt x="5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9"/>
                <p:cNvSpPr/>
                <p:nvPr/>
              </p:nvSpPr>
              <p:spPr>
                <a:xfrm>
                  <a:off x="4673271" y="1815214"/>
                  <a:ext cx="199820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1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81" y="4627"/>
                      </a:lnTo>
                      <a:lnTo>
                        <a:pt x="57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9"/>
                <p:cNvSpPr/>
                <p:nvPr/>
              </p:nvSpPr>
              <p:spPr>
                <a:xfrm>
                  <a:off x="4844441" y="1827415"/>
                  <a:ext cx="1641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475" y="114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9"/>
                <p:cNvSpPr/>
                <p:nvPr/>
              </p:nvSpPr>
              <p:spPr>
                <a:xfrm>
                  <a:off x="4735386" y="1827415"/>
                  <a:ext cx="9076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2625" y="114"/>
                      </a:lnTo>
                      <a:lnTo>
                        <a:pt x="26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9"/>
                <p:cNvSpPr/>
                <p:nvPr/>
              </p:nvSpPr>
              <p:spPr>
                <a:xfrm>
                  <a:off x="4843473" y="1847740"/>
                  <a:ext cx="3940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765" extrusionOk="0">
                      <a:moveTo>
                        <a:pt x="1" y="0"/>
                      </a:moveTo>
                      <a:lnTo>
                        <a:pt x="1" y="764"/>
                      </a:lnTo>
                      <a:lnTo>
                        <a:pt x="114" y="764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9"/>
                <p:cNvSpPr/>
                <p:nvPr/>
              </p:nvSpPr>
              <p:spPr>
                <a:xfrm>
                  <a:off x="4843473" y="1886350"/>
                  <a:ext cx="3940" cy="5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565" extrusionOk="0">
                      <a:moveTo>
                        <a:pt x="1" y="1"/>
                      </a:moveTo>
                      <a:lnTo>
                        <a:pt x="1" y="1564"/>
                      </a:lnTo>
                      <a:lnTo>
                        <a:pt x="114" y="1564"/>
                      </a:lnTo>
                      <a:lnTo>
                        <a:pt x="11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9"/>
                <p:cNvSpPr/>
                <p:nvPr/>
              </p:nvSpPr>
              <p:spPr>
                <a:xfrm>
                  <a:off x="4855710" y="1904705"/>
                  <a:ext cx="3940" cy="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532" extrusionOk="0">
                      <a:moveTo>
                        <a:pt x="0" y="0"/>
                      </a:moveTo>
                      <a:lnTo>
                        <a:pt x="0" y="531"/>
                      </a:lnTo>
                      <a:lnTo>
                        <a:pt x="114" y="53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740;p39"/>
              <p:cNvGrpSpPr/>
              <p:nvPr/>
            </p:nvGrpSpPr>
            <p:grpSpPr>
              <a:xfrm>
                <a:off x="-4182420" y="71225"/>
                <a:ext cx="1789390" cy="787533"/>
                <a:chOff x="4802651" y="2120880"/>
                <a:chExt cx="587861" cy="258725"/>
              </a:xfrm>
            </p:grpSpPr>
            <p:sp>
              <p:nvSpPr>
                <p:cNvPr id="741" name="Google Shape;741;p39"/>
                <p:cNvSpPr/>
                <p:nvPr/>
              </p:nvSpPr>
              <p:spPr>
                <a:xfrm>
                  <a:off x="4820971" y="2152404"/>
                  <a:ext cx="538972" cy="22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6453" extrusionOk="0">
                      <a:moveTo>
                        <a:pt x="15388" y="1"/>
                      </a:moveTo>
                      <a:lnTo>
                        <a:pt x="11235" y="6042"/>
                      </a:lnTo>
                      <a:lnTo>
                        <a:pt x="8228" y="2180"/>
                      </a:lnTo>
                      <a:lnTo>
                        <a:pt x="5101" y="6071"/>
                      </a:lnTo>
                      <a:lnTo>
                        <a:pt x="2420" y="2774"/>
                      </a:lnTo>
                      <a:lnTo>
                        <a:pt x="1" y="5865"/>
                      </a:lnTo>
                      <a:lnTo>
                        <a:pt x="178" y="6014"/>
                      </a:lnTo>
                      <a:lnTo>
                        <a:pt x="2420" y="3156"/>
                      </a:lnTo>
                      <a:lnTo>
                        <a:pt x="5101" y="6424"/>
                      </a:lnTo>
                      <a:lnTo>
                        <a:pt x="8228" y="2562"/>
                      </a:lnTo>
                      <a:lnTo>
                        <a:pt x="11235" y="6453"/>
                      </a:lnTo>
                      <a:lnTo>
                        <a:pt x="15593" y="121"/>
                      </a:lnTo>
                      <a:lnTo>
                        <a:pt x="1538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9"/>
                <p:cNvSpPr/>
                <p:nvPr/>
              </p:nvSpPr>
              <p:spPr>
                <a:xfrm>
                  <a:off x="4802651" y="2335811"/>
                  <a:ext cx="42826" cy="43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267" extrusionOk="0">
                      <a:moveTo>
                        <a:pt x="623" y="1"/>
                      </a:moveTo>
                      <a:cubicBezTo>
                        <a:pt x="269" y="1"/>
                        <a:pt x="0" y="262"/>
                        <a:pt x="0" y="616"/>
                      </a:cubicBezTo>
                      <a:cubicBezTo>
                        <a:pt x="0" y="970"/>
                        <a:pt x="269" y="1267"/>
                        <a:pt x="623" y="1267"/>
                      </a:cubicBezTo>
                      <a:cubicBezTo>
                        <a:pt x="977" y="1267"/>
                        <a:pt x="1238" y="970"/>
                        <a:pt x="1238" y="616"/>
                      </a:cubicBezTo>
                      <a:cubicBezTo>
                        <a:pt x="1238" y="262"/>
                        <a:pt x="977" y="1"/>
                        <a:pt x="6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9"/>
                <p:cNvSpPr/>
                <p:nvPr/>
              </p:nvSpPr>
              <p:spPr>
                <a:xfrm>
                  <a:off x="4981875" y="2346077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13" y="1"/>
                        <a:pt x="1" y="206"/>
                        <a:pt x="1" y="468"/>
                      </a:cubicBezTo>
                      <a:cubicBezTo>
                        <a:pt x="1" y="736"/>
                        <a:pt x="213" y="970"/>
                        <a:pt x="475" y="970"/>
                      </a:cubicBezTo>
                      <a:cubicBezTo>
                        <a:pt x="744" y="970"/>
                        <a:pt x="977" y="736"/>
                        <a:pt x="977" y="468"/>
                      </a:cubicBezTo>
                      <a:cubicBezTo>
                        <a:pt x="977" y="206"/>
                        <a:pt x="744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9"/>
                <p:cNvSpPr/>
                <p:nvPr/>
              </p:nvSpPr>
              <p:spPr>
                <a:xfrm>
                  <a:off x="5191932" y="2346077"/>
                  <a:ext cx="33528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970" extrusionOk="0">
                      <a:moveTo>
                        <a:pt x="468" y="1"/>
                      </a:moveTo>
                      <a:cubicBezTo>
                        <a:pt x="206" y="1"/>
                        <a:pt x="1" y="206"/>
                        <a:pt x="1" y="468"/>
                      </a:cubicBezTo>
                      <a:cubicBezTo>
                        <a:pt x="1" y="736"/>
                        <a:pt x="206" y="970"/>
                        <a:pt x="468" y="970"/>
                      </a:cubicBezTo>
                      <a:cubicBezTo>
                        <a:pt x="736" y="970"/>
                        <a:pt x="970" y="736"/>
                        <a:pt x="970" y="468"/>
                      </a:cubicBezTo>
                      <a:cubicBezTo>
                        <a:pt x="970" y="206"/>
                        <a:pt x="736" y="1"/>
                        <a:pt x="4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9"/>
                <p:cNvSpPr/>
                <p:nvPr/>
              </p:nvSpPr>
              <p:spPr>
                <a:xfrm>
                  <a:off x="5340600" y="2138232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06" y="1"/>
                        <a:pt x="1" y="206"/>
                        <a:pt x="1" y="467"/>
                      </a:cubicBezTo>
                      <a:cubicBezTo>
                        <a:pt x="1" y="736"/>
                        <a:pt x="206" y="970"/>
                        <a:pt x="475" y="970"/>
                      </a:cubicBezTo>
                      <a:cubicBezTo>
                        <a:pt x="737" y="970"/>
                        <a:pt x="977" y="736"/>
                        <a:pt x="977" y="467"/>
                      </a:cubicBezTo>
                      <a:cubicBezTo>
                        <a:pt x="977" y="206"/>
                        <a:pt x="737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9"/>
                <p:cNvSpPr/>
                <p:nvPr/>
              </p:nvSpPr>
              <p:spPr>
                <a:xfrm>
                  <a:off x="4882118" y="2231906"/>
                  <a:ext cx="44796" cy="4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1295" extrusionOk="0">
                      <a:moveTo>
                        <a:pt x="651" y="0"/>
                      </a:moveTo>
                      <a:cubicBezTo>
                        <a:pt x="298" y="0"/>
                        <a:pt x="0" y="297"/>
                        <a:pt x="0" y="651"/>
                      </a:cubicBezTo>
                      <a:cubicBezTo>
                        <a:pt x="0" y="1005"/>
                        <a:pt x="298" y="1295"/>
                        <a:pt x="651" y="1295"/>
                      </a:cubicBezTo>
                      <a:cubicBezTo>
                        <a:pt x="1005" y="1295"/>
                        <a:pt x="1295" y="1005"/>
                        <a:pt x="1295" y="651"/>
                      </a:cubicBezTo>
                      <a:cubicBezTo>
                        <a:pt x="1295" y="297"/>
                        <a:pt x="1005" y="0"/>
                        <a:pt x="6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9"/>
                <p:cNvSpPr/>
                <p:nvPr/>
              </p:nvSpPr>
              <p:spPr>
                <a:xfrm>
                  <a:off x="5088995" y="2213551"/>
                  <a:ext cx="38678" cy="3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119" extrusionOk="0">
                      <a:moveTo>
                        <a:pt x="559" y="0"/>
                      </a:moveTo>
                      <a:cubicBezTo>
                        <a:pt x="234" y="0"/>
                        <a:pt x="0" y="262"/>
                        <a:pt x="0" y="559"/>
                      </a:cubicBezTo>
                      <a:cubicBezTo>
                        <a:pt x="0" y="885"/>
                        <a:pt x="234" y="1118"/>
                        <a:pt x="559" y="1118"/>
                      </a:cubicBezTo>
                      <a:cubicBezTo>
                        <a:pt x="856" y="1118"/>
                        <a:pt x="1118" y="885"/>
                        <a:pt x="1118" y="559"/>
                      </a:cubicBezTo>
                      <a:cubicBezTo>
                        <a:pt x="1118" y="262"/>
                        <a:pt x="856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9"/>
                <p:cNvSpPr/>
                <p:nvPr/>
              </p:nvSpPr>
              <p:spPr>
                <a:xfrm>
                  <a:off x="5323248" y="2120880"/>
                  <a:ext cx="67263" cy="6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1946" extrusionOk="0">
                      <a:moveTo>
                        <a:pt x="977" y="113"/>
                      </a:moveTo>
                      <a:cubicBezTo>
                        <a:pt x="1444" y="113"/>
                        <a:pt x="1833" y="503"/>
                        <a:pt x="1833" y="969"/>
                      </a:cubicBezTo>
                      <a:cubicBezTo>
                        <a:pt x="1833" y="1443"/>
                        <a:pt x="1444" y="1825"/>
                        <a:pt x="977" y="1825"/>
                      </a:cubicBezTo>
                      <a:cubicBezTo>
                        <a:pt x="503" y="1825"/>
                        <a:pt x="121" y="1443"/>
                        <a:pt x="121" y="969"/>
                      </a:cubicBezTo>
                      <a:cubicBezTo>
                        <a:pt x="121" y="503"/>
                        <a:pt x="503" y="113"/>
                        <a:pt x="977" y="113"/>
                      </a:cubicBezTo>
                      <a:close/>
                      <a:moveTo>
                        <a:pt x="977" y="0"/>
                      </a:moveTo>
                      <a:cubicBezTo>
                        <a:pt x="446" y="0"/>
                        <a:pt x="1" y="439"/>
                        <a:pt x="1" y="969"/>
                      </a:cubicBezTo>
                      <a:cubicBezTo>
                        <a:pt x="1" y="1500"/>
                        <a:pt x="446" y="1946"/>
                        <a:pt x="977" y="1946"/>
                      </a:cubicBezTo>
                      <a:cubicBezTo>
                        <a:pt x="1507" y="1946"/>
                        <a:pt x="1946" y="1500"/>
                        <a:pt x="1946" y="969"/>
                      </a:cubicBezTo>
                      <a:cubicBezTo>
                        <a:pt x="1946" y="439"/>
                        <a:pt x="1507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49" name="Google Shape;74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0" name="Google Shape;750;p39"/>
          <p:cNvSpPr txBox="1">
            <a:spLocks noGrp="1"/>
          </p:cNvSpPr>
          <p:nvPr>
            <p:ph type="subTitle" idx="3"/>
          </p:nvPr>
        </p:nvSpPr>
        <p:spPr>
          <a:xfrm>
            <a:off x="1121725" y="3834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About code</a:t>
            </a:r>
            <a:endParaRPr sz="1600" dirty="0"/>
          </a:p>
        </p:txBody>
      </p:sp>
      <p:sp>
        <p:nvSpPr>
          <p:cNvPr id="751" name="Google Shape;751;p39"/>
          <p:cNvSpPr txBox="1">
            <a:spLocks noGrp="1"/>
          </p:cNvSpPr>
          <p:nvPr>
            <p:ph type="subTitle" idx="1"/>
          </p:nvPr>
        </p:nvSpPr>
        <p:spPr>
          <a:xfrm>
            <a:off x="1121725" y="210127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752" name="Google Shape;752;p39"/>
          <p:cNvSpPr txBox="1">
            <a:spLocks noGrp="1"/>
          </p:cNvSpPr>
          <p:nvPr>
            <p:ph type="subTitle" idx="2"/>
          </p:nvPr>
        </p:nvSpPr>
        <p:spPr>
          <a:xfrm>
            <a:off x="3820996" y="210127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753" name="Google Shape;753;p39"/>
          <p:cNvSpPr txBox="1">
            <a:spLocks noGrp="1"/>
          </p:cNvSpPr>
          <p:nvPr>
            <p:ph type="subTitle" idx="4"/>
          </p:nvPr>
        </p:nvSpPr>
        <p:spPr>
          <a:xfrm>
            <a:off x="3820996" y="3834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models</a:t>
            </a:r>
            <a:endParaRPr dirty="0"/>
          </a:p>
        </p:txBody>
      </p:sp>
      <p:sp>
        <p:nvSpPr>
          <p:cNvPr id="754" name="Google Shape;754;p39"/>
          <p:cNvSpPr txBox="1">
            <a:spLocks noGrp="1"/>
          </p:cNvSpPr>
          <p:nvPr>
            <p:ph type="title" idx="5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55" name="Google Shape;755;p39"/>
          <p:cNvSpPr txBox="1">
            <a:spLocks noGrp="1"/>
          </p:cNvSpPr>
          <p:nvPr>
            <p:ph type="title" idx="6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6" name="Google Shape;756;p39"/>
          <p:cNvSpPr txBox="1">
            <a:spLocks noGrp="1"/>
          </p:cNvSpPr>
          <p:nvPr>
            <p:ph type="title" idx="7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7" name="Google Shape;757;p39"/>
          <p:cNvSpPr txBox="1">
            <a:spLocks noGrp="1"/>
          </p:cNvSpPr>
          <p:nvPr>
            <p:ph type="title" idx="8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8" name="Google Shape;758;p39"/>
          <p:cNvSpPr txBox="1">
            <a:spLocks noGrp="1"/>
          </p:cNvSpPr>
          <p:nvPr>
            <p:ph type="subTitle" idx="9"/>
          </p:nvPr>
        </p:nvSpPr>
        <p:spPr>
          <a:xfrm>
            <a:off x="1121725" y="168731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59" name="Google Shape;759;p39"/>
          <p:cNvSpPr txBox="1">
            <a:spLocks noGrp="1"/>
          </p:cNvSpPr>
          <p:nvPr>
            <p:ph type="subTitle" idx="13"/>
          </p:nvPr>
        </p:nvSpPr>
        <p:spPr>
          <a:xfrm>
            <a:off x="3820996" y="168731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subTitle" idx="14"/>
          </p:nvPr>
        </p:nvSpPr>
        <p:spPr>
          <a:xfrm>
            <a:off x="1121725" y="341997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>
              <a:solidFill>
                <a:srgbClr val="1C1C1B"/>
              </a:solidFill>
            </a:endParaRPr>
          </a:p>
        </p:txBody>
      </p:sp>
      <p:sp>
        <p:nvSpPr>
          <p:cNvPr id="761" name="Google Shape;761;p39"/>
          <p:cNvSpPr txBox="1">
            <a:spLocks noGrp="1"/>
          </p:cNvSpPr>
          <p:nvPr>
            <p:ph type="subTitle" idx="15"/>
          </p:nvPr>
        </p:nvSpPr>
        <p:spPr>
          <a:xfrm>
            <a:off x="3820996" y="341997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71"/>
          <p:cNvSpPr txBox="1">
            <a:spLocks noGrp="1"/>
          </p:cNvSpPr>
          <p:nvPr>
            <p:ph type="title"/>
          </p:nvPr>
        </p:nvSpPr>
        <p:spPr>
          <a:xfrm>
            <a:off x="713258" y="1802857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612" name="Google Shape;2612;p71"/>
          <p:cNvGrpSpPr/>
          <p:nvPr/>
        </p:nvGrpSpPr>
        <p:grpSpPr>
          <a:xfrm>
            <a:off x="5007401" y="1298425"/>
            <a:ext cx="3956755" cy="4128030"/>
            <a:chOff x="2770216" y="1172311"/>
            <a:chExt cx="3514928" cy="3667079"/>
          </a:xfrm>
        </p:grpSpPr>
        <p:sp>
          <p:nvSpPr>
            <p:cNvPr id="2613" name="Google Shape;2613;p71"/>
            <p:cNvSpPr/>
            <p:nvPr/>
          </p:nvSpPr>
          <p:spPr>
            <a:xfrm>
              <a:off x="2770216" y="1172311"/>
              <a:ext cx="3514928" cy="2228226"/>
            </a:xfrm>
            <a:custGeom>
              <a:avLst/>
              <a:gdLst/>
              <a:ahLst/>
              <a:cxnLst/>
              <a:rect l="l" t="t" r="r" b="b"/>
              <a:pathLst>
                <a:path w="47371" h="30030" extrusionOk="0">
                  <a:moveTo>
                    <a:pt x="30713" y="1"/>
                  </a:moveTo>
                  <a:cubicBezTo>
                    <a:pt x="29748" y="1"/>
                    <a:pt x="28782" y="127"/>
                    <a:pt x="27824" y="424"/>
                  </a:cubicBezTo>
                  <a:cubicBezTo>
                    <a:pt x="26233" y="898"/>
                    <a:pt x="24733" y="1605"/>
                    <a:pt x="23077" y="1931"/>
                  </a:cubicBezTo>
                  <a:cubicBezTo>
                    <a:pt x="22133" y="2112"/>
                    <a:pt x="21172" y="2158"/>
                    <a:pt x="20205" y="2158"/>
                  </a:cubicBezTo>
                  <a:cubicBezTo>
                    <a:pt x="19185" y="2158"/>
                    <a:pt x="18159" y="2106"/>
                    <a:pt x="17142" y="2106"/>
                  </a:cubicBezTo>
                  <a:cubicBezTo>
                    <a:pt x="15844" y="2106"/>
                    <a:pt x="14560" y="2191"/>
                    <a:pt x="13322" y="2574"/>
                  </a:cubicBezTo>
                  <a:cubicBezTo>
                    <a:pt x="11079" y="3282"/>
                    <a:pt x="9198" y="4966"/>
                    <a:pt x="8250" y="7088"/>
                  </a:cubicBezTo>
                  <a:cubicBezTo>
                    <a:pt x="7514" y="8708"/>
                    <a:pt x="7337" y="10505"/>
                    <a:pt x="6453" y="12012"/>
                  </a:cubicBezTo>
                  <a:cubicBezTo>
                    <a:pt x="5158" y="14247"/>
                    <a:pt x="2590" y="15513"/>
                    <a:pt x="1296" y="17756"/>
                  </a:cubicBezTo>
                  <a:cubicBezTo>
                    <a:pt x="1" y="20055"/>
                    <a:pt x="355" y="23062"/>
                    <a:pt x="1798" y="25304"/>
                  </a:cubicBezTo>
                  <a:cubicBezTo>
                    <a:pt x="1883" y="25389"/>
                    <a:pt x="1946" y="25509"/>
                    <a:pt x="2031" y="25630"/>
                  </a:cubicBezTo>
                  <a:cubicBezTo>
                    <a:pt x="3687" y="27865"/>
                    <a:pt x="6340" y="29195"/>
                    <a:pt x="9077" y="29726"/>
                  </a:cubicBezTo>
                  <a:cubicBezTo>
                    <a:pt x="10189" y="29941"/>
                    <a:pt x="11314" y="30029"/>
                    <a:pt x="12442" y="30029"/>
                  </a:cubicBezTo>
                  <a:cubicBezTo>
                    <a:pt x="14099" y="30029"/>
                    <a:pt x="15761" y="29838"/>
                    <a:pt x="17390" y="29577"/>
                  </a:cubicBezTo>
                  <a:cubicBezTo>
                    <a:pt x="18897" y="29344"/>
                    <a:pt x="20425" y="29047"/>
                    <a:pt x="21960" y="29018"/>
                  </a:cubicBezTo>
                  <a:cubicBezTo>
                    <a:pt x="22130" y="29012"/>
                    <a:pt x="22300" y="29010"/>
                    <a:pt x="22470" y="29010"/>
                  </a:cubicBezTo>
                  <a:cubicBezTo>
                    <a:pt x="24892" y="29010"/>
                    <a:pt x="27287" y="29585"/>
                    <a:pt x="29713" y="29698"/>
                  </a:cubicBezTo>
                  <a:cubicBezTo>
                    <a:pt x="29922" y="29707"/>
                    <a:pt x="30132" y="29711"/>
                    <a:pt x="30343" y="29711"/>
                  </a:cubicBezTo>
                  <a:cubicBezTo>
                    <a:pt x="32751" y="29711"/>
                    <a:pt x="35268" y="29093"/>
                    <a:pt x="36816" y="27278"/>
                  </a:cubicBezTo>
                  <a:cubicBezTo>
                    <a:pt x="37672" y="26274"/>
                    <a:pt x="38139" y="25007"/>
                    <a:pt x="39143" y="24123"/>
                  </a:cubicBezTo>
                  <a:cubicBezTo>
                    <a:pt x="40120" y="23295"/>
                    <a:pt x="41414" y="22977"/>
                    <a:pt x="42560" y="22383"/>
                  </a:cubicBezTo>
                  <a:cubicBezTo>
                    <a:pt x="44859" y="21173"/>
                    <a:pt x="46366" y="18789"/>
                    <a:pt x="46869" y="16256"/>
                  </a:cubicBezTo>
                  <a:cubicBezTo>
                    <a:pt x="47371" y="13717"/>
                    <a:pt x="46925" y="11064"/>
                    <a:pt x="45984" y="8651"/>
                  </a:cubicBezTo>
                  <a:cubicBezTo>
                    <a:pt x="44541" y="4966"/>
                    <a:pt x="40735" y="2751"/>
                    <a:pt x="37141" y="1428"/>
                  </a:cubicBezTo>
                  <a:cubicBezTo>
                    <a:pt x="35075" y="648"/>
                    <a:pt x="32897" y="1"/>
                    <a:pt x="30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4" name="Google Shape;2614;p71"/>
            <p:cNvGrpSpPr/>
            <p:nvPr/>
          </p:nvGrpSpPr>
          <p:grpSpPr>
            <a:xfrm>
              <a:off x="4859988" y="1584961"/>
              <a:ext cx="1034299" cy="200009"/>
              <a:chOff x="5111749" y="2599637"/>
              <a:chExt cx="339794" cy="65708"/>
            </a:xfrm>
          </p:grpSpPr>
          <p:sp>
            <p:nvSpPr>
              <p:cNvPr id="2615" name="Google Shape;2615;p71"/>
              <p:cNvSpPr/>
              <p:nvPr/>
            </p:nvSpPr>
            <p:spPr>
              <a:xfrm>
                <a:off x="5172695" y="2607379"/>
                <a:ext cx="23262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90" extrusionOk="0">
                    <a:moveTo>
                      <a:pt x="57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57" y="1090"/>
                    </a:lnTo>
                    <a:lnTo>
                      <a:pt x="673" y="6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71"/>
              <p:cNvSpPr/>
              <p:nvPr/>
            </p:nvSpPr>
            <p:spPr>
              <a:xfrm>
                <a:off x="5188837" y="2607379"/>
                <a:ext cx="23504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90" extrusionOk="0">
                    <a:moveTo>
                      <a:pt x="64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64" y="1090"/>
                    </a:lnTo>
                    <a:lnTo>
                      <a:pt x="680" y="64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71"/>
              <p:cNvSpPr/>
              <p:nvPr/>
            </p:nvSpPr>
            <p:spPr>
              <a:xfrm>
                <a:off x="5221605" y="2607379"/>
                <a:ext cx="24472" cy="3546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026" extrusionOk="0">
                    <a:moveTo>
                      <a:pt x="354" y="85"/>
                    </a:moveTo>
                    <a:cubicBezTo>
                      <a:pt x="496" y="85"/>
                      <a:pt x="616" y="290"/>
                      <a:pt x="616" y="531"/>
                    </a:cubicBezTo>
                    <a:cubicBezTo>
                      <a:pt x="616" y="736"/>
                      <a:pt x="496" y="941"/>
                      <a:pt x="354" y="941"/>
                    </a:cubicBezTo>
                    <a:cubicBezTo>
                      <a:pt x="206" y="941"/>
                      <a:pt x="85" y="736"/>
                      <a:pt x="85" y="531"/>
                    </a:cubicBezTo>
                    <a:cubicBezTo>
                      <a:pt x="85" y="290"/>
                      <a:pt x="206" y="85"/>
                      <a:pt x="354" y="85"/>
                    </a:cubicBezTo>
                    <a:close/>
                    <a:moveTo>
                      <a:pt x="354" y="0"/>
                    </a:moveTo>
                    <a:cubicBezTo>
                      <a:pt x="142" y="0"/>
                      <a:pt x="0" y="234"/>
                      <a:pt x="0" y="531"/>
                    </a:cubicBezTo>
                    <a:cubicBezTo>
                      <a:pt x="0" y="792"/>
                      <a:pt x="142" y="1026"/>
                      <a:pt x="354" y="1026"/>
                    </a:cubicBezTo>
                    <a:cubicBezTo>
                      <a:pt x="531" y="1026"/>
                      <a:pt x="708" y="792"/>
                      <a:pt x="708" y="531"/>
                    </a:cubicBezTo>
                    <a:cubicBezTo>
                      <a:pt x="708" y="234"/>
                      <a:pt x="531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71"/>
              <p:cNvSpPr/>
              <p:nvPr/>
            </p:nvSpPr>
            <p:spPr>
              <a:xfrm>
                <a:off x="5256868" y="2611285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71"/>
              <p:cNvSpPr/>
              <p:nvPr/>
            </p:nvSpPr>
            <p:spPr>
              <a:xfrm>
                <a:off x="5272250" y="2612253"/>
                <a:ext cx="21327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617" h="949" extrusionOk="0">
                    <a:moveTo>
                      <a:pt x="532" y="93"/>
                    </a:moveTo>
                    <a:lnTo>
                      <a:pt x="532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616" y="949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71"/>
              <p:cNvSpPr/>
              <p:nvPr/>
            </p:nvSpPr>
            <p:spPr>
              <a:xfrm>
                <a:off x="5304777" y="2612253"/>
                <a:ext cx="3062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949" extrusionOk="0">
                    <a:moveTo>
                      <a:pt x="793" y="93"/>
                    </a:moveTo>
                    <a:lnTo>
                      <a:pt x="793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885" y="949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71"/>
              <p:cNvSpPr/>
              <p:nvPr/>
            </p:nvSpPr>
            <p:spPr>
              <a:xfrm>
                <a:off x="5345634" y="2612253"/>
                <a:ext cx="34496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98" h="949" extrusionOk="0">
                    <a:moveTo>
                      <a:pt x="913" y="93"/>
                    </a:moveTo>
                    <a:lnTo>
                      <a:pt x="913" y="857"/>
                    </a:lnTo>
                    <a:lnTo>
                      <a:pt x="85" y="857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49"/>
                    </a:lnTo>
                    <a:lnTo>
                      <a:pt x="998" y="949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71"/>
              <p:cNvSpPr/>
              <p:nvPr/>
            </p:nvSpPr>
            <p:spPr>
              <a:xfrm>
                <a:off x="5392332" y="2599637"/>
                <a:ext cx="20566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1781" extrusionOk="0">
                    <a:moveTo>
                      <a:pt x="259" y="0"/>
                    </a:moveTo>
                    <a:cubicBezTo>
                      <a:pt x="241" y="0"/>
                      <a:pt x="224" y="4"/>
                      <a:pt x="206" y="12"/>
                    </a:cubicBezTo>
                    <a:lnTo>
                      <a:pt x="241" y="104"/>
                    </a:lnTo>
                    <a:cubicBezTo>
                      <a:pt x="250" y="94"/>
                      <a:pt x="260" y="91"/>
                      <a:pt x="269" y="91"/>
                    </a:cubicBezTo>
                    <a:cubicBezTo>
                      <a:pt x="288" y="91"/>
                      <a:pt x="307" y="104"/>
                      <a:pt x="326" y="104"/>
                    </a:cubicBezTo>
                    <a:cubicBezTo>
                      <a:pt x="382" y="132"/>
                      <a:pt x="418" y="224"/>
                      <a:pt x="418" y="281"/>
                    </a:cubicBezTo>
                    <a:cubicBezTo>
                      <a:pt x="418" y="337"/>
                      <a:pt x="418" y="401"/>
                      <a:pt x="382" y="486"/>
                    </a:cubicBezTo>
                    <a:lnTo>
                      <a:pt x="382" y="634"/>
                    </a:lnTo>
                    <a:cubicBezTo>
                      <a:pt x="354" y="719"/>
                      <a:pt x="382" y="840"/>
                      <a:pt x="446" y="896"/>
                    </a:cubicBezTo>
                    <a:cubicBezTo>
                      <a:pt x="418" y="932"/>
                      <a:pt x="382" y="960"/>
                      <a:pt x="382" y="988"/>
                    </a:cubicBezTo>
                    <a:cubicBezTo>
                      <a:pt x="354" y="1073"/>
                      <a:pt x="354" y="1137"/>
                      <a:pt x="382" y="1193"/>
                    </a:cubicBezTo>
                    <a:lnTo>
                      <a:pt x="382" y="1222"/>
                    </a:lnTo>
                    <a:cubicBezTo>
                      <a:pt x="382" y="1370"/>
                      <a:pt x="382" y="1490"/>
                      <a:pt x="326" y="1575"/>
                    </a:cubicBezTo>
                    <a:cubicBezTo>
                      <a:pt x="285" y="1642"/>
                      <a:pt x="196" y="1690"/>
                      <a:pt x="115" y="1690"/>
                    </a:cubicBezTo>
                    <a:cubicBezTo>
                      <a:pt x="84" y="1690"/>
                      <a:pt x="54" y="1683"/>
                      <a:pt x="29" y="1667"/>
                    </a:cubicBezTo>
                    <a:lnTo>
                      <a:pt x="0" y="1724"/>
                    </a:lnTo>
                    <a:cubicBezTo>
                      <a:pt x="29" y="1752"/>
                      <a:pt x="92" y="1780"/>
                      <a:pt x="121" y="1780"/>
                    </a:cubicBezTo>
                    <a:cubicBezTo>
                      <a:pt x="241" y="1780"/>
                      <a:pt x="326" y="1696"/>
                      <a:pt x="382" y="1639"/>
                    </a:cubicBezTo>
                    <a:cubicBezTo>
                      <a:pt x="474" y="1519"/>
                      <a:pt x="474" y="1370"/>
                      <a:pt x="474" y="1193"/>
                    </a:cubicBezTo>
                    <a:cubicBezTo>
                      <a:pt x="446" y="1137"/>
                      <a:pt x="446" y="1073"/>
                      <a:pt x="474" y="1016"/>
                    </a:cubicBezTo>
                    <a:cubicBezTo>
                      <a:pt x="474" y="988"/>
                      <a:pt x="503" y="960"/>
                      <a:pt x="531" y="960"/>
                    </a:cubicBezTo>
                    <a:lnTo>
                      <a:pt x="559" y="960"/>
                    </a:lnTo>
                    <a:lnTo>
                      <a:pt x="595" y="868"/>
                    </a:lnTo>
                    <a:lnTo>
                      <a:pt x="559" y="868"/>
                    </a:lnTo>
                    <a:cubicBezTo>
                      <a:pt x="503" y="840"/>
                      <a:pt x="446" y="719"/>
                      <a:pt x="474" y="634"/>
                    </a:cubicBezTo>
                    <a:lnTo>
                      <a:pt x="474" y="486"/>
                    </a:lnTo>
                    <a:cubicBezTo>
                      <a:pt x="503" y="429"/>
                      <a:pt x="503" y="337"/>
                      <a:pt x="503" y="252"/>
                    </a:cubicBezTo>
                    <a:cubicBezTo>
                      <a:pt x="503" y="160"/>
                      <a:pt x="446" y="76"/>
                      <a:pt x="382" y="47"/>
                    </a:cubicBezTo>
                    <a:cubicBezTo>
                      <a:pt x="342" y="22"/>
                      <a:pt x="302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71"/>
              <p:cNvSpPr/>
              <p:nvPr/>
            </p:nvSpPr>
            <p:spPr>
              <a:xfrm>
                <a:off x="5425101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85" y="1"/>
                    </a:moveTo>
                    <a:lnTo>
                      <a:pt x="0" y="29"/>
                    </a:lnTo>
                    <a:cubicBezTo>
                      <a:pt x="206" y="531"/>
                      <a:pt x="206" y="1090"/>
                      <a:pt x="29" y="1564"/>
                    </a:cubicBezTo>
                    <a:lnTo>
                      <a:pt x="85" y="1592"/>
                    </a:lnTo>
                    <a:cubicBezTo>
                      <a:pt x="290" y="1090"/>
                      <a:pt x="290" y="503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71"/>
              <p:cNvSpPr/>
              <p:nvPr/>
            </p:nvSpPr>
            <p:spPr>
              <a:xfrm>
                <a:off x="5438305" y="2601261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14" y="0"/>
                    </a:moveTo>
                    <a:lnTo>
                      <a:pt x="29" y="29"/>
                    </a:lnTo>
                    <a:cubicBezTo>
                      <a:pt x="290" y="587"/>
                      <a:pt x="290" y="1267"/>
                      <a:pt x="0" y="1825"/>
                    </a:cubicBezTo>
                    <a:lnTo>
                      <a:pt x="85" y="1854"/>
                    </a:lnTo>
                    <a:cubicBezTo>
                      <a:pt x="382" y="1295"/>
                      <a:pt x="382" y="587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1"/>
              <p:cNvSpPr/>
              <p:nvPr/>
            </p:nvSpPr>
            <p:spPr>
              <a:xfrm>
                <a:off x="5150394" y="2599637"/>
                <a:ext cx="21569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781" extrusionOk="0">
                    <a:moveTo>
                      <a:pt x="352" y="0"/>
                    </a:moveTo>
                    <a:cubicBezTo>
                      <a:pt x="322" y="0"/>
                      <a:pt x="281" y="22"/>
                      <a:pt x="241" y="47"/>
                    </a:cubicBezTo>
                    <a:cubicBezTo>
                      <a:pt x="177" y="76"/>
                      <a:pt x="121" y="160"/>
                      <a:pt x="121" y="252"/>
                    </a:cubicBezTo>
                    <a:cubicBezTo>
                      <a:pt x="92" y="337"/>
                      <a:pt x="121" y="429"/>
                      <a:pt x="121" y="486"/>
                    </a:cubicBezTo>
                    <a:cubicBezTo>
                      <a:pt x="149" y="542"/>
                      <a:pt x="149" y="578"/>
                      <a:pt x="149" y="634"/>
                    </a:cubicBezTo>
                    <a:cubicBezTo>
                      <a:pt x="149" y="719"/>
                      <a:pt x="121" y="840"/>
                      <a:pt x="29" y="868"/>
                    </a:cubicBezTo>
                    <a:lnTo>
                      <a:pt x="1" y="868"/>
                    </a:lnTo>
                    <a:lnTo>
                      <a:pt x="29" y="960"/>
                    </a:lnTo>
                    <a:lnTo>
                      <a:pt x="92" y="960"/>
                    </a:lnTo>
                    <a:cubicBezTo>
                      <a:pt x="121" y="960"/>
                      <a:pt x="149" y="988"/>
                      <a:pt x="149" y="1016"/>
                    </a:cubicBezTo>
                    <a:lnTo>
                      <a:pt x="149" y="1193"/>
                    </a:lnTo>
                    <a:cubicBezTo>
                      <a:pt x="121" y="1370"/>
                      <a:pt x="149" y="1519"/>
                      <a:pt x="206" y="1639"/>
                    </a:cubicBezTo>
                    <a:cubicBezTo>
                      <a:pt x="269" y="1696"/>
                      <a:pt x="383" y="1780"/>
                      <a:pt x="475" y="1780"/>
                    </a:cubicBezTo>
                    <a:cubicBezTo>
                      <a:pt x="531" y="1780"/>
                      <a:pt x="595" y="1752"/>
                      <a:pt x="623" y="1724"/>
                    </a:cubicBezTo>
                    <a:lnTo>
                      <a:pt x="559" y="1667"/>
                    </a:lnTo>
                    <a:cubicBezTo>
                      <a:pt x="536" y="1683"/>
                      <a:pt x="510" y="1690"/>
                      <a:pt x="483" y="1690"/>
                    </a:cubicBezTo>
                    <a:cubicBezTo>
                      <a:pt x="413" y="1690"/>
                      <a:pt x="339" y="1642"/>
                      <a:pt x="298" y="1575"/>
                    </a:cubicBezTo>
                    <a:cubicBezTo>
                      <a:pt x="241" y="1490"/>
                      <a:pt x="206" y="1370"/>
                      <a:pt x="241" y="1222"/>
                    </a:cubicBezTo>
                    <a:lnTo>
                      <a:pt x="241" y="1193"/>
                    </a:lnTo>
                    <a:lnTo>
                      <a:pt x="241" y="988"/>
                    </a:lnTo>
                    <a:cubicBezTo>
                      <a:pt x="206" y="960"/>
                      <a:pt x="177" y="932"/>
                      <a:pt x="149" y="896"/>
                    </a:cubicBezTo>
                    <a:cubicBezTo>
                      <a:pt x="206" y="840"/>
                      <a:pt x="241" y="719"/>
                      <a:pt x="241" y="634"/>
                    </a:cubicBezTo>
                    <a:cubicBezTo>
                      <a:pt x="241" y="578"/>
                      <a:pt x="241" y="514"/>
                      <a:pt x="206" y="486"/>
                    </a:cubicBezTo>
                    <a:cubicBezTo>
                      <a:pt x="206" y="401"/>
                      <a:pt x="177" y="337"/>
                      <a:pt x="206" y="281"/>
                    </a:cubicBezTo>
                    <a:cubicBezTo>
                      <a:pt x="206" y="224"/>
                      <a:pt x="241" y="132"/>
                      <a:pt x="298" y="104"/>
                    </a:cubicBezTo>
                    <a:cubicBezTo>
                      <a:pt x="317" y="104"/>
                      <a:pt x="335" y="91"/>
                      <a:pt x="354" y="91"/>
                    </a:cubicBezTo>
                    <a:cubicBezTo>
                      <a:pt x="364" y="91"/>
                      <a:pt x="373" y="94"/>
                      <a:pt x="383" y="104"/>
                    </a:cubicBezTo>
                    <a:lnTo>
                      <a:pt x="383" y="12"/>
                    </a:lnTo>
                    <a:cubicBezTo>
                      <a:pt x="374" y="4"/>
                      <a:pt x="364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71"/>
              <p:cNvSpPr/>
              <p:nvPr/>
            </p:nvSpPr>
            <p:spPr>
              <a:xfrm>
                <a:off x="5128133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206" y="1"/>
                    </a:moveTo>
                    <a:cubicBezTo>
                      <a:pt x="1" y="503"/>
                      <a:pt x="1" y="1090"/>
                      <a:pt x="206" y="1592"/>
                    </a:cubicBezTo>
                    <a:lnTo>
                      <a:pt x="291" y="1564"/>
                    </a:lnTo>
                    <a:cubicBezTo>
                      <a:pt x="86" y="1090"/>
                      <a:pt x="86" y="531"/>
                      <a:pt x="291" y="29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71"/>
              <p:cNvSpPr/>
              <p:nvPr/>
            </p:nvSpPr>
            <p:spPr>
              <a:xfrm>
                <a:off x="5111749" y="2601261"/>
                <a:ext cx="14241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412" h="1854" extrusionOk="0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" y="587"/>
                      <a:pt x="29" y="1295"/>
                      <a:pt x="326" y="1854"/>
                    </a:cubicBezTo>
                    <a:lnTo>
                      <a:pt x="411" y="1825"/>
                    </a:lnTo>
                    <a:cubicBezTo>
                      <a:pt x="121" y="1267"/>
                      <a:pt x="86" y="587"/>
                      <a:pt x="354" y="29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8" name="Google Shape;2628;p71"/>
            <p:cNvGrpSpPr/>
            <p:nvPr/>
          </p:nvGrpSpPr>
          <p:grpSpPr>
            <a:xfrm>
              <a:off x="3039177" y="1582153"/>
              <a:ext cx="1761889" cy="1511082"/>
              <a:chOff x="4014029" y="2295956"/>
              <a:chExt cx="578826" cy="496429"/>
            </a:xfrm>
          </p:grpSpPr>
          <p:sp>
            <p:nvSpPr>
              <p:cNvPr id="2629" name="Google Shape;2629;p71"/>
              <p:cNvSpPr/>
              <p:nvPr/>
            </p:nvSpPr>
            <p:spPr>
              <a:xfrm>
                <a:off x="4045588" y="2295956"/>
                <a:ext cx="547268" cy="457537"/>
              </a:xfrm>
              <a:custGeom>
                <a:avLst/>
                <a:gdLst/>
                <a:ahLst/>
                <a:cxnLst/>
                <a:rect l="l" t="t" r="r" b="b"/>
                <a:pathLst>
                  <a:path w="15833" h="13237" extrusionOk="0">
                    <a:moveTo>
                      <a:pt x="0" y="0"/>
                    </a:moveTo>
                    <a:lnTo>
                      <a:pt x="0" y="13237"/>
                    </a:lnTo>
                    <a:lnTo>
                      <a:pt x="15832" y="13237"/>
                    </a:lnTo>
                    <a:lnTo>
                      <a:pt x="15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71"/>
              <p:cNvSpPr/>
              <p:nvPr/>
            </p:nvSpPr>
            <p:spPr>
              <a:xfrm>
                <a:off x="4014029" y="2447805"/>
                <a:ext cx="4182" cy="2156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624" extrusionOk="0">
                    <a:moveTo>
                      <a:pt x="0" y="1"/>
                    </a:moveTo>
                    <a:lnTo>
                      <a:pt x="0" y="623"/>
                    </a:lnTo>
                    <a:lnTo>
                      <a:pt x="121" y="62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71"/>
              <p:cNvSpPr/>
              <p:nvPr/>
            </p:nvSpPr>
            <p:spPr>
              <a:xfrm>
                <a:off x="4014029" y="2485481"/>
                <a:ext cx="23504" cy="30078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8702" extrusionOk="0">
                    <a:moveTo>
                      <a:pt x="0" y="0"/>
                    </a:moveTo>
                    <a:cubicBezTo>
                      <a:pt x="29" y="2865"/>
                      <a:pt x="121" y="8581"/>
                      <a:pt x="149" y="8638"/>
                    </a:cubicBezTo>
                    <a:lnTo>
                      <a:pt x="149" y="8702"/>
                    </a:lnTo>
                    <a:lnTo>
                      <a:pt x="680" y="8702"/>
                    </a:lnTo>
                    <a:lnTo>
                      <a:pt x="680" y="8581"/>
                    </a:lnTo>
                    <a:lnTo>
                      <a:pt x="234" y="8581"/>
                    </a:lnTo>
                    <a:cubicBezTo>
                      <a:pt x="234" y="7959"/>
                      <a:pt x="149" y="2717"/>
                      <a:pt x="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71"/>
              <p:cNvSpPr/>
              <p:nvPr/>
            </p:nvSpPr>
            <p:spPr>
              <a:xfrm>
                <a:off x="4558097" y="2394988"/>
                <a:ext cx="7155" cy="386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1172" extrusionOk="0">
                    <a:moveTo>
                      <a:pt x="93" y="1"/>
                    </a:moveTo>
                    <a:lnTo>
                      <a:pt x="1" y="11171"/>
                    </a:lnTo>
                    <a:lnTo>
                      <a:pt x="121" y="11171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71"/>
              <p:cNvSpPr/>
              <p:nvPr/>
            </p:nvSpPr>
            <p:spPr>
              <a:xfrm>
                <a:off x="4376660" y="2313309"/>
                <a:ext cx="189554" cy="42826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1239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5370" y="121"/>
                    </a:lnTo>
                    <a:lnTo>
                      <a:pt x="5342" y="1239"/>
                    </a:lnTo>
                    <a:lnTo>
                      <a:pt x="5455" y="1239"/>
                    </a:lnTo>
                    <a:lnTo>
                      <a:pt x="54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71"/>
              <p:cNvSpPr/>
              <p:nvPr/>
            </p:nvSpPr>
            <p:spPr>
              <a:xfrm>
                <a:off x="4014029" y="2349015"/>
                <a:ext cx="5185" cy="52124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508" extrusionOk="0">
                    <a:moveTo>
                      <a:pt x="29" y="1"/>
                    </a:moveTo>
                    <a:cubicBezTo>
                      <a:pt x="29" y="588"/>
                      <a:pt x="29" y="1062"/>
                      <a:pt x="0" y="1507"/>
                    </a:cubicBezTo>
                    <a:lnTo>
                      <a:pt x="121" y="1507"/>
                    </a:lnTo>
                    <a:cubicBezTo>
                      <a:pt x="149" y="1062"/>
                      <a:pt x="149" y="588"/>
                      <a:pt x="1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71"/>
              <p:cNvSpPr/>
              <p:nvPr/>
            </p:nvSpPr>
            <p:spPr>
              <a:xfrm>
                <a:off x="4084440" y="2333875"/>
                <a:ext cx="136497" cy="136463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948" extrusionOk="0">
                    <a:moveTo>
                      <a:pt x="1975" y="113"/>
                    </a:moveTo>
                    <a:cubicBezTo>
                      <a:pt x="3007" y="113"/>
                      <a:pt x="3828" y="941"/>
                      <a:pt x="3828" y="1974"/>
                    </a:cubicBezTo>
                    <a:cubicBezTo>
                      <a:pt x="3828" y="3007"/>
                      <a:pt x="3007" y="3827"/>
                      <a:pt x="1975" y="3827"/>
                    </a:cubicBezTo>
                    <a:cubicBezTo>
                      <a:pt x="942" y="3827"/>
                      <a:pt x="114" y="3007"/>
                      <a:pt x="114" y="1974"/>
                    </a:cubicBezTo>
                    <a:cubicBezTo>
                      <a:pt x="114" y="941"/>
                      <a:pt x="942" y="113"/>
                      <a:pt x="1975" y="113"/>
                    </a:cubicBezTo>
                    <a:close/>
                    <a:moveTo>
                      <a:pt x="1975" y="0"/>
                    </a:moveTo>
                    <a:cubicBezTo>
                      <a:pt x="885" y="0"/>
                      <a:pt x="1" y="884"/>
                      <a:pt x="1" y="1974"/>
                    </a:cubicBezTo>
                    <a:cubicBezTo>
                      <a:pt x="1" y="3063"/>
                      <a:pt x="885" y="3948"/>
                      <a:pt x="1975" y="3948"/>
                    </a:cubicBezTo>
                    <a:cubicBezTo>
                      <a:pt x="3064" y="3948"/>
                      <a:pt x="3948" y="3063"/>
                      <a:pt x="3948" y="1974"/>
                    </a:cubicBezTo>
                    <a:cubicBezTo>
                      <a:pt x="3948" y="884"/>
                      <a:pt x="3064" y="0"/>
                      <a:pt x="19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71"/>
              <p:cNvSpPr/>
              <p:nvPr/>
            </p:nvSpPr>
            <p:spPr>
              <a:xfrm>
                <a:off x="4115999" y="2365399"/>
                <a:ext cx="73381" cy="73381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3" extrusionOk="0">
                    <a:moveTo>
                      <a:pt x="1062" y="1"/>
                    </a:moveTo>
                    <a:cubicBezTo>
                      <a:pt x="467" y="1"/>
                      <a:pt x="0" y="468"/>
                      <a:pt x="0" y="1062"/>
                    </a:cubicBezTo>
                    <a:cubicBezTo>
                      <a:pt x="0" y="1649"/>
                      <a:pt x="467" y="2123"/>
                      <a:pt x="1062" y="2123"/>
                    </a:cubicBezTo>
                    <a:cubicBezTo>
                      <a:pt x="1649" y="2123"/>
                      <a:pt x="2123" y="1649"/>
                      <a:pt x="2123" y="1062"/>
                    </a:cubicBezTo>
                    <a:cubicBezTo>
                      <a:pt x="2123" y="468"/>
                      <a:pt x="1649" y="1"/>
                      <a:pt x="10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71"/>
              <p:cNvSpPr/>
              <p:nvPr/>
            </p:nvSpPr>
            <p:spPr>
              <a:xfrm>
                <a:off x="4310639" y="2415278"/>
                <a:ext cx="24507" cy="24507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09" extrusionOk="0">
                    <a:moveTo>
                      <a:pt x="616" y="121"/>
                    </a:moveTo>
                    <a:lnTo>
                      <a:pt x="616" y="616"/>
                    </a:lnTo>
                    <a:lnTo>
                      <a:pt x="114" y="616"/>
                    </a:lnTo>
                    <a:lnTo>
                      <a:pt x="114" y="121"/>
                    </a:lnTo>
                    <a:close/>
                    <a:moveTo>
                      <a:pt x="1" y="1"/>
                    </a:moveTo>
                    <a:lnTo>
                      <a:pt x="1" y="708"/>
                    </a:lnTo>
                    <a:lnTo>
                      <a:pt x="708" y="70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71"/>
              <p:cNvSpPr/>
              <p:nvPr/>
            </p:nvSpPr>
            <p:spPr>
              <a:xfrm>
                <a:off x="4347314" y="2413342"/>
                <a:ext cx="46732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765" extrusionOk="0">
                    <a:moveTo>
                      <a:pt x="708" y="142"/>
                    </a:moveTo>
                    <a:lnTo>
                      <a:pt x="1119" y="672"/>
                    </a:lnTo>
                    <a:lnTo>
                      <a:pt x="263" y="672"/>
                    </a:lnTo>
                    <a:lnTo>
                      <a:pt x="708" y="142"/>
                    </a:lnTo>
                    <a:close/>
                    <a:moveTo>
                      <a:pt x="708" y="0"/>
                    </a:moveTo>
                    <a:lnTo>
                      <a:pt x="1" y="764"/>
                    </a:lnTo>
                    <a:lnTo>
                      <a:pt x="1352" y="76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71"/>
              <p:cNvSpPr/>
              <p:nvPr/>
            </p:nvSpPr>
            <p:spPr>
              <a:xfrm>
                <a:off x="4402343" y="2413342"/>
                <a:ext cx="2841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1" extrusionOk="0">
                    <a:moveTo>
                      <a:pt x="736" y="0"/>
                    </a:moveTo>
                    <a:lnTo>
                      <a:pt x="1" y="736"/>
                    </a:lnTo>
                    <a:lnTo>
                      <a:pt x="85" y="821"/>
                    </a:lnTo>
                    <a:lnTo>
                      <a:pt x="821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71"/>
              <p:cNvSpPr/>
              <p:nvPr/>
            </p:nvSpPr>
            <p:spPr>
              <a:xfrm>
                <a:off x="4417517" y="2413342"/>
                <a:ext cx="2765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1" extrusionOk="0">
                    <a:moveTo>
                      <a:pt x="736" y="0"/>
                    </a:moveTo>
                    <a:lnTo>
                      <a:pt x="0" y="736"/>
                    </a:lnTo>
                    <a:lnTo>
                      <a:pt x="57" y="821"/>
                    </a:lnTo>
                    <a:lnTo>
                      <a:pt x="800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71"/>
              <p:cNvSpPr/>
              <p:nvPr/>
            </p:nvSpPr>
            <p:spPr>
              <a:xfrm>
                <a:off x="4455160" y="2412098"/>
                <a:ext cx="8365" cy="27687"/>
              </a:xfrm>
              <a:custGeom>
                <a:avLst/>
                <a:gdLst/>
                <a:ahLst/>
                <a:cxnLst/>
                <a:rect l="l" t="t" r="r" b="b"/>
                <a:pathLst>
                  <a:path w="242" h="801" extrusionOk="0">
                    <a:moveTo>
                      <a:pt x="1" y="1"/>
                    </a:moveTo>
                    <a:lnTo>
                      <a:pt x="1" y="64"/>
                    </a:lnTo>
                    <a:lnTo>
                      <a:pt x="29" y="64"/>
                    </a:lnTo>
                    <a:cubicBezTo>
                      <a:pt x="64" y="64"/>
                      <a:pt x="93" y="93"/>
                      <a:pt x="93" y="121"/>
                    </a:cubicBezTo>
                    <a:lnTo>
                      <a:pt x="93" y="298"/>
                    </a:lnTo>
                    <a:cubicBezTo>
                      <a:pt x="93" y="355"/>
                      <a:pt x="93" y="390"/>
                      <a:pt x="121" y="390"/>
                    </a:cubicBezTo>
                    <a:cubicBezTo>
                      <a:pt x="93" y="390"/>
                      <a:pt x="93" y="418"/>
                      <a:pt x="93" y="475"/>
                    </a:cubicBezTo>
                    <a:lnTo>
                      <a:pt x="93" y="652"/>
                    </a:lnTo>
                    <a:cubicBezTo>
                      <a:pt x="93" y="680"/>
                      <a:pt x="64" y="708"/>
                      <a:pt x="29" y="708"/>
                    </a:cubicBezTo>
                    <a:lnTo>
                      <a:pt x="1" y="708"/>
                    </a:lnTo>
                    <a:lnTo>
                      <a:pt x="1" y="800"/>
                    </a:lnTo>
                    <a:lnTo>
                      <a:pt x="29" y="800"/>
                    </a:lnTo>
                    <a:cubicBezTo>
                      <a:pt x="121" y="800"/>
                      <a:pt x="177" y="744"/>
                      <a:pt x="177" y="652"/>
                    </a:cubicBezTo>
                    <a:lnTo>
                      <a:pt x="177" y="475"/>
                    </a:lnTo>
                    <a:cubicBezTo>
                      <a:pt x="177" y="446"/>
                      <a:pt x="177" y="418"/>
                      <a:pt x="206" y="418"/>
                    </a:cubicBezTo>
                    <a:lnTo>
                      <a:pt x="241" y="418"/>
                    </a:lnTo>
                    <a:lnTo>
                      <a:pt x="241" y="355"/>
                    </a:lnTo>
                    <a:lnTo>
                      <a:pt x="206" y="355"/>
                    </a:lnTo>
                    <a:cubicBezTo>
                      <a:pt x="177" y="355"/>
                      <a:pt x="177" y="326"/>
                      <a:pt x="177" y="298"/>
                    </a:cubicBezTo>
                    <a:lnTo>
                      <a:pt x="177" y="121"/>
                    </a:lnTo>
                    <a:cubicBezTo>
                      <a:pt x="177" y="36"/>
                      <a:pt x="121" y="1"/>
                      <a:pt x="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71"/>
              <p:cNvSpPr/>
              <p:nvPr/>
            </p:nvSpPr>
            <p:spPr>
              <a:xfrm>
                <a:off x="4472512" y="2411130"/>
                <a:ext cx="19356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85" extrusionOk="0">
                    <a:moveTo>
                      <a:pt x="270" y="121"/>
                    </a:moveTo>
                    <a:cubicBezTo>
                      <a:pt x="355" y="121"/>
                      <a:pt x="447" y="269"/>
                      <a:pt x="447" y="446"/>
                    </a:cubicBezTo>
                    <a:cubicBezTo>
                      <a:pt x="447" y="651"/>
                      <a:pt x="355" y="772"/>
                      <a:pt x="270" y="772"/>
                    </a:cubicBezTo>
                    <a:cubicBezTo>
                      <a:pt x="178" y="772"/>
                      <a:pt x="93" y="651"/>
                      <a:pt x="93" y="446"/>
                    </a:cubicBezTo>
                    <a:cubicBezTo>
                      <a:pt x="93" y="269"/>
                      <a:pt x="178" y="121"/>
                      <a:pt x="270" y="121"/>
                    </a:cubicBezTo>
                    <a:close/>
                    <a:moveTo>
                      <a:pt x="270" y="1"/>
                    </a:moveTo>
                    <a:cubicBezTo>
                      <a:pt x="121" y="1"/>
                      <a:pt x="1" y="206"/>
                      <a:pt x="1" y="446"/>
                    </a:cubicBezTo>
                    <a:cubicBezTo>
                      <a:pt x="1" y="708"/>
                      <a:pt x="121" y="885"/>
                      <a:pt x="270" y="885"/>
                    </a:cubicBezTo>
                    <a:cubicBezTo>
                      <a:pt x="447" y="885"/>
                      <a:pt x="560" y="708"/>
                      <a:pt x="560" y="446"/>
                    </a:cubicBezTo>
                    <a:cubicBezTo>
                      <a:pt x="560" y="206"/>
                      <a:pt x="447" y="1"/>
                      <a:pt x="2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71"/>
              <p:cNvSpPr/>
              <p:nvPr/>
            </p:nvSpPr>
            <p:spPr>
              <a:xfrm>
                <a:off x="4496016" y="2411130"/>
                <a:ext cx="19322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885" extrusionOk="0">
                    <a:moveTo>
                      <a:pt x="262" y="121"/>
                    </a:moveTo>
                    <a:cubicBezTo>
                      <a:pt x="354" y="121"/>
                      <a:pt x="439" y="269"/>
                      <a:pt x="439" y="446"/>
                    </a:cubicBezTo>
                    <a:cubicBezTo>
                      <a:pt x="439" y="651"/>
                      <a:pt x="354" y="772"/>
                      <a:pt x="262" y="772"/>
                    </a:cubicBezTo>
                    <a:cubicBezTo>
                      <a:pt x="205" y="772"/>
                      <a:pt x="85" y="651"/>
                      <a:pt x="85" y="446"/>
                    </a:cubicBezTo>
                    <a:cubicBezTo>
                      <a:pt x="85" y="269"/>
                      <a:pt x="205" y="121"/>
                      <a:pt x="262" y="121"/>
                    </a:cubicBezTo>
                    <a:close/>
                    <a:moveTo>
                      <a:pt x="262" y="1"/>
                    </a:moveTo>
                    <a:cubicBezTo>
                      <a:pt x="120" y="1"/>
                      <a:pt x="0" y="206"/>
                      <a:pt x="0" y="446"/>
                    </a:cubicBezTo>
                    <a:cubicBezTo>
                      <a:pt x="0" y="708"/>
                      <a:pt x="120" y="885"/>
                      <a:pt x="262" y="885"/>
                    </a:cubicBezTo>
                    <a:cubicBezTo>
                      <a:pt x="439" y="885"/>
                      <a:pt x="559" y="708"/>
                      <a:pt x="559" y="446"/>
                    </a:cubicBezTo>
                    <a:cubicBezTo>
                      <a:pt x="559" y="206"/>
                      <a:pt x="439" y="1"/>
                      <a:pt x="2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71"/>
              <p:cNvSpPr/>
              <p:nvPr/>
            </p:nvSpPr>
            <p:spPr>
              <a:xfrm>
                <a:off x="4113786" y="2557862"/>
                <a:ext cx="75594" cy="234524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6785" extrusionOk="0">
                    <a:moveTo>
                      <a:pt x="1126" y="120"/>
                    </a:moveTo>
                    <a:cubicBezTo>
                      <a:pt x="1656" y="120"/>
                      <a:pt x="2067" y="531"/>
                      <a:pt x="2067" y="1061"/>
                    </a:cubicBezTo>
                    <a:lnTo>
                      <a:pt x="2067" y="5723"/>
                    </a:lnTo>
                    <a:cubicBezTo>
                      <a:pt x="2067" y="6254"/>
                      <a:pt x="1656" y="6664"/>
                      <a:pt x="1126" y="6664"/>
                    </a:cubicBezTo>
                    <a:lnTo>
                      <a:pt x="1062" y="6664"/>
                    </a:lnTo>
                    <a:cubicBezTo>
                      <a:pt x="567" y="6664"/>
                      <a:pt x="121" y="6254"/>
                      <a:pt x="121" y="5723"/>
                    </a:cubicBezTo>
                    <a:lnTo>
                      <a:pt x="121" y="1061"/>
                    </a:lnTo>
                    <a:cubicBezTo>
                      <a:pt x="121" y="531"/>
                      <a:pt x="567" y="120"/>
                      <a:pt x="1062" y="120"/>
                    </a:cubicBezTo>
                    <a:close/>
                    <a:moveTo>
                      <a:pt x="1062" y="0"/>
                    </a:moveTo>
                    <a:cubicBezTo>
                      <a:pt x="475" y="0"/>
                      <a:pt x="1" y="474"/>
                      <a:pt x="1" y="1061"/>
                    </a:cubicBezTo>
                    <a:lnTo>
                      <a:pt x="1" y="5723"/>
                    </a:lnTo>
                    <a:cubicBezTo>
                      <a:pt x="1" y="6310"/>
                      <a:pt x="475" y="6784"/>
                      <a:pt x="1062" y="6784"/>
                    </a:cubicBezTo>
                    <a:lnTo>
                      <a:pt x="1126" y="6784"/>
                    </a:lnTo>
                    <a:cubicBezTo>
                      <a:pt x="1713" y="6784"/>
                      <a:pt x="2187" y="6310"/>
                      <a:pt x="2187" y="5723"/>
                    </a:cubicBezTo>
                    <a:lnTo>
                      <a:pt x="2187" y="1061"/>
                    </a:lnTo>
                    <a:cubicBezTo>
                      <a:pt x="2187" y="474"/>
                      <a:pt x="1713" y="0"/>
                      <a:pt x="11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71"/>
              <p:cNvSpPr/>
              <p:nvPr/>
            </p:nvSpPr>
            <p:spPr>
              <a:xfrm>
                <a:off x="4258549" y="2313309"/>
                <a:ext cx="92703" cy="4217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22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2682" y="12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71"/>
              <p:cNvSpPr/>
              <p:nvPr/>
            </p:nvSpPr>
            <p:spPr>
              <a:xfrm>
                <a:off x="4095466" y="2313309"/>
                <a:ext cx="137707" cy="6153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178" extrusionOk="0">
                    <a:moveTo>
                      <a:pt x="3983" y="1"/>
                    </a:moveTo>
                    <a:lnTo>
                      <a:pt x="0" y="64"/>
                    </a:lnTo>
                    <a:lnTo>
                      <a:pt x="0" y="178"/>
                    </a:lnTo>
                    <a:lnTo>
                      <a:pt x="3983" y="121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7" name="Google Shape;2647;p71"/>
            <p:cNvGrpSpPr/>
            <p:nvPr/>
          </p:nvGrpSpPr>
          <p:grpSpPr>
            <a:xfrm>
              <a:off x="3788953" y="1869154"/>
              <a:ext cx="2304469" cy="1767886"/>
              <a:chOff x="4687475" y="2211500"/>
              <a:chExt cx="547575" cy="420075"/>
            </a:xfrm>
          </p:grpSpPr>
          <p:sp>
            <p:nvSpPr>
              <p:cNvPr id="2648" name="Google Shape;2648;p71"/>
              <p:cNvSpPr/>
              <p:nvPr/>
            </p:nvSpPr>
            <p:spPr>
              <a:xfrm>
                <a:off x="4687475" y="2211500"/>
                <a:ext cx="547575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21903" h="16803" extrusionOk="0">
                    <a:moveTo>
                      <a:pt x="12239" y="1"/>
                    </a:moveTo>
                    <a:lnTo>
                      <a:pt x="8879" y="3276"/>
                    </a:lnTo>
                    <a:lnTo>
                      <a:pt x="0" y="3276"/>
                    </a:lnTo>
                    <a:lnTo>
                      <a:pt x="0" y="16802"/>
                    </a:lnTo>
                    <a:lnTo>
                      <a:pt x="18542" y="16802"/>
                    </a:lnTo>
                    <a:lnTo>
                      <a:pt x="21903" y="13209"/>
                    </a:lnTo>
                    <a:lnTo>
                      <a:pt x="122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1"/>
              <p:cNvSpPr/>
              <p:nvPr/>
            </p:nvSpPr>
            <p:spPr>
              <a:xfrm>
                <a:off x="4910850" y="2289675"/>
                <a:ext cx="2527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266" extrusionOk="0">
                    <a:moveTo>
                      <a:pt x="0" y="1"/>
                    </a:moveTo>
                    <a:lnTo>
                      <a:pt x="0" y="13265"/>
                    </a:lnTo>
                    <a:lnTo>
                      <a:pt x="10110" y="13265"/>
                    </a:lnTo>
                    <a:lnTo>
                      <a:pt x="10110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1"/>
              <p:cNvSpPr/>
              <p:nvPr/>
            </p:nvSpPr>
            <p:spPr>
              <a:xfrm>
                <a:off x="4938075" y="2261725"/>
                <a:ext cx="2520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3266" extrusionOk="0">
                    <a:moveTo>
                      <a:pt x="1" y="1"/>
                    </a:moveTo>
                    <a:lnTo>
                      <a:pt x="1" y="13265"/>
                    </a:lnTo>
                    <a:lnTo>
                      <a:pt x="10082" y="13265"/>
                    </a:lnTo>
                    <a:lnTo>
                      <a:pt x="10082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1"/>
              <p:cNvSpPr/>
              <p:nvPr/>
            </p:nvSpPr>
            <p:spPr>
              <a:xfrm>
                <a:off x="4964600" y="2232900"/>
                <a:ext cx="25277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13294" extrusionOk="0">
                    <a:moveTo>
                      <a:pt x="1" y="1"/>
                    </a:moveTo>
                    <a:lnTo>
                      <a:pt x="1" y="13294"/>
                    </a:lnTo>
                    <a:lnTo>
                      <a:pt x="10110" y="13294"/>
                    </a:lnTo>
                    <a:lnTo>
                      <a:pt x="10110" y="13180"/>
                    </a:lnTo>
                    <a:lnTo>
                      <a:pt x="121" y="13180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1"/>
              <p:cNvSpPr/>
              <p:nvPr/>
            </p:nvSpPr>
            <p:spPr>
              <a:xfrm>
                <a:off x="4993450" y="2211500"/>
                <a:ext cx="241600" cy="330225"/>
              </a:xfrm>
              <a:custGeom>
                <a:avLst/>
                <a:gdLst/>
                <a:ahLst/>
                <a:cxnLst/>
                <a:rect l="l" t="t" r="r" b="b"/>
                <a:pathLst>
                  <a:path w="9664" h="13209" extrusionOk="0">
                    <a:moveTo>
                      <a:pt x="0" y="1"/>
                    </a:moveTo>
                    <a:lnTo>
                      <a:pt x="0" y="13209"/>
                    </a:lnTo>
                    <a:lnTo>
                      <a:pt x="9664" y="13209"/>
                    </a:lnTo>
                    <a:lnTo>
                      <a:pt x="96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1"/>
              <p:cNvSpPr/>
              <p:nvPr/>
            </p:nvSpPr>
            <p:spPr>
              <a:xfrm>
                <a:off x="5011125" y="22852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77" y="1"/>
                    </a:moveTo>
                    <a:cubicBezTo>
                      <a:pt x="114" y="57"/>
                      <a:pt x="85" y="121"/>
                      <a:pt x="57" y="178"/>
                    </a:cubicBezTo>
                    <a:cubicBezTo>
                      <a:pt x="29" y="270"/>
                      <a:pt x="0" y="326"/>
                      <a:pt x="0" y="383"/>
                    </a:cubicBezTo>
                    <a:cubicBezTo>
                      <a:pt x="0" y="475"/>
                      <a:pt x="29" y="531"/>
                      <a:pt x="57" y="588"/>
                    </a:cubicBezTo>
                    <a:cubicBezTo>
                      <a:pt x="85" y="652"/>
                      <a:pt x="114" y="708"/>
                      <a:pt x="177" y="765"/>
                    </a:cubicBezTo>
                    <a:lnTo>
                      <a:pt x="206" y="765"/>
                    </a:lnTo>
                    <a:cubicBezTo>
                      <a:pt x="177" y="737"/>
                      <a:pt x="177" y="708"/>
                      <a:pt x="142" y="652"/>
                    </a:cubicBezTo>
                    <a:cubicBezTo>
                      <a:pt x="114" y="623"/>
                      <a:pt x="114" y="560"/>
                      <a:pt x="114" y="531"/>
                    </a:cubicBezTo>
                    <a:cubicBezTo>
                      <a:pt x="85" y="475"/>
                      <a:pt x="85" y="447"/>
                      <a:pt x="85" y="383"/>
                    </a:cubicBezTo>
                    <a:cubicBezTo>
                      <a:pt x="85" y="355"/>
                      <a:pt x="85" y="298"/>
                      <a:pt x="114" y="270"/>
                    </a:cubicBezTo>
                    <a:cubicBezTo>
                      <a:pt x="114" y="206"/>
                      <a:pt x="114" y="178"/>
                      <a:pt x="142" y="121"/>
                    </a:cubicBezTo>
                    <a:cubicBezTo>
                      <a:pt x="177" y="93"/>
                      <a:pt x="177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1"/>
              <p:cNvSpPr/>
              <p:nvPr/>
            </p:nvSpPr>
            <p:spPr>
              <a:xfrm>
                <a:off x="5019075" y="2285250"/>
                <a:ext cx="44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765" extrusionOk="0">
                    <a:moveTo>
                      <a:pt x="149" y="1"/>
                    </a:moveTo>
                    <a:cubicBezTo>
                      <a:pt x="93" y="57"/>
                      <a:pt x="65" y="121"/>
                      <a:pt x="36" y="178"/>
                    </a:cubicBezTo>
                    <a:cubicBezTo>
                      <a:pt x="1" y="270"/>
                      <a:pt x="1" y="326"/>
                      <a:pt x="1" y="383"/>
                    </a:cubicBezTo>
                    <a:cubicBezTo>
                      <a:pt x="1" y="475"/>
                      <a:pt x="1" y="531"/>
                      <a:pt x="36" y="588"/>
                    </a:cubicBezTo>
                    <a:cubicBezTo>
                      <a:pt x="65" y="652"/>
                      <a:pt x="93" y="708"/>
                      <a:pt x="149" y="765"/>
                    </a:cubicBezTo>
                    <a:lnTo>
                      <a:pt x="178" y="765"/>
                    </a:lnTo>
                    <a:cubicBezTo>
                      <a:pt x="178" y="737"/>
                      <a:pt x="149" y="708"/>
                      <a:pt x="121" y="652"/>
                    </a:cubicBezTo>
                    <a:cubicBezTo>
                      <a:pt x="121" y="623"/>
                      <a:pt x="93" y="560"/>
                      <a:pt x="93" y="531"/>
                    </a:cubicBezTo>
                    <a:cubicBezTo>
                      <a:pt x="65" y="475"/>
                      <a:pt x="65" y="447"/>
                      <a:pt x="65" y="383"/>
                    </a:cubicBezTo>
                    <a:cubicBezTo>
                      <a:pt x="65" y="355"/>
                      <a:pt x="65" y="298"/>
                      <a:pt x="93" y="270"/>
                    </a:cubicBezTo>
                    <a:cubicBezTo>
                      <a:pt x="93" y="206"/>
                      <a:pt x="121" y="178"/>
                      <a:pt x="121" y="121"/>
                    </a:cubicBezTo>
                    <a:cubicBezTo>
                      <a:pt x="149" y="93"/>
                      <a:pt x="178" y="29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1"/>
              <p:cNvSpPr/>
              <p:nvPr/>
            </p:nvSpPr>
            <p:spPr>
              <a:xfrm>
                <a:off x="5027225" y="2289675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1"/>
              <p:cNvSpPr/>
              <p:nvPr/>
            </p:nvSpPr>
            <p:spPr>
              <a:xfrm>
                <a:off x="5036775" y="2285975"/>
                <a:ext cx="97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623" extrusionOk="0">
                    <a:moveTo>
                      <a:pt x="269" y="92"/>
                    </a:moveTo>
                    <a:cubicBezTo>
                      <a:pt x="297" y="120"/>
                      <a:pt x="297" y="149"/>
                      <a:pt x="297" y="177"/>
                    </a:cubicBezTo>
                    <a:cubicBezTo>
                      <a:pt x="326" y="205"/>
                      <a:pt x="326" y="241"/>
                      <a:pt x="326" y="297"/>
                    </a:cubicBezTo>
                    <a:lnTo>
                      <a:pt x="326" y="326"/>
                    </a:lnTo>
                    <a:cubicBezTo>
                      <a:pt x="326" y="382"/>
                      <a:pt x="326" y="418"/>
                      <a:pt x="297" y="446"/>
                    </a:cubicBezTo>
                    <a:cubicBezTo>
                      <a:pt x="297" y="474"/>
                      <a:pt x="297" y="502"/>
                      <a:pt x="269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92" y="502"/>
                      <a:pt x="92" y="474"/>
                      <a:pt x="92" y="446"/>
                    </a:cubicBezTo>
                    <a:cubicBezTo>
                      <a:pt x="92" y="418"/>
                      <a:pt x="64" y="382"/>
                      <a:pt x="64" y="326"/>
                    </a:cubicBezTo>
                    <a:lnTo>
                      <a:pt x="64" y="297"/>
                    </a:lnTo>
                    <a:cubicBezTo>
                      <a:pt x="64" y="241"/>
                      <a:pt x="92" y="205"/>
                      <a:pt x="92" y="177"/>
                    </a:cubicBezTo>
                    <a:cubicBezTo>
                      <a:pt x="92" y="149"/>
                      <a:pt x="92" y="120"/>
                      <a:pt x="121" y="92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64" y="64"/>
                      <a:pt x="64" y="92"/>
                    </a:cubicBezTo>
                    <a:cubicBezTo>
                      <a:pt x="36" y="92"/>
                      <a:pt x="36" y="120"/>
                      <a:pt x="0" y="177"/>
                    </a:cubicBezTo>
                    <a:lnTo>
                      <a:pt x="0" y="326"/>
                    </a:lnTo>
                    <a:lnTo>
                      <a:pt x="0" y="474"/>
                    </a:lnTo>
                    <a:cubicBezTo>
                      <a:pt x="36" y="502"/>
                      <a:pt x="36" y="531"/>
                      <a:pt x="64" y="559"/>
                    </a:cubicBezTo>
                    <a:cubicBezTo>
                      <a:pt x="64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297" y="594"/>
                      <a:pt x="326" y="594"/>
                      <a:pt x="354" y="559"/>
                    </a:cubicBezTo>
                    <a:cubicBezTo>
                      <a:pt x="354" y="531"/>
                      <a:pt x="389" y="502"/>
                      <a:pt x="389" y="474"/>
                    </a:cubicBezTo>
                    <a:lnTo>
                      <a:pt x="389" y="326"/>
                    </a:lnTo>
                    <a:lnTo>
                      <a:pt x="389" y="177"/>
                    </a:lnTo>
                    <a:cubicBezTo>
                      <a:pt x="389" y="120"/>
                      <a:pt x="354" y="92"/>
                      <a:pt x="354" y="92"/>
                    </a:cubicBezTo>
                    <a:cubicBezTo>
                      <a:pt x="326" y="64"/>
                      <a:pt x="297" y="28"/>
                      <a:pt x="297" y="28"/>
                    </a:cubicBezTo>
                    <a:cubicBezTo>
                      <a:pt x="269" y="28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1"/>
              <p:cNvSpPr/>
              <p:nvPr/>
            </p:nvSpPr>
            <p:spPr>
              <a:xfrm>
                <a:off x="5048625" y="2285975"/>
                <a:ext cx="10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23" extrusionOk="0">
                    <a:moveTo>
                      <a:pt x="297" y="92"/>
                    </a:move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34" y="559"/>
                      <a:pt x="205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92" y="64"/>
                      <a:pt x="57" y="92"/>
                    </a:cubicBezTo>
                    <a:cubicBezTo>
                      <a:pt x="57" y="92"/>
                      <a:pt x="29" y="120"/>
                      <a:pt x="29" y="177"/>
                    </a:cubicBezTo>
                    <a:cubicBezTo>
                      <a:pt x="0" y="205"/>
                      <a:pt x="0" y="269"/>
                      <a:pt x="0" y="326"/>
                    </a:cubicBezTo>
                    <a:cubicBezTo>
                      <a:pt x="0" y="382"/>
                      <a:pt x="0" y="418"/>
                      <a:pt x="29" y="474"/>
                    </a:cubicBezTo>
                    <a:cubicBezTo>
                      <a:pt x="29" y="502"/>
                      <a:pt x="57" y="531"/>
                      <a:pt x="57" y="559"/>
                    </a:cubicBezTo>
                    <a:cubicBezTo>
                      <a:pt x="92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34" y="623"/>
                      <a:pt x="269" y="623"/>
                      <a:pt x="297" y="594"/>
                    </a:cubicBezTo>
                    <a:cubicBezTo>
                      <a:pt x="326" y="594"/>
                      <a:pt x="354" y="594"/>
                      <a:pt x="354" y="559"/>
                    </a:cubicBezTo>
                    <a:cubicBezTo>
                      <a:pt x="382" y="531"/>
                      <a:pt x="382" y="502"/>
                      <a:pt x="411" y="474"/>
                    </a:cubicBezTo>
                    <a:lnTo>
                      <a:pt x="411" y="326"/>
                    </a:lnTo>
                    <a:lnTo>
                      <a:pt x="411" y="177"/>
                    </a:lnTo>
                    <a:cubicBezTo>
                      <a:pt x="382" y="120"/>
                      <a:pt x="382" y="92"/>
                      <a:pt x="354" y="92"/>
                    </a:cubicBezTo>
                    <a:cubicBezTo>
                      <a:pt x="354" y="64"/>
                      <a:pt x="326" y="28"/>
                      <a:pt x="297" y="28"/>
                    </a:cubicBezTo>
                    <a:cubicBezTo>
                      <a:pt x="269" y="28"/>
                      <a:pt x="234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1"/>
              <p:cNvSpPr/>
              <p:nvPr/>
            </p:nvSpPr>
            <p:spPr>
              <a:xfrm>
                <a:off x="5065600" y="2294100"/>
                <a:ext cx="51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93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206" y="9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1"/>
              <p:cNvSpPr/>
              <p:nvPr/>
            </p:nvSpPr>
            <p:spPr>
              <a:xfrm>
                <a:off x="5077450" y="2292675"/>
                <a:ext cx="102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3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411" y="58"/>
                    </a:lnTo>
                    <a:lnTo>
                      <a:pt x="411" y="1"/>
                    </a:lnTo>
                    <a:close/>
                    <a:moveTo>
                      <a:pt x="0" y="178"/>
                    </a:moveTo>
                    <a:lnTo>
                      <a:pt x="0" y="234"/>
                    </a:lnTo>
                    <a:lnTo>
                      <a:pt x="411" y="234"/>
                    </a:lnTo>
                    <a:lnTo>
                      <a:pt x="411" y="1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1"/>
              <p:cNvSpPr/>
              <p:nvPr/>
            </p:nvSpPr>
            <p:spPr>
              <a:xfrm>
                <a:off x="5090700" y="229040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1"/>
              <p:cNvSpPr/>
              <p:nvPr/>
            </p:nvSpPr>
            <p:spPr>
              <a:xfrm>
                <a:off x="5103975" y="229040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4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1"/>
              <p:cNvSpPr/>
              <p:nvPr/>
            </p:nvSpPr>
            <p:spPr>
              <a:xfrm>
                <a:off x="5116350" y="2285250"/>
                <a:ext cx="60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765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64" y="57"/>
                    </a:lnTo>
                    <a:lnTo>
                      <a:pt x="93" y="93"/>
                    </a:lnTo>
                    <a:lnTo>
                      <a:pt x="93" y="121"/>
                    </a:lnTo>
                    <a:lnTo>
                      <a:pt x="93" y="298"/>
                    </a:lnTo>
                    <a:cubicBezTo>
                      <a:pt x="93" y="326"/>
                      <a:pt x="93" y="326"/>
                      <a:pt x="121" y="355"/>
                    </a:cubicBezTo>
                    <a:lnTo>
                      <a:pt x="149" y="383"/>
                    </a:lnTo>
                    <a:lnTo>
                      <a:pt x="178" y="383"/>
                    </a:lnTo>
                    <a:cubicBezTo>
                      <a:pt x="149" y="383"/>
                      <a:pt x="121" y="411"/>
                      <a:pt x="121" y="411"/>
                    </a:cubicBezTo>
                    <a:cubicBezTo>
                      <a:pt x="121" y="447"/>
                      <a:pt x="93" y="447"/>
                      <a:pt x="93" y="475"/>
                    </a:cubicBezTo>
                    <a:lnTo>
                      <a:pt x="93" y="680"/>
                    </a:lnTo>
                    <a:lnTo>
                      <a:pt x="93" y="708"/>
                    </a:lnTo>
                    <a:lnTo>
                      <a:pt x="1" y="708"/>
                    </a:lnTo>
                    <a:lnTo>
                      <a:pt x="1" y="765"/>
                    </a:lnTo>
                    <a:lnTo>
                      <a:pt x="64" y="765"/>
                    </a:lnTo>
                    <a:cubicBezTo>
                      <a:pt x="93" y="765"/>
                      <a:pt x="93" y="765"/>
                      <a:pt x="121" y="737"/>
                    </a:cubicBezTo>
                    <a:cubicBezTo>
                      <a:pt x="121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lnTo>
                      <a:pt x="178" y="447"/>
                    </a:lnTo>
                    <a:lnTo>
                      <a:pt x="213" y="447"/>
                    </a:lnTo>
                    <a:cubicBezTo>
                      <a:pt x="213" y="411"/>
                      <a:pt x="213" y="411"/>
                      <a:pt x="241" y="411"/>
                    </a:cubicBezTo>
                    <a:lnTo>
                      <a:pt x="241" y="355"/>
                    </a:lnTo>
                    <a:lnTo>
                      <a:pt x="213" y="355"/>
                    </a:lnTo>
                    <a:cubicBezTo>
                      <a:pt x="178" y="355"/>
                      <a:pt x="178" y="355"/>
                      <a:pt x="178" y="326"/>
                    </a:cubicBezTo>
                    <a:cubicBezTo>
                      <a:pt x="178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lnTo>
                      <a:pt x="121" y="29"/>
                    </a:lnTo>
                    <a:cubicBezTo>
                      <a:pt x="93" y="29"/>
                      <a:pt x="93" y="29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1"/>
              <p:cNvSpPr/>
              <p:nvPr/>
            </p:nvSpPr>
            <p:spPr>
              <a:xfrm>
                <a:off x="5128925" y="2285250"/>
                <a:ext cx="44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765" extrusionOk="0">
                    <a:moveTo>
                      <a:pt x="0" y="1"/>
                    </a:moveTo>
                    <a:cubicBezTo>
                      <a:pt x="0" y="57"/>
                      <a:pt x="28" y="93"/>
                      <a:pt x="64" y="121"/>
                    </a:cubicBezTo>
                    <a:cubicBezTo>
                      <a:pt x="64" y="178"/>
                      <a:pt x="92" y="206"/>
                      <a:pt x="92" y="270"/>
                    </a:cubicBezTo>
                    <a:cubicBezTo>
                      <a:pt x="120" y="298"/>
                      <a:pt x="120" y="355"/>
                      <a:pt x="120" y="383"/>
                    </a:cubicBezTo>
                    <a:cubicBezTo>
                      <a:pt x="120" y="447"/>
                      <a:pt x="120" y="475"/>
                      <a:pt x="92" y="531"/>
                    </a:cubicBezTo>
                    <a:cubicBezTo>
                      <a:pt x="92" y="560"/>
                      <a:pt x="64" y="623"/>
                      <a:pt x="64" y="652"/>
                    </a:cubicBezTo>
                    <a:cubicBezTo>
                      <a:pt x="28" y="708"/>
                      <a:pt x="0" y="737"/>
                      <a:pt x="0" y="765"/>
                    </a:cubicBezTo>
                    <a:lnTo>
                      <a:pt x="28" y="765"/>
                    </a:lnTo>
                    <a:cubicBezTo>
                      <a:pt x="92" y="708"/>
                      <a:pt x="120" y="652"/>
                      <a:pt x="149" y="588"/>
                    </a:cubicBezTo>
                    <a:cubicBezTo>
                      <a:pt x="177" y="531"/>
                      <a:pt x="177" y="475"/>
                      <a:pt x="177" y="383"/>
                    </a:cubicBezTo>
                    <a:cubicBezTo>
                      <a:pt x="177" y="326"/>
                      <a:pt x="177" y="270"/>
                      <a:pt x="149" y="178"/>
                    </a:cubicBezTo>
                    <a:cubicBezTo>
                      <a:pt x="120" y="121"/>
                      <a:pt x="92" y="57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1"/>
              <p:cNvSpPr/>
              <p:nvPr/>
            </p:nvSpPr>
            <p:spPr>
              <a:xfrm>
                <a:off x="5028800" y="23162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29"/>
                      <a:pt x="86" y="57"/>
                    </a:cubicBezTo>
                    <a:cubicBezTo>
                      <a:pt x="58" y="57"/>
                      <a:pt x="58" y="93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cubicBezTo>
                      <a:pt x="58" y="326"/>
                      <a:pt x="29" y="326"/>
                      <a:pt x="29" y="355"/>
                    </a:cubicBez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lnTo>
                      <a:pt x="58" y="447"/>
                    </a:ln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680"/>
                      <a:pt x="86" y="708"/>
                    </a:cubicBezTo>
                    <a:cubicBezTo>
                      <a:pt x="86" y="708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52"/>
                    </a:lnTo>
                    <a:lnTo>
                      <a:pt x="114" y="475"/>
                    </a:lnTo>
                    <a:lnTo>
                      <a:pt x="114" y="411"/>
                    </a:lnTo>
                    <a:lnTo>
                      <a:pt x="86" y="383"/>
                    </a:lnTo>
                    <a:lnTo>
                      <a:pt x="29" y="383"/>
                    </a:ln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93"/>
                    </a:lnTo>
                    <a:lnTo>
                      <a:pt x="142" y="57"/>
                    </a:lnTo>
                    <a:lnTo>
                      <a:pt x="206" y="5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1"/>
              <p:cNvSpPr/>
              <p:nvPr/>
            </p:nvSpPr>
            <p:spPr>
              <a:xfrm>
                <a:off x="5041200" y="23162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7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7"/>
                      <a:pt x="0" y="531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588"/>
                      <a:pt x="92" y="560"/>
                      <a:pt x="92" y="503"/>
                    </a:cubicBezTo>
                    <a:cubicBezTo>
                      <a:pt x="92" y="475"/>
                      <a:pt x="64" y="411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49"/>
                      <a:pt x="120" y="121"/>
                    </a:cubicBezTo>
                    <a:cubicBezTo>
                      <a:pt x="149" y="57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1"/>
              <p:cNvSpPr/>
              <p:nvPr/>
            </p:nvSpPr>
            <p:spPr>
              <a:xfrm>
                <a:off x="5048625" y="2321350"/>
                <a:ext cx="95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8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41"/>
                    </a:lnTo>
                    <a:lnTo>
                      <a:pt x="382" y="417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64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1"/>
              <p:cNvSpPr/>
              <p:nvPr/>
            </p:nvSpPr>
            <p:spPr>
              <a:xfrm>
                <a:off x="5061875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8" y="0"/>
                    </a:moveTo>
                    <a:cubicBezTo>
                      <a:pt x="178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1" y="92"/>
                    </a:cubicBezTo>
                    <a:lnTo>
                      <a:pt x="1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1" y="531"/>
                    </a:lnTo>
                    <a:lnTo>
                      <a:pt x="1" y="594"/>
                    </a:lnTo>
                    <a:lnTo>
                      <a:pt x="355" y="594"/>
                    </a:lnTo>
                    <a:lnTo>
                      <a:pt x="355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1"/>
              <p:cNvSpPr/>
              <p:nvPr/>
            </p:nvSpPr>
            <p:spPr>
              <a:xfrm>
                <a:off x="5076550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64"/>
                    </a:moveTo>
                    <a:cubicBezTo>
                      <a:pt x="242" y="64"/>
                      <a:pt x="270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50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50" y="92"/>
                    </a:cubicBezTo>
                    <a:cubicBezTo>
                      <a:pt x="150" y="92"/>
                      <a:pt x="178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8"/>
                    </a:cubicBezTo>
                    <a:cubicBezTo>
                      <a:pt x="121" y="28"/>
                      <a:pt x="93" y="28"/>
                      <a:pt x="65" y="64"/>
                    </a:cubicBezTo>
                    <a:cubicBezTo>
                      <a:pt x="65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5" y="531"/>
                      <a:pt x="65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50" y="594"/>
                      <a:pt x="178" y="623"/>
                      <a:pt x="213" y="623"/>
                    </a:cubicBezTo>
                    <a:cubicBezTo>
                      <a:pt x="242" y="623"/>
                      <a:pt x="270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1"/>
              <p:cNvSpPr/>
              <p:nvPr/>
            </p:nvSpPr>
            <p:spPr>
              <a:xfrm>
                <a:off x="508912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64"/>
                    </a:moveTo>
                    <a:cubicBezTo>
                      <a:pt x="241" y="64"/>
                      <a:pt x="269" y="92"/>
                      <a:pt x="269" y="92"/>
                    </a:cubicBezTo>
                    <a:cubicBezTo>
                      <a:pt x="297" y="120"/>
                      <a:pt x="297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2"/>
                      <a:pt x="269" y="531"/>
                    </a:cubicBezTo>
                    <a:lnTo>
                      <a:pt x="121" y="531"/>
                    </a:lnTo>
                    <a:cubicBezTo>
                      <a:pt x="121" y="502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20"/>
                      <a:pt x="121" y="120"/>
                      <a:pt x="121" y="92"/>
                    </a:cubicBezTo>
                    <a:cubicBezTo>
                      <a:pt x="149" y="92"/>
                      <a:pt x="177" y="64"/>
                      <a:pt x="205" y="64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64" y="28"/>
                      <a:pt x="64" y="64"/>
                    </a:cubicBezTo>
                    <a:cubicBezTo>
                      <a:pt x="29" y="92"/>
                      <a:pt x="29" y="120"/>
                      <a:pt x="0" y="149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2"/>
                      <a:pt x="29" y="531"/>
                      <a:pt x="64" y="531"/>
                    </a:cubicBezTo>
                    <a:cubicBezTo>
                      <a:pt x="64" y="559"/>
                      <a:pt x="92" y="594"/>
                      <a:pt x="121" y="594"/>
                    </a:cubicBezTo>
                    <a:cubicBezTo>
                      <a:pt x="149" y="594"/>
                      <a:pt x="177" y="623"/>
                      <a:pt x="205" y="623"/>
                    </a:cubicBezTo>
                    <a:cubicBezTo>
                      <a:pt x="241" y="623"/>
                      <a:pt x="269" y="594"/>
                      <a:pt x="297" y="594"/>
                    </a:cubicBezTo>
                    <a:cubicBezTo>
                      <a:pt x="297" y="594"/>
                      <a:pt x="326" y="559"/>
                      <a:pt x="354" y="531"/>
                    </a:cubicBezTo>
                    <a:cubicBezTo>
                      <a:pt x="354" y="531"/>
                      <a:pt x="382" y="502"/>
                      <a:pt x="382" y="446"/>
                    </a:cubicBezTo>
                    <a:cubicBezTo>
                      <a:pt x="382" y="418"/>
                      <a:pt x="418" y="354"/>
                      <a:pt x="418" y="297"/>
                    </a:cubicBezTo>
                    <a:cubicBezTo>
                      <a:pt x="418" y="241"/>
                      <a:pt x="382" y="205"/>
                      <a:pt x="382" y="149"/>
                    </a:cubicBezTo>
                    <a:cubicBezTo>
                      <a:pt x="382" y="120"/>
                      <a:pt x="354" y="92"/>
                      <a:pt x="354" y="64"/>
                    </a:cubicBezTo>
                    <a:cubicBezTo>
                      <a:pt x="326" y="28"/>
                      <a:pt x="297" y="28"/>
                      <a:pt x="297" y="28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1"/>
              <p:cNvSpPr/>
              <p:nvPr/>
            </p:nvSpPr>
            <p:spPr>
              <a:xfrm>
                <a:off x="5106100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7" y="0"/>
                    </a:moveTo>
                    <a:cubicBezTo>
                      <a:pt x="177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0" y="92"/>
                    </a:cubicBezTo>
                    <a:lnTo>
                      <a:pt x="0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0" y="531"/>
                    </a:lnTo>
                    <a:lnTo>
                      <a:pt x="0" y="594"/>
                    </a:lnTo>
                    <a:lnTo>
                      <a:pt x="354" y="594"/>
                    </a:lnTo>
                    <a:lnTo>
                      <a:pt x="354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1"/>
              <p:cNvSpPr/>
              <p:nvPr/>
            </p:nvSpPr>
            <p:spPr>
              <a:xfrm>
                <a:off x="512077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64"/>
                    </a:moveTo>
                    <a:cubicBezTo>
                      <a:pt x="241" y="64"/>
                      <a:pt x="269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121" y="28"/>
                      <a:pt x="93" y="28"/>
                      <a:pt x="64" y="64"/>
                    </a:cubicBezTo>
                    <a:cubicBezTo>
                      <a:pt x="64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4" y="531"/>
                      <a:pt x="64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49" y="594"/>
                      <a:pt x="177" y="623"/>
                      <a:pt x="213" y="623"/>
                    </a:cubicBezTo>
                    <a:cubicBezTo>
                      <a:pt x="241" y="623"/>
                      <a:pt x="269" y="594"/>
                      <a:pt x="298" y="594"/>
                    </a:cubicBezTo>
                    <a:cubicBezTo>
                      <a:pt x="326" y="594"/>
                      <a:pt x="354" y="559"/>
                      <a:pt x="354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4" y="64"/>
                    </a:cubicBezTo>
                    <a:cubicBezTo>
                      <a:pt x="354" y="28"/>
                      <a:pt x="326" y="28"/>
                      <a:pt x="298" y="28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1"/>
              <p:cNvSpPr/>
              <p:nvPr/>
            </p:nvSpPr>
            <p:spPr>
              <a:xfrm>
                <a:off x="5133325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64"/>
                    </a:moveTo>
                    <a:cubicBezTo>
                      <a:pt x="241" y="64"/>
                      <a:pt x="270" y="92"/>
                      <a:pt x="270" y="92"/>
                    </a:cubicBezTo>
                    <a:cubicBezTo>
                      <a:pt x="298" y="120"/>
                      <a:pt x="298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2"/>
                      <a:pt x="270" y="531"/>
                    </a:cubicBezTo>
                    <a:lnTo>
                      <a:pt x="121" y="531"/>
                    </a:lnTo>
                    <a:cubicBezTo>
                      <a:pt x="121" y="502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20"/>
                      <a:pt x="121" y="120"/>
                      <a:pt x="121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93" y="28"/>
                      <a:pt x="65" y="28"/>
                      <a:pt x="65" y="64"/>
                    </a:cubicBezTo>
                    <a:cubicBezTo>
                      <a:pt x="29" y="92"/>
                      <a:pt x="29" y="120"/>
                      <a:pt x="1" y="149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2"/>
                      <a:pt x="29" y="531"/>
                      <a:pt x="65" y="531"/>
                    </a:cubicBezTo>
                    <a:cubicBezTo>
                      <a:pt x="65" y="559"/>
                      <a:pt x="93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41" y="623"/>
                      <a:pt x="270" y="594"/>
                      <a:pt x="298" y="594"/>
                    </a:cubicBezTo>
                    <a:cubicBezTo>
                      <a:pt x="298" y="594"/>
                      <a:pt x="326" y="559"/>
                      <a:pt x="355" y="531"/>
                    </a:cubicBezTo>
                    <a:cubicBezTo>
                      <a:pt x="355" y="531"/>
                      <a:pt x="383" y="502"/>
                      <a:pt x="383" y="446"/>
                    </a:cubicBezTo>
                    <a:cubicBezTo>
                      <a:pt x="383" y="418"/>
                      <a:pt x="418" y="354"/>
                      <a:pt x="418" y="297"/>
                    </a:cubicBezTo>
                    <a:cubicBezTo>
                      <a:pt x="418" y="241"/>
                      <a:pt x="383" y="205"/>
                      <a:pt x="383" y="149"/>
                    </a:cubicBezTo>
                    <a:cubicBezTo>
                      <a:pt x="383" y="120"/>
                      <a:pt x="355" y="92"/>
                      <a:pt x="355" y="64"/>
                    </a:cubicBezTo>
                    <a:cubicBezTo>
                      <a:pt x="326" y="28"/>
                      <a:pt x="298" y="28"/>
                      <a:pt x="298" y="28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71"/>
              <p:cNvSpPr/>
              <p:nvPr/>
            </p:nvSpPr>
            <p:spPr>
              <a:xfrm>
                <a:off x="5145175" y="23169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64"/>
                    </a:moveTo>
                    <a:cubicBezTo>
                      <a:pt x="234" y="64"/>
                      <a:pt x="263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121" y="28"/>
                      <a:pt x="86" y="28"/>
                      <a:pt x="57" y="64"/>
                    </a:cubicBezTo>
                    <a:cubicBezTo>
                      <a:pt x="57" y="92"/>
                      <a:pt x="29" y="120"/>
                      <a:pt x="29" y="149"/>
                    </a:cubicBezTo>
                    <a:cubicBezTo>
                      <a:pt x="29" y="205"/>
                      <a:pt x="1" y="241"/>
                      <a:pt x="1" y="297"/>
                    </a:cubicBezTo>
                    <a:cubicBezTo>
                      <a:pt x="1" y="354"/>
                      <a:pt x="29" y="418"/>
                      <a:pt x="29" y="446"/>
                    </a:cubicBezTo>
                    <a:cubicBezTo>
                      <a:pt x="29" y="502"/>
                      <a:pt x="57" y="531"/>
                      <a:pt x="57" y="531"/>
                    </a:cubicBezTo>
                    <a:cubicBezTo>
                      <a:pt x="86" y="559"/>
                      <a:pt x="121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34" y="623"/>
                      <a:pt x="263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83" y="531"/>
                      <a:pt x="383" y="502"/>
                      <a:pt x="411" y="446"/>
                    </a:cubicBezTo>
                    <a:lnTo>
                      <a:pt x="411" y="297"/>
                    </a:lnTo>
                    <a:lnTo>
                      <a:pt x="411" y="149"/>
                    </a:lnTo>
                    <a:cubicBezTo>
                      <a:pt x="383" y="120"/>
                      <a:pt x="383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71"/>
              <p:cNvSpPr/>
              <p:nvPr/>
            </p:nvSpPr>
            <p:spPr>
              <a:xfrm>
                <a:off x="5162875" y="232135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71"/>
              <p:cNvSpPr/>
              <p:nvPr/>
            </p:nvSpPr>
            <p:spPr>
              <a:xfrm>
                <a:off x="5176125" y="232135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71"/>
              <p:cNvSpPr/>
              <p:nvPr/>
            </p:nvSpPr>
            <p:spPr>
              <a:xfrm>
                <a:off x="5188700" y="23162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93"/>
                      <a:pt x="57" y="121"/>
                    </a:cubicBezTo>
                    <a:cubicBezTo>
                      <a:pt x="85" y="149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1"/>
                      <a:pt x="205" y="447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71"/>
              <p:cNvSpPr/>
              <p:nvPr/>
            </p:nvSpPr>
            <p:spPr>
              <a:xfrm>
                <a:off x="5195950" y="23162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64" y="57"/>
                    </a:lnTo>
                    <a:lnTo>
                      <a:pt x="92" y="93"/>
                    </a:lnTo>
                    <a:lnTo>
                      <a:pt x="92" y="298"/>
                    </a:lnTo>
                    <a:lnTo>
                      <a:pt x="92" y="326"/>
                    </a:lnTo>
                    <a:lnTo>
                      <a:pt x="120" y="355"/>
                    </a:lnTo>
                    <a:cubicBezTo>
                      <a:pt x="149" y="383"/>
                      <a:pt x="149" y="383"/>
                      <a:pt x="177" y="383"/>
                    </a:cubicBez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11"/>
                      <a:pt x="92" y="447"/>
                      <a:pt x="92" y="475"/>
                    </a:cubicBezTo>
                    <a:lnTo>
                      <a:pt x="92" y="652"/>
                    </a:lnTo>
                    <a:cubicBezTo>
                      <a:pt x="92" y="680"/>
                      <a:pt x="92" y="680"/>
                      <a:pt x="64" y="708"/>
                    </a:cubicBez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lnTo>
                      <a:pt x="149" y="708"/>
                    </a:ln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47"/>
                      <a:pt x="149" y="447"/>
                      <a:pt x="177" y="447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298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cubicBezTo>
                      <a:pt x="149" y="29"/>
                      <a:pt x="120" y="29"/>
                      <a:pt x="120" y="29"/>
                    </a:cubicBez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71"/>
              <p:cNvSpPr/>
              <p:nvPr/>
            </p:nvSpPr>
            <p:spPr>
              <a:xfrm>
                <a:off x="5028800" y="24614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58"/>
                      <a:pt x="86" y="58"/>
                    </a:cubicBezTo>
                    <a:cubicBezTo>
                      <a:pt x="58" y="86"/>
                      <a:pt x="58" y="86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lnTo>
                      <a:pt x="29" y="355"/>
                    </a:ln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cubicBezTo>
                      <a:pt x="29" y="440"/>
                      <a:pt x="58" y="440"/>
                      <a:pt x="58" y="440"/>
                    </a:cubicBez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708"/>
                      <a:pt x="86" y="708"/>
                    </a:cubicBezTo>
                    <a:cubicBezTo>
                      <a:pt x="86" y="737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80"/>
                    </a:lnTo>
                    <a:lnTo>
                      <a:pt x="114" y="475"/>
                    </a:lnTo>
                    <a:lnTo>
                      <a:pt x="114" y="440"/>
                    </a:lnTo>
                    <a:cubicBezTo>
                      <a:pt x="114" y="411"/>
                      <a:pt x="114" y="411"/>
                      <a:pt x="86" y="411"/>
                    </a:cubicBezTo>
                    <a:cubicBezTo>
                      <a:pt x="86" y="383"/>
                      <a:pt x="58" y="383"/>
                      <a:pt x="29" y="383"/>
                    </a:cubicBez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121"/>
                    </a:lnTo>
                    <a:lnTo>
                      <a:pt x="142" y="58"/>
                    </a:lnTo>
                    <a:lnTo>
                      <a:pt x="206" y="5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71"/>
              <p:cNvSpPr/>
              <p:nvPr/>
            </p:nvSpPr>
            <p:spPr>
              <a:xfrm>
                <a:off x="5041200" y="24614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8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0"/>
                      <a:pt x="0" y="532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616"/>
                      <a:pt x="92" y="560"/>
                      <a:pt x="92" y="532"/>
                    </a:cubicBezTo>
                    <a:cubicBezTo>
                      <a:pt x="92" y="475"/>
                      <a:pt x="64" y="440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50"/>
                      <a:pt x="120" y="121"/>
                    </a:cubicBezTo>
                    <a:cubicBezTo>
                      <a:pt x="149" y="86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1"/>
              <p:cNvSpPr/>
              <p:nvPr/>
            </p:nvSpPr>
            <p:spPr>
              <a:xfrm>
                <a:off x="5048625" y="24665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34"/>
                    </a:lnTo>
                    <a:lnTo>
                      <a:pt x="382" y="410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57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1"/>
              <p:cNvSpPr/>
              <p:nvPr/>
            </p:nvSpPr>
            <p:spPr>
              <a:xfrm>
                <a:off x="5061875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8" y="1"/>
                    </a:moveTo>
                    <a:cubicBezTo>
                      <a:pt x="178" y="1"/>
                      <a:pt x="149" y="29"/>
                      <a:pt x="121" y="29"/>
                    </a:cubicBezTo>
                    <a:cubicBezTo>
                      <a:pt x="121" y="29"/>
                      <a:pt x="93" y="29"/>
                      <a:pt x="57" y="64"/>
                    </a:cubicBezTo>
                    <a:lnTo>
                      <a:pt x="1" y="64"/>
                    </a:lnTo>
                    <a:lnTo>
                      <a:pt x="1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1" y="503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1"/>
              <p:cNvSpPr/>
              <p:nvPr/>
            </p:nvSpPr>
            <p:spPr>
              <a:xfrm>
                <a:off x="5076550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57"/>
                    </a:moveTo>
                    <a:cubicBezTo>
                      <a:pt x="242" y="57"/>
                      <a:pt x="270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70" y="531"/>
                      <a:pt x="242" y="559"/>
                      <a:pt x="213" y="559"/>
                    </a:cubicBezTo>
                    <a:cubicBezTo>
                      <a:pt x="178" y="559"/>
                      <a:pt x="150" y="531"/>
                      <a:pt x="150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50" y="92"/>
                    </a:cubicBezTo>
                    <a:cubicBezTo>
                      <a:pt x="150" y="92"/>
                      <a:pt x="178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9"/>
                    </a:cubicBezTo>
                    <a:cubicBezTo>
                      <a:pt x="121" y="29"/>
                      <a:pt x="93" y="57"/>
                      <a:pt x="65" y="57"/>
                    </a:cubicBezTo>
                    <a:cubicBezTo>
                      <a:pt x="65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5" y="531"/>
                      <a:pt x="65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50" y="623"/>
                      <a:pt x="178" y="623"/>
                      <a:pt x="213" y="623"/>
                    </a:cubicBezTo>
                    <a:cubicBezTo>
                      <a:pt x="242" y="623"/>
                      <a:pt x="270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1"/>
              <p:cNvSpPr/>
              <p:nvPr/>
            </p:nvSpPr>
            <p:spPr>
              <a:xfrm>
                <a:off x="508912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57"/>
                    </a:moveTo>
                    <a:cubicBezTo>
                      <a:pt x="241" y="57"/>
                      <a:pt x="269" y="92"/>
                      <a:pt x="269" y="92"/>
                    </a:cubicBezTo>
                    <a:cubicBezTo>
                      <a:pt x="297" y="121"/>
                      <a:pt x="297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3"/>
                      <a:pt x="269" y="531"/>
                    </a:cubicBezTo>
                    <a:cubicBezTo>
                      <a:pt x="269" y="531"/>
                      <a:pt x="241" y="559"/>
                      <a:pt x="205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121" y="503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49"/>
                      <a:pt x="121" y="121"/>
                      <a:pt x="121" y="92"/>
                    </a:cubicBezTo>
                    <a:cubicBezTo>
                      <a:pt x="149" y="92"/>
                      <a:pt x="177" y="57"/>
                      <a:pt x="205" y="57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92" y="29"/>
                      <a:pt x="64" y="57"/>
                      <a:pt x="64" y="57"/>
                    </a:cubicBezTo>
                    <a:cubicBezTo>
                      <a:pt x="29" y="92"/>
                      <a:pt x="29" y="121"/>
                      <a:pt x="0" y="177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3"/>
                      <a:pt x="29" y="531"/>
                      <a:pt x="64" y="559"/>
                    </a:cubicBezTo>
                    <a:cubicBezTo>
                      <a:pt x="64" y="559"/>
                      <a:pt x="92" y="587"/>
                      <a:pt x="121" y="587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41" y="623"/>
                      <a:pt x="269" y="623"/>
                      <a:pt x="297" y="587"/>
                    </a:cubicBezTo>
                    <a:cubicBezTo>
                      <a:pt x="297" y="587"/>
                      <a:pt x="326" y="559"/>
                      <a:pt x="354" y="559"/>
                    </a:cubicBezTo>
                    <a:cubicBezTo>
                      <a:pt x="354" y="531"/>
                      <a:pt x="382" y="503"/>
                      <a:pt x="382" y="446"/>
                    </a:cubicBezTo>
                    <a:cubicBezTo>
                      <a:pt x="382" y="411"/>
                      <a:pt x="418" y="354"/>
                      <a:pt x="418" y="297"/>
                    </a:cubicBezTo>
                    <a:cubicBezTo>
                      <a:pt x="418" y="234"/>
                      <a:pt x="382" y="205"/>
                      <a:pt x="382" y="177"/>
                    </a:cubicBezTo>
                    <a:cubicBezTo>
                      <a:pt x="382" y="121"/>
                      <a:pt x="354" y="92"/>
                      <a:pt x="354" y="57"/>
                    </a:cubicBezTo>
                    <a:cubicBezTo>
                      <a:pt x="326" y="57"/>
                      <a:pt x="297" y="29"/>
                      <a:pt x="297" y="29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1"/>
              <p:cNvSpPr/>
              <p:nvPr/>
            </p:nvSpPr>
            <p:spPr>
              <a:xfrm>
                <a:off x="5106100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7" y="1"/>
                    </a:moveTo>
                    <a:cubicBezTo>
                      <a:pt x="177" y="1"/>
                      <a:pt x="149" y="29"/>
                      <a:pt x="121" y="29"/>
                    </a:cubicBezTo>
                    <a:cubicBezTo>
                      <a:pt x="121" y="29"/>
                      <a:pt x="92" y="29"/>
                      <a:pt x="57" y="64"/>
                    </a:cubicBezTo>
                    <a:lnTo>
                      <a:pt x="0" y="64"/>
                    </a:lnTo>
                    <a:lnTo>
                      <a:pt x="0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0" y="503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1"/>
              <p:cNvSpPr/>
              <p:nvPr/>
            </p:nvSpPr>
            <p:spPr>
              <a:xfrm>
                <a:off x="512077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57"/>
                    </a:moveTo>
                    <a:cubicBezTo>
                      <a:pt x="241" y="57"/>
                      <a:pt x="269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9" y="531"/>
                      <a:pt x="241" y="559"/>
                      <a:pt x="213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7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121" y="29"/>
                      <a:pt x="93" y="57"/>
                      <a:pt x="64" y="57"/>
                    </a:cubicBezTo>
                    <a:cubicBezTo>
                      <a:pt x="64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4" y="531"/>
                      <a:pt x="64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49" y="623"/>
                      <a:pt x="177" y="623"/>
                      <a:pt x="213" y="623"/>
                    </a:cubicBezTo>
                    <a:cubicBezTo>
                      <a:pt x="241" y="623"/>
                      <a:pt x="269" y="623"/>
                      <a:pt x="298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4" y="57"/>
                    </a:cubicBezTo>
                    <a:cubicBezTo>
                      <a:pt x="354" y="57"/>
                      <a:pt x="326" y="29"/>
                      <a:pt x="298" y="29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1"/>
              <p:cNvSpPr/>
              <p:nvPr/>
            </p:nvSpPr>
            <p:spPr>
              <a:xfrm>
                <a:off x="5133325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57"/>
                    </a:moveTo>
                    <a:cubicBezTo>
                      <a:pt x="241" y="57"/>
                      <a:pt x="270" y="92"/>
                      <a:pt x="270" y="92"/>
                    </a:cubicBezTo>
                    <a:cubicBezTo>
                      <a:pt x="298" y="121"/>
                      <a:pt x="298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3"/>
                      <a:pt x="270" y="531"/>
                    </a:cubicBezTo>
                    <a:cubicBezTo>
                      <a:pt x="270" y="531"/>
                      <a:pt x="241" y="559"/>
                      <a:pt x="206" y="559"/>
                    </a:cubicBezTo>
                    <a:cubicBezTo>
                      <a:pt x="178" y="559"/>
                      <a:pt x="149" y="531"/>
                      <a:pt x="121" y="531"/>
                    </a:cubicBezTo>
                    <a:cubicBezTo>
                      <a:pt x="121" y="503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49"/>
                      <a:pt x="121" y="121"/>
                      <a:pt x="121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29" y="92"/>
                      <a:pt x="29" y="121"/>
                      <a:pt x="1" y="177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3"/>
                      <a:pt x="29" y="531"/>
                      <a:pt x="65" y="559"/>
                    </a:cubicBezTo>
                    <a:cubicBezTo>
                      <a:pt x="65" y="559"/>
                      <a:pt x="93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41" y="623"/>
                      <a:pt x="270" y="623"/>
                      <a:pt x="298" y="587"/>
                    </a:cubicBezTo>
                    <a:cubicBezTo>
                      <a:pt x="298" y="587"/>
                      <a:pt x="326" y="559"/>
                      <a:pt x="355" y="559"/>
                    </a:cubicBezTo>
                    <a:cubicBezTo>
                      <a:pt x="355" y="531"/>
                      <a:pt x="383" y="503"/>
                      <a:pt x="383" y="446"/>
                    </a:cubicBezTo>
                    <a:cubicBezTo>
                      <a:pt x="383" y="411"/>
                      <a:pt x="418" y="354"/>
                      <a:pt x="418" y="297"/>
                    </a:cubicBezTo>
                    <a:cubicBezTo>
                      <a:pt x="418" y="234"/>
                      <a:pt x="383" y="205"/>
                      <a:pt x="383" y="177"/>
                    </a:cubicBezTo>
                    <a:cubicBezTo>
                      <a:pt x="383" y="121"/>
                      <a:pt x="355" y="92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71"/>
              <p:cNvSpPr/>
              <p:nvPr/>
            </p:nvSpPr>
            <p:spPr>
              <a:xfrm>
                <a:off x="5145175" y="24621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57"/>
                    </a:moveTo>
                    <a:cubicBezTo>
                      <a:pt x="234" y="57"/>
                      <a:pt x="263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3" y="531"/>
                      <a:pt x="234" y="559"/>
                      <a:pt x="206" y="559"/>
                    </a:cubicBezTo>
                    <a:cubicBezTo>
                      <a:pt x="178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121" y="29"/>
                      <a:pt x="86" y="57"/>
                      <a:pt x="57" y="57"/>
                    </a:cubicBezTo>
                    <a:cubicBezTo>
                      <a:pt x="57" y="92"/>
                      <a:pt x="29" y="121"/>
                      <a:pt x="29" y="177"/>
                    </a:cubicBezTo>
                    <a:cubicBezTo>
                      <a:pt x="29" y="205"/>
                      <a:pt x="1" y="234"/>
                      <a:pt x="1" y="297"/>
                    </a:cubicBezTo>
                    <a:cubicBezTo>
                      <a:pt x="1" y="354"/>
                      <a:pt x="29" y="411"/>
                      <a:pt x="29" y="446"/>
                    </a:cubicBezTo>
                    <a:cubicBezTo>
                      <a:pt x="29" y="503"/>
                      <a:pt x="57" y="531"/>
                      <a:pt x="57" y="559"/>
                    </a:cubicBezTo>
                    <a:cubicBezTo>
                      <a:pt x="86" y="559"/>
                      <a:pt x="121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34" y="623"/>
                      <a:pt x="263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83" y="531"/>
                      <a:pt x="383" y="503"/>
                      <a:pt x="411" y="446"/>
                    </a:cubicBezTo>
                    <a:lnTo>
                      <a:pt x="411" y="297"/>
                    </a:lnTo>
                    <a:lnTo>
                      <a:pt x="411" y="177"/>
                    </a:lnTo>
                    <a:cubicBezTo>
                      <a:pt x="383" y="121"/>
                      <a:pt x="383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71"/>
              <p:cNvSpPr/>
              <p:nvPr/>
            </p:nvSpPr>
            <p:spPr>
              <a:xfrm>
                <a:off x="5162875" y="2466550"/>
                <a:ext cx="102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71"/>
              <p:cNvSpPr/>
              <p:nvPr/>
            </p:nvSpPr>
            <p:spPr>
              <a:xfrm>
                <a:off x="5176125" y="246655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71"/>
              <p:cNvSpPr/>
              <p:nvPr/>
            </p:nvSpPr>
            <p:spPr>
              <a:xfrm>
                <a:off x="5188700" y="24614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86"/>
                      <a:pt x="57" y="121"/>
                    </a:cubicBezTo>
                    <a:cubicBezTo>
                      <a:pt x="85" y="150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2"/>
                    </a:lnTo>
                    <a:cubicBezTo>
                      <a:pt x="85" y="560"/>
                      <a:pt x="85" y="616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2"/>
                      <a:pt x="205" y="440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71"/>
              <p:cNvSpPr/>
              <p:nvPr/>
            </p:nvSpPr>
            <p:spPr>
              <a:xfrm>
                <a:off x="5195950" y="24614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64" y="58"/>
                    </a:lnTo>
                    <a:cubicBezTo>
                      <a:pt x="92" y="86"/>
                      <a:pt x="92" y="86"/>
                      <a:pt x="92" y="121"/>
                    </a:cubicBezTo>
                    <a:lnTo>
                      <a:pt x="92" y="298"/>
                    </a:lnTo>
                    <a:lnTo>
                      <a:pt x="92" y="355"/>
                    </a:lnTo>
                    <a:cubicBezTo>
                      <a:pt x="120" y="355"/>
                      <a:pt x="120" y="355"/>
                      <a:pt x="120" y="383"/>
                    </a:cubicBezTo>
                    <a:lnTo>
                      <a:pt x="177" y="383"/>
                    </a:ln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40"/>
                      <a:pt x="92" y="440"/>
                      <a:pt x="92" y="475"/>
                    </a:cubicBezTo>
                    <a:lnTo>
                      <a:pt x="92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cubicBezTo>
                      <a:pt x="120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75"/>
                      <a:pt x="149" y="440"/>
                      <a:pt x="177" y="440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8"/>
                    </a:lnTo>
                    <a:lnTo>
                      <a:pt x="120" y="29"/>
                    </a:ln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71"/>
              <p:cNvSpPr/>
              <p:nvPr/>
            </p:nvSpPr>
            <p:spPr>
              <a:xfrm>
                <a:off x="50118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49" y="1"/>
                    </a:moveTo>
                    <a:cubicBezTo>
                      <a:pt x="86" y="57"/>
                      <a:pt x="57" y="114"/>
                      <a:pt x="29" y="178"/>
                    </a:cubicBezTo>
                    <a:cubicBezTo>
                      <a:pt x="1" y="234"/>
                      <a:pt x="1" y="319"/>
                      <a:pt x="1" y="383"/>
                    </a:cubicBezTo>
                    <a:cubicBezTo>
                      <a:pt x="1" y="439"/>
                      <a:pt x="1" y="531"/>
                      <a:pt x="29" y="588"/>
                    </a:cubicBezTo>
                    <a:cubicBezTo>
                      <a:pt x="57" y="645"/>
                      <a:pt x="86" y="708"/>
                      <a:pt x="149" y="765"/>
                    </a:cubicBezTo>
                    <a:lnTo>
                      <a:pt x="206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14" y="616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34"/>
                    </a:lnTo>
                    <a:cubicBezTo>
                      <a:pt x="86" y="206"/>
                      <a:pt x="114" y="142"/>
                      <a:pt x="149" y="114"/>
                    </a:cubicBezTo>
                    <a:cubicBezTo>
                      <a:pt x="149" y="86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71"/>
              <p:cNvSpPr/>
              <p:nvPr/>
            </p:nvSpPr>
            <p:spPr>
              <a:xfrm>
                <a:off x="5019075" y="2349450"/>
                <a:ext cx="53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65" extrusionOk="0">
                    <a:moveTo>
                      <a:pt x="149" y="1"/>
                    </a:moveTo>
                    <a:cubicBezTo>
                      <a:pt x="121" y="57"/>
                      <a:pt x="65" y="114"/>
                      <a:pt x="65" y="178"/>
                    </a:cubicBezTo>
                    <a:cubicBezTo>
                      <a:pt x="36" y="234"/>
                      <a:pt x="1" y="319"/>
                      <a:pt x="1" y="383"/>
                    </a:cubicBezTo>
                    <a:cubicBezTo>
                      <a:pt x="1" y="439"/>
                      <a:pt x="36" y="531"/>
                      <a:pt x="65" y="588"/>
                    </a:cubicBezTo>
                    <a:cubicBezTo>
                      <a:pt x="65" y="645"/>
                      <a:pt x="121" y="708"/>
                      <a:pt x="149" y="765"/>
                    </a:cubicBezTo>
                    <a:lnTo>
                      <a:pt x="213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21" y="616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34"/>
                    </a:lnTo>
                    <a:cubicBezTo>
                      <a:pt x="121" y="206"/>
                      <a:pt x="121" y="142"/>
                      <a:pt x="149" y="114"/>
                    </a:cubicBezTo>
                    <a:cubicBezTo>
                      <a:pt x="149" y="86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71"/>
              <p:cNvSpPr/>
              <p:nvPr/>
            </p:nvSpPr>
            <p:spPr>
              <a:xfrm>
                <a:off x="5027225" y="2353875"/>
                <a:ext cx="23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0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92" y="86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39"/>
                    </a:lnTo>
                    <a:lnTo>
                      <a:pt x="92" y="439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1"/>
              <p:cNvSpPr/>
              <p:nvPr/>
            </p:nvSpPr>
            <p:spPr>
              <a:xfrm>
                <a:off x="5036775" y="2350175"/>
                <a:ext cx="104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16" extrusionOk="0">
                    <a:moveTo>
                      <a:pt x="212" y="57"/>
                    </a:moveTo>
                    <a:cubicBezTo>
                      <a:pt x="241" y="57"/>
                      <a:pt x="269" y="85"/>
                      <a:pt x="297" y="85"/>
                    </a:cubicBezTo>
                    <a:cubicBezTo>
                      <a:pt x="297" y="113"/>
                      <a:pt x="326" y="149"/>
                      <a:pt x="326" y="177"/>
                    </a:cubicBezTo>
                    <a:lnTo>
                      <a:pt x="326" y="290"/>
                    </a:lnTo>
                    <a:lnTo>
                      <a:pt x="326" y="326"/>
                    </a:lnTo>
                    <a:lnTo>
                      <a:pt x="326" y="439"/>
                    </a:lnTo>
                    <a:cubicBezTo>
                      <a:pt x="326" y="467"/>
                      <a:pt x="297" y="502"/>
                      <a:pt x="297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67"/>
                      <a:pt x="92" y="439"/>
                    </a:cubicBezTo>
                    <a:lnTo>
                      <a:pt x="92" y="326"/>
                    </a:lnTo>
                    <a:lnTo>
                      <a:pt x="92" y="290"/>
                    </a:lnTo>
                    <a:lnTo>
                      <a:pt x="92" y="177"/>
                    </a:lnTo>
                    <a:cubicBezTo>
                      <a:pt x="121" y="149"/>
                      <a:pt x="121" y="113"/>
                      <a:pt x="149" y="85"/>
                    </a:cubicBezTo>
                    <a:cubicBezTo>
                      <a:pt x="149" y="85"/>
                      <a:pt x="177" y="57"/>
                      <a:pt x="212" y="57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92" y="57"/>
                      <a:pt x="64" y="57"/>
                    </a:cubicBezTo>
                    <a:cubicBezTo>
                      <a:pt x="64" y="85"/>
                      <a:pt x="36" y="113"/>
                      <a:pt x="36" y="177"/>
                    </a:cubicBezTo>
                    <a:cubicBezTo>
                      <a:pt x="36" y="205"/>
                      <a:pt x="0" y="262"/>
                      <a:pt x="0" y="326"/>
                    </a:cubicBezTo>
                    <a:cubicBezTo>
                      <a:pt x="0" y="382"/>
                      <a:pt x="36" y="410"/>
                      <a:pt x="36" y="467"/>
                    </a:cubicBezTo>
                    <a:cubicBezTo>
                      <a:pt x="36" y="502"/>
                      <a:pt x="64" y="531"/>
                      <a:pt x="64" y="559"/>
                    </a:cubicBezTo>
                    <a:cubicBezTo>
                      <a:pt x="92" y="559"/>
                      <a:pt x="92" y="587"/>
                      <a:pt x="121" y="587"/>
                    </a:cubicBezTo>
                    <a:cubicBezTo>
                      <a:pt x="149" y="616"/>
                      <a:pt x="177" y="616"/>
                      <a:pt x="212" y="616"/>
                    </a:cubicBezTo>
                    <a:cubicBezTo>
                      <a:pt x="241" y="616"/>
                      <a:pt x="269" y="616"/>
                      <a:pt x="297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89" y="531"/>
                      <a:pt x="389" y="502"/>
                      <a:pt x="418" y="467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13"/>
                      <a:pt x="389" y="85"/>
                      <a:pt x="354" y="57"/>
                    </a:cubicBezTo>
                    <a:cubicBezTo>
                      <a:pt x="354" y="57"/>
                      <a:pt x="326" y="28"/>
                      <a:pt x="297" y="28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1"/>
              <p:cNvSpPr/>
              <p:nvPr/>
            </p:nvSpPr>
            <p:spPr>
              <a:xfrm>
                <a:off x="50493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71"/>
              <p:cNvSpPr/>
              <p:nvPr/>
            </p:nvSpPr>
            <p:spPr>
              <a:xfrm>
                <a:off x="5057450" y="235460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3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71"/>
              <p:cNvSpPr/>
              <p:nvPr/>
            </p:nvSpPr>
            <p:spPr>
              <a:xfrm>
                <a:off x="5070025" y="235087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57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9"/>
                    </a:cubicBezTo>
                    <a:cubicBezTo>
                      <a:pt x="85" y="121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71"/>
              <p:cNvSpPr/>
              <p:nvPr/>
            </p:nvSpPr>
            <p:spPr>
              <a:xfrm>
                <a:off x="5075150" y="235087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29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9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71"/>
              <p:cNvSpPr/>
              <p:nvPr/>
            </p:nvSpPr>
            <p:spPr>
              <a:xfrm>
                <a:off x="5080975" y="2354600"/>
                <a:ext cx="10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26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8" y="233"/>
                    </a:lnTo>
                    <a:lnTo>
                      <a:pt x="418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71"/>
              <p:cNvSpPr/>
              <p:nvPr/>
            </p:nvSpPr>
            <p:spPr>
              <a:xfrm>
                <a:off x="5093550" y="2354600"/>
                <a:ext cx="104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418" y="0"/>
                    </a:moveTo>
                    <a:lnTo>
                      <a:pt x="0" y="177"/>
                    </a:lnTo>
                    <a:lnTo>
                      <a:pt x="0" y="233"/>
                    </a:lnTo>
                    <a:lnTo>
                      <a:pt x="418" y="410"/>
                    </a:lnTo>
                    <a:lnTo>
                      <a:pt x="418" y="354"/>
                    </a:lnTo>
                    <a:lnTo>
                      <a:pt x="64" y="205"/>
                    </a:lnTo>
                    <a:lnTo>
                      <a:pt x="418" y="57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71"/>
              <p:cNvSpPr/>
              <p:nvPr/>
            </p:nvSpPr>
            <p:spPr>
              <a:xfrm>
                <a:off x="51112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71"/>
              <p:cNvSpPr/>
              <p:nvPr/>
            </p:nvSpPr>
            <p:spPr>
              <a:xfrm>
                <a:off x="512307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57" y="86"/>
                      <a:pt x="57" y="114"/>
                    </a:cubicBezTo>
                    <a:cubicBezTo>
                      <a:pt x="85" y="178"/>
                      <a:pt x="85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16"/>
                      <a:pt x="57" y="645"/>
                    </a:cubicBezTo>
                    <a:cubicBezTo>
                      <a:pt x="57" y="708"/>
                      <a:pt x="29" y="737"/>
                      <a:pt x="1" y="765"/>
                    </a:cubicBezTo>
                    <a:lnTo>
                      <a:pt x="57" y="765"/>
                    </a:lnTo>
                    <a:cubicBezTo>
                      <a:pt x="85" y="708"/>
                      <a:pt x="149" y="645"/>
                      <a:pt x="177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77" y="178"/>
                    </a:cubicBezTo>
                    <a:cubicBezTo>
                      <a:pt x="149" y="114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71"/>
              <p:cNvSpPr/>
              <p:nvPr/>
            </p:nvSpPr>
            <p:spPr>
              <a:xfrm>
                <a:off x="50118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49" y="1"/>
                    </a:moveTo>
                    <a:cubicBezTo>
                      <a:pt x="86" y="64"/>
                      <a:pt x="57" y="121"/>
                      <a:pt x="29" y="178"/>
                    </a:cubicBezTo>
                    <a:cubicBezTo>
                      <a:pt x="1" y="241"/>
                      <a:pt x="1" y="326"/>
                      <a:pt x="1" y="383"/>
                    </a:cubicBezTo>
                    <a:cubicBezTo>
                      <a:pt x="1" y="446"/>
                      <a:pt x="1" y="531"/>
                      <a:pt x="29" y="595"/>
                    </a:cubicBezTo>
                    <a:cubicBezTo>
                      <a:pt x="57" y="652"/>
                      <a:pt x="86" y="708"/>
                      <a:pt x="149" y="772"/>
                    </a:cubicBezTo>
                    <a:lnTo>
                      <a:pt x="206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14" y="623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41"/>
                    </a:lnTo>
                    <a:cubicBezTo>
                      <a:pt x="86" y="206"/>
                      <a:pt x="114" y="149"/>
                      <a:pt x="149" y="121"/>
                    </a:cubicBezTo>
                    <a:cubicBezTo>
                      <a:pt x="149" y="93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71"/>
              <p:cNvSpPr/>
              <p:nvPr/>
            </p:nvSpPr>
            <p:spPr>
              <a:xfrm>
                <a:off x="5019075" y="2423025"/>
                <a:ext cx="53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72" extrusionOk="0">
                    <a:moveTo>
                      <a:pt x="149" y="1"/>
                    </a:moveTo>
                    <a:cubicBezTo>
                      <a:pt x="121" y="64"/>
                      <a:pt x="65" y="121"/>
                      <a:pt x="65" y="178"/>
                    </a:cubicBezTo>
                    <a:cubicBezTo>
                      <a:pt x="36" y="241"/>
                      <a:pt x="1" y="326"/>
                      <a:pt x="1" y="383"/>
                    </a:cubicBezTo>
                    <a:cubicBezTo>
                      <a:pt x="1" y="446"/>
                      <a:pt x="36" y="531"/>
                      <a:pt x="65" y="595"/>
                    </a:cubicBezTo>
                    <a:cubicBezTo>
                      <a:pt x="65" y="652"/>
                      <a:pt x="121" y="708"/>
                      <a:pt x="149" y="772"/>
                    </a:cubicBezTo>
                    <a:lnTo>
                      <a:pt x="213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21" y="623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41"/>
                    </a:lnTo>
                    <a:cubicBezTo>
                      <a:pt x="121" y="206"/>
                      <a:pt x="121" y="149"/>
                      <a:pt x="149" y="121"/>
                    </a:cubicBezTo>
                    <a:cubicBezTo>
                      <a:pt x="149" y="93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71"/>
              <p:cNvSpPr/>
              <p:nvPr/>
            </p:nvSpPr>
            <p:spPr>
              <a:xfrm>
                <a:off x="5027225" y="2427450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71"/>
              <p:cNvSpPr/>
              <p:nvPr/>
            </p:nvSpPr>
            <p:spPr>
              <a:xfrm>
                <a:off x="5036775" y="2423750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2" y="64"/>
                    </a:moveTo>
                    <a:cubicBezTo>
                      <a:pt x="241" y="64"/>
                      <a:pt x="269" y="92"/>
                      <a:pt x="297" y="92"/>
                    </a:cubicBez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41" y="566"/>
                      <a:pt x="212" y="566"/>
                    </a:cubicBezTo>
                    <a:cubicBezTo>
                      <a:pt x="177" y="566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2" y="64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35"/>
                    </a:cubicBezTo>
                    <a:cubicBezTo>
                      <a:pt x="92" y="35"/>
                      <a:pt x="92" y="64"/>
                      <a:pt x="64" y="64"/>
                    </a:cubicBezTo>
                    <a:cubicBezTo>
                      <a:pt x="64" y="92"/>
                      <a:pt x="36" y="120"/>
                      <a:pt x="36" y="177"/>
                    </a:cubicBezTo>
                    <a:cubicBezTo>
                      <a:pt x="36" y="212"/>
                      <a:pt x="0" y="269"/>
                      <a:pt x="0" y="326"/>
                    </a:cubicBezTo>
                    <a:cubicBezTo>
                      <a:pt x="0" y="389"/>
                      <a:pt x="36" y="417"/>
                      <a:pt x="36" y="474"/>
                    </a:cubicBezTo>
                    <a:cubicBezTo>
                      <a:pt x="36" y="502"/>
                      <a:pt x="64" y="531"/>
                      <a:pt x="64" y="566"/>
                    </a:cubicBezTo>
                    <a:cubicBezTo>
                      <a:pt x="92" y="566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326" y="594"/>
                      <a:pt x="354" y="566"/>
                      <a:pt x="354" y="566"/>
                    </a:cubicBezTo>
                    <a:cubicBezTo>
                      <a:pt x="389" y="531"/>
                      <a:pt x="389" y="502"/>
                      <a:pt x="418" y="474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20"/>
                      <a:pt x="389" y="92"/>
                      <a:pt x="354" y="64"/>
                    </a:cubicBezTo>
                    <a:cubicBezTo>
                      <a:pt x="354" y="64"/>
                      <a:pt x="326" y="35"/>
                      <a:pt x="297" y="35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71"/>
              <p:cNvSpPr/>
              <p:nvPr/>
            </p:nvSpPr>
            <p:spPr>
              <a:xfrm>
                <a:off x="50493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71"/>
              <p:cNvSpPr/>
              <p:nvPr/>
            </p:nvSpPr>
            <p:spPr>
              <a:xfrm>
                <a:off x="5057450" y="2428150"/>
                <a:ext cx="103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55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1" y="241"/>
                    </a:lnTo>
                    <a:lnTo>
                      <a:pt x="411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71"/>
              <p:cNvSpPr/>
              <p:nvPr/>
            </p:nvSpPr>
            <p:spPr>
              <a:xfrm>
                <a:off x="5070025" y="242462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57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2"/>
                    </a:cubicBezTo>
                    <a:cubicBezTo>
                      <a:pt x="85" y="114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71"/>
              <p:cNvSpPr/>
              <p:nvPr/>
            </p:nvSpPr>
            <p:spPr>
              <a:xfrm>
                <a:off x="5075150" y="242462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29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2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71"/>
              <p:cNvSpPr/>
              <p:nvPr/>
            </p:nvSpPr>
            <p:spPr>
              <a:xfrm>
                <a:off x="5080975" y="2428150"/>
                <a:ext cx="104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26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8" y="241"/>
                    </a:lnTo>
                    <a:lnTo>
                      <a:pt x="418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1"/>
              <p:cNvSpPr/>
              <p:nvPr/>
            </p:nvSpPr>
            <p:spPr>
              <a:xfrm>
                <a:off x="5093550" y="2428150"/>
                <a:ext cx="104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9" extrusionOk="0">
                    <a:moveTo>
                      <a:pt x="418" y="1"/>
                    </a:moveTo>
                    <a:lnTo>
                      <a:pt x="0" y="178"/>
                    </a:lnTo>
                    <a:lnTo>
                      <a:pt x="0" y="241"/>
                    </a:lnTo>
                    <a:lnTo>
                      <a:pt x="418" y="418"/>
                    </a:lnTo>
                    <a:lnTo>
                      <a:pt x="418" y="355"/>
                    </a:lnTo>
                    <a:lnTo>
                      <a:pt x="64" y="213"/>
                    </a:lnTo>
                    <a:lnTo>
                      <a:pt x="418" y="65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1"/>
              <p:cNvSpPr/>
              <p:nvPr/>
            </p:nvSpPr>
            <p:spPr>
              <a:xfrm>
                <a:off x="51112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1"/>
              <p:cNvSpPr/>
              <p:nvPr/>
            </p:nvSpPr>
            <p:spPr>
              <a:xfrm>
                <a:off x="512307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57" y="93"/>
                      <a:pt x="57" y="121"/>
                    </a:cubicBezTo>
                    <a:cubicBezTo>
                      <a:pt x="85" y="178"/>
                      <a:pt x="85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57" y="708"/>
                      <a:pt x="29" y="737"/>
                      <a:pt x="1" y="772"/>
                    </a:cubicBezTo>
                    <a:lnTo>
                      <a:pt x="57" y="772"/>
                    </a:lnTo>
                    <a:cubicBezTo>
                      <a:pt x="85" y="708"/>
                      <a:pt x="149" y="652"/>
                      <a:pt x="177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77" y="178"/>
                    </a:cubicBezTo>
                    <a:cubicBezTo>
                      <a:pt x="149" y="121"/>
                      <a:pt x="85" y="64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1"/>
              <p:cNvSpPr/>
              <p:nvPr/>
            </p:nvSpPr>
            <p:spPr>
              <a:xfrm>
                <a:off x="50332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3" y="1"/>
                    </a:moveTo>
                    <a:lnTo>
                      <a:pt x="1" y="177"/>
                    </a:lnTo>
                    <a:lnTo>
                      <a:pt x="1" y="234"/>
                    </a:lnTo>
                    <a:lnTo>
                      <a:pt x="383" y="411"/>
                    </a:lnTo>
                    <a:lnTo>
                      <a:pt x="383" y="354"/>
                    </a:lnTo>
                    <a:lnTo>
                      <a:pt x="57" y="206"/>
                    </a:lnTo>
                    <a:lnTo>
                      <a:pt x="383" y="57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1"/>
              <p:cNvSpPr/>
              <p:nvPr/>
            </p:nvSpPr>
            <p:spPr>
              <a:xfrm>
                <a:off x="50456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2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2" y="560"/>
                      <a:pt x="213" y="560"/>
                    </a:cubicBezTo>
                    <a:cubicBezTo>
                      <a:pt x="178" y="560"/>
                      <a:pt x="150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50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50" y="1"/>
                      <a:pt x="121" y="29"/>
                    </a:cubicBezTo>
                    <a:cubicBezTo>
                      <a:pt x="93" y="29"/>
                      <a:pt x="93" y="57"/>
                      <a:pt x="65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5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50" y="616"/>
                      <a:pt x="178" y="616"/>
                      <a:pt x="213" y="616"/>
                    </a:cubicBezTo>
                    <a:cubicBezTo>
                      <a:pt x="242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5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5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2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1"/>
              <p:cNvSpPr/>
              <p:nvPr/>
            </p:nvSpPr>
            <p:spPr>
              <a:xfrm>
                <a:off x="5058175" y="2385550"/>
                <a:ext cx="88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9" extrusionOk="0">
                    <a:moveTo>
                      <a:pt x="205" y="0"/>
                    </a:moveTo>
                    <a:cubicBezTo>
                      <a:pt x="177" y="0"/>
                      <a:pt x="149" y="28"/>
                      <a:pt x="149" y="28"/>
                    </a:cubicBezTo>
                    <a:cubicBezTo>
                      <a:pt x="121" y="28"/>
                      <a:pt x="92" y="28"/>
                      <a:pt x="64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1"/>
              <p:cNvSpPr/>
              <p:nvPr/>
            </p:nvSpPr>
            <p:spPr>
              <a:xfrm>
                <a:off x="5073725" y="2384825"/>
                <a:ext cx="95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1" y="114"/>
                      <a:pt x="291" y="142"/>
                      <a:pt x="291" y="178"/>
                    </a:cubicBezTo>
                    <a:cubicBezTo>
                      <a:pt x="326" y="206"/>
                      <a:pt x="326" y="234"/>
                      <a:pt x="326" y="291"/>
                    </a:cubicBezTo>
                    <a:lnTo>
                      <a:pt x="326" y="319"/>
                    </a:lnTo>
                    <a:cubicBezTo>
                      <a:pt x="326" y="383"/>
                      <a:pt x="326" y="411"/>
                      <a:pt x="291" y="439"/>
                    </a:cubicBezTo>
                    <a:cubicBezTo>
                      <a:pt x="291" y="468"/>
                      <a:pt x="291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49" y="560"/>
                      <a:pt x="149" y="531"/>
                      <a:pt x="114" y="531"/>
                    </a:cubicBezTo>
                    <a:cubicBezTo>
                      <a:pt x="86" y="496"/>
                      <a:pt x="86" y="468"/>
                      <a:pt x="86" y="439"/>
                    </a:cubicBezTo>
                    <a:cubicBezTo>
                      <a:pt x="57" y="411"/>
                      <a:pt x="57" y="383"/>
                      <a:pt x="57" y="319"/>
                    </a:cubicBezTo>
                    <a:lnTo>
                      <a:pt x="57" y="291"/>
                    </a:lnTo>
                    <a:cubicBezTo>
                      <a:pt x="57" y="234"/>
                      <a:pt x="57" y="206"/>
                      <a:pt x="86" y="178"/>
                    </a:cubicBezTo>
                    <a:cubicBezTo>
                      <a:pt x="86" y="142"/>
                      <a:pt x="86" y="114"/>
                      <a:pt x="114" y="86"/>
                    </a:cubicBezTo>
                    <a:cubicBezTo>
                      <a:pt x="149" y="86"/>
                      <a:pt x="149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49" y="1"/>
                      <a:pt x="149" y="1"/>
                      <a:pt x="114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1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1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14" y="588"/>
                    </a:cubicBezTo>
                    <a:cubicBezTo>
                      <a:pt x="149" y="616"/>
                      <a:pt x="149" y="616"/>
                      <a:pt x="206" y="616"/>
                    </a:cubicBezTo>
                    <a:cubicBezTo>
                      <a:pt x="234" y="616"/>
                      <a:pt x="263" y="616"/>
                      <a:pt x="263" y="588"/>
                    </a:cubicBezTo>
                    <a:cubicBezTo>
                      <a:pt x="291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lnTo>
                      <a:pt x="383" y="291"/>
                    </a:lnTo>
                    <a:lnTo>
                      <a:pt x="383" y="178"/>
                    </a:ln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1" y="29"/>
                      <a:pt x="263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1"/>
              <p:cNvSpPr/>
              <p:nvPr/>
            </p:nvSpPr>
            <p:spPr>
              <a:xfrm>
                <a:off x="50854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49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49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93" y="57"/>
                      <a:pt x="64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4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4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4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1"/>
              <p:cNvSpPr/>
              <p:nvPr/>
            </p:nvSpPr>
            <p:spPr>
              <a:xfrm>
                <a:off x="5097950" y="2385550"/>
                <a:ext cx="887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59" extrusionOk="0">
                    <a:moveTo>
                      <a:pt x="206" y="0"/>
                    </a:moveTo>
                    <a:cubicBezTo>
                      <a:pt x="178" y="0"/>
                      <a:pt x="150" y="28"/>
                      <a:pt x="150" y="28"/>
                    </a:cubicBezTo>
                    <a:cubicBezTo>
                      <a:pt x="121" y="28"/>
                      <a:pt x="93" y="28"/>
                      <a:pt x="65" y="57"/>
                    </a:cubicBezTo>
                    <a:lnTo>
                      <a:pt x="1" y="57"/>
                    </a:lnTo>
                    <a:lnTo>
                      <a:pt x="1" y="113"/>
                    </a:lnTo>
                    <a:lnTo>
                      <a:pt x="150" y="113"/>
                    </a:lnTo>
                    <a:lnTo>
                      <a:pt x="150" y="502"/>
                    </a:lnTo>
                    <a:lnTo>
                      <a:pt x="1" y="502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2"/>
                    </a:lnTo>
                    <a:lnTo>
                      <a:pt x="242" y="50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1"/>
              <p:cNvSpPr/>
              <p:nvPr/>
            </p:nvSpPr>
            <p:spPr>
              <a:xfrm>
                <a:off x="51091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57" y="64"/>
                    </a:lnTo>
                    <a:lnTo>
                      <a:pt x="57" y="121"/>
                    </a:lnTo>
                    <a:lnTo>
                      <a:pt x="86" y="297"/>
                    </a:lnTo>
                    <a:lnTo>
                      <a:pt x="86" y="326"/>
                    </a:lnTo>
                    <a:cubicBezTo>
                      <a:pt x="86" y="354"/>
                      <a:pt x="86" y="354"/>
                      <a:pt x="114" y="389"/>
                    </a:cubicBezTo>
                    <a:lnTo>
                      <a:pt x="178" y="389"/>
                    </a:lnTo>
                    <a:cubicBezTo>
                      <a:pt x="114" y="389"/>
                      <a:pt x="114" y="389"/>
                      <a:pt x="86" y="418"/>
                    </a:cubicBezTo>
                    <a:lnTo>
                      <a:pt x="86" y="474"/>
                    </a:lnTo>
                    <a:lnTo>
                      <a:pt x="57" y="680"/>
                    </a:lnTo>
                    <a:lnTo>
                      <a:pt x="57" y="708"/>
                    </a:lnTo>
                    <a:lnTo>
                      <a:pt x="1" y="708"/>
                    </a:lnTo>
                    <a:lnTo>
                      <a:pt x="1" y="771"/>
                    </a:lnTo>
                    <a:lnTo>
                      <a:pt x="57" y="771"/>
                    </a:lnTo>
                    <a:lnTo>
                      <a:pt x="86" y="743"/>
                    </a:lnTo>
                    <a:cubicBezTo>
                      <a:pt x="114" y="743"/>
                      <a:pt x="114" y="743"/>
                      <a:pt x="114" y="708"/>
                    </a:cubicBezTo>
                    <a:cubicBezTo>
                      <a:pt x="149" y="708"/>
                      <a:pt x="149" y="680"/>
                      <a:pt x="149" y="651"/>
                    </a:cubicBezTo>
                    <a:lnTo>
                      <a:pt x="149" y="474"/>
                    </a:lnTo>
                    <a:lnTo>
                      <a:pt x="149" y="446"/>
                    </a:lnTo>
                    <a:cubicBezTo>
                      <a:pt x="149" y="446"/>
                      <a:pt x="178" y="446"/>
                      <a:pt x="178" y="418"/>
                    </a:cubicBezTo>
                    <a:lnTo>
                      <a:pt x="206" y="418"/>
                    </a:lnTo>
                    <a:lnTo>
                      <a:pt x="206" y="354"/>
                    </a:lnTo>
                    <a:lnTo>
                      <a:pt x="178" y="354"/>
                    </a:lnTo>
                    <a:lnTo>
                      <a:pt x="149" y="326"/>
                    </a:lnTo>
                    <a:lnTo>
                      <a:pt x="149" y="297"/>
                    </a:lnTo>
                    <a:lnTo>
                      <a:pt x="149" y="121"/>
                    </a:lnTo>
                    <a:cubicBezTo>
                      <a:pt x="149" y="92"/>
                      <a:pt x="149" y="92"/>
                      <a:pt x="114" y="64"/>
                    </a:cubicBezTo>
                    <a:cubicBezTo>
                      <a:pt x="114" y="64"/>
                      <a:pt x="114" y="36"/>
                      <a:pt x="86" y="36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1"/>
              <p:cNvSpPr/>
              <p:nvPr/>
            </p:nvSpPr>
            <p:spPr>
              <a:xfrm>
                <a:off x="5121650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42" y="1"/>
                    </a:moveTo>
                    <a:lnTo>
                      <a:pt x="142" y="177"/>
                    </a:lnTo>
                    <a:lnTo>
                      <a:pt x="1" y="177"/>
                    </a:lnTo>
                    <a:lnTo>
                      <a:pt x="1" y="234"/>
                    </a:lnTo>
                    <a:lnTo>
                      <a:pt x="142" y="234"/>
                    </a:lnTo>
                    <a:lnTo>
                      <a:pt x="142" y="411"/>
                    </a:lnTo>
                    <a:lnTo>
                      <a:pt x="234" y="411"/>
                    </a:lnTo>
                    <a:lnTo>
                      <a:pt x="234" y="234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234" y="17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1"/>
              <p:cNvSpPr/>
              <p:nvPr/>
            </p:nvSpPr>
            <p:spPr>
              <a:xfrm>
                <a:off x="5134050" y="2385550"/>
                <a:ext cx="97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559" extrusionOk="0">
                    <a:moveTo>
                      <a:pt x="212" y="0"/>
                    </a:moveTo>
                    <a:cubicBezTo>
                      <a:pt x="177" y="0"/>
                      <a:pt x="177" y="28"/>
                      <a:pt x="149" y="28"/>
                    </a:cubicBezTo>
                    <a:cubicBezTo>
                      <a:pt x="120" y="28"/>
                      <a:pt x="92" y="28"/>
                      <a:pt x="92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89" y="559"/>
                    </a:lnTo>
                    <a:lnTo>
                      <a:pt x="389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1"/>
              <p:cNvSpPr/>
              <p:nvPr/>
            </p:nvSpPr>
            <p:spPr>
              <a:xfrm>
                <a:off x="514517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86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86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29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29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21" y="588"/>
                    </a:cubicBezTo>
                    <a:cubicBezTo>
                      <a:pt x="149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cubicBezTo>
                      <a:pt x="383" y="411"/>
                      <a:pt x="411" y="354"/>
                      <a:pt x="411" y="291"/>
                    </a:cubicBezTo>
                    <a:cubicBezTo>
                      <a:pt x="411" y="234"/>
                      <a:pt x="383" y="206"/>
                      <a:pt x="383" y="178"/>
                    </a:cubicBez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1"/>
              <p:cNvSpPr/>
              <p:nvPr/>
            </p:nvSpPr>
            <p:spPr>
              <a:xfrm>
                <a:off x="515702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91" y="86"/>
                    </a:cubicBezTo>
                    <a:cubicBezTo>
                      <a:pt x="291" y="114"/>
                      <a:pt x="319" y="142"/>
                      <a:pt x="319" y="178"/>
                    </a:cubicBezTo>
                    <a:lnTo>
                      <a:pt x="319" y="291"/>
                    </a:lnTo>
                    <a:lnTo>
                      <a:pt x="319" y="319"/>
                    </a:lnTo>
                    <a:lnTo>
                      <a:pt x="319" y="439"/>
                    </a:lnTo>
                    <a:cubicBezTo>
                      <a:pt x="319" y="468"/>
                      <a:pt x="291" y="496"/>
                      <a:pt x="291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2" y="531"/>
                      <a:pt x="142" y="531"/>
                    </a:cubicBezTo>
                    <a:cubicBezTo>
                      <a:pt x="114" y="496"/>
                      <a:pt x="114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114" y="142"/>
                      <a:pt x="114" y="114"/>
                      <a:pt x="142" y="86"/>
                    </a:cubicBezTo>
                    <a:cubicBezTo>
                      <a:pt x="142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2" y="1"/>
                      <a:pt x="114" y="29"/>
                    </a:cubicBezTo>
                    <a:cubicBezTo>
                      <a:pt x="114" y="29"/>
                      <a:pt x="86" y="57"/>
                      <a:pt x="57" y="57"/>
                    </a:cubicBezTo>
                    <a:cubicBezTo>
                      <a:pt x="57" y="86"/>
                      <a:pt x="29" y="114"/>
                      <a:pt x="29" y="178"/>
                    </a:cubicBezTo>
                    <a:cubicBezTo>
                      <a:pt x="29" y="206"/>
                      <a:pt x="1" y="234"/>
                      <a:pt x="1" y="291"/>
                    </a:cubicBezTo>
                    <a:cubicBezTo>
                      <a:pt x="1" y="354"/>
                      <a:pt x="29" y="411"/>
                      <a:pt x="29" y="439"/>
                    </a:cubicBezTo>
                    <a:cubicBezTo>
                      <a:pt x="29" y="496"/>
                      <a:pt x="57" y="531"/>
                      <a:pt x="57" y="560"/>
                    </a:cubicBezTo>
                    <a:cubicBezTo>
                      <a:pt x="86" y="560"/>
                      <a:pt x="114" y="588"/>
                      <a:pt x="114" y="588"/>
                    </a:cubicBezTo>
                    <a:cubicBezTo>
                      <a:pt x="142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1" y="588"/>
                    </a:cubicBezTo>
                    <a:cubicBezTo>
                      <a:pt x="319" y="588"/>
                      <a:pt x="355" y="560"/>
                      <a:pt x="355" y="560"/>
                    </a:cubicBezTo>
                    <a:cubicBezTo>
                      <a:pt x="383" y="531"/>
                      <a:pt x="383" y="496"/>
                      <a:pt x="411" y="439"/>
                    </a:cubicBezTo>
                    <a:lnTo>
                      <a:pt x="411" y="291"/>
                    </a:lnTo>
                    <a:lnTo>
                      <a:pt x="411" y="178"/>
                    </a:lnTo>
                    <a:cubicBezTo>
                      <a:pt x="383" y="114"/>
                      <a:pt x="383" y="86"/>
                      <a:pt x="355" y="57"/>
                    </a:cubicBezTo>
                    <a:cubicBezTo>
                      <a:pt x="355" y="57"/>
                      <a:pt x="319" y="29"/>
                      <a:pt x="291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1"/>
              <p:cNvSpPr/>
              <p:nvPr/>
            </p:nvSpPr>
            <p:spPr>
              <a:xfrm>
                <a:off x="5173825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70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70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36" y="86"/>
                      <a:pt x="36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36" y="496"/>
                      <a:pt x="36" y="531"/>
                      <a:pt x="65" y="560"/>
                    </a:cubicBezTo>
                    <a:cubicBezTo>
                      <a:pt x="65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90" y="496"/>
                      <a:pt x="390" y="439"/>
                    </a:cubicBezTo>
                    <a:cubicBezTo>
                      <a:pt x="390" y="411"/>
                      <a:pt x="418" y="354"/>
                      <a:pt x="418" y="291"/>
                    </a:cubicBezTo>
                    <a:cubicBezTo>
                      <a:pt x="418" y="234"/>
                      <a:pt x="390" y="206"/>
                      <a:pt x="390" y="178"/>
                    </a:cubicBezTo>
                    <a:cubicBezTo>
                      <a:pt x="390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1"/>
              <p:cNvSpPr/>
              <p:nvPr/>
            </p:nvSpPr>
            <p:spPr>
              <a:xfrm>
                <a:off x="51864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64" y="64"/>
                    </a:lnTo>
                    <a:lnTo>
                      <a:pt x="64" y="121"/>
                    </a:lnTo>
                    <a:lnTo>
                      <a:pt x="64" y="297"/>
                    </a:lnTo>
                    <a:cubicBezTo>
                      <a:pt x="64" y="297"/>
                      <a:pt x="64" y="326"/>
                      <a:pt x="92" y="326"/>
                    </a:cubicBezTo>
                    <a:cubicBezTo>
                      <a:pt x="92" y="354"/>
                      <a:pt x="92" y="354"/>
                      <a:pt x="120" y="389"/>
                    </a:cubicBezTo>
                    <a:lnTo>
                      <a:pt x="149" y="389"/>
                    </a:lnTo>
                    <a:cubicBezTo>
                      <a:pt x="120" y="389"/>
                      <a:pt x="92" y="389"/>
                      <a:pt x="92" y="418"/>
                    </a:cubicBezTo>
                    <a:cubicBezTo>
                      <a:pt x="92" y="446"/>
                      <a:pt x="64" y="446"/>
                      <a:pt x="64" y="474"/>
                    </a:cubicBezTo>
                    <a:lnTo>
                      <a:pt x="64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71"/>
                    </a:lnTo>
                    <a:lnTo>
                      <a:pt x="28" y="771"/>
                    </a:lnTo>
                    <a:cubicBezTo>
                      <a:pt x="64" y="771"/>
                      <a:pt x="64" y="743"/>
                      <a:pt x="92" y="743"/>
                    </a:cubicBezTo>
                    <a:cubicBezTo>
                      <a:pt x="92" y="743"/>
                      <a:pt x="120" y="743"/>
                      <a:pt x="120" y="708"/>
                    </a:cubicBezTo>
                    <a:lnTo>
                      <a:pt x="120" y="651"/>
                    </a:lnTo>
                    <a:lnTo>
                      <a:pt x="120" y="474"/>
                    </a:lnTo>
                    <a:lnTo>
                      <a:pt x="149" y="446"/>
                    </a:lnTo>
                    <a:lnTo>
                      <a:pt x="177" y="418"/>
                    </a:lnTo>
                    <a:lnTo>
                      <a:pt x="205" y="418"/>
                    </a:lnTo>
                    <a:lnTo>
                      <a:pt x="205" y="354"/>
                    </a:lnTo>
                    <a:lnTo>
                      <a:pt x="177" y="354"/>
                    </a:lnTo>
                    <a:cubicBezTo>
                      <a:pt x="149" y="354"/>
                      <a:pt x="149" y="326"/>
                      <a:pt x="149" y="326"/>
                    </a:cubicBezTo>
                    <a:cubicBezTo>
                      <a:pt x="149" y="326"/>
                      <a:pt x="120" y="326"/>
                      <a:pt x="120" y="297"/>
                    </a:cubicBezTo>
                    <a:lnTo>
                      <a:pt x="120" y="121"/>
                    </a:lnTo>
                    <a:lnTo>
                      <a:pt x="120" y="64"/>
                    </a:lnTo>
                    <a:lnTo>
                      <a:pt x="92" y="36"/>
                    </a:lnTo>
                    <a:cubicBezTo>
                      <a:pt x="64" y="36"/>
                      <a:pt x="64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1"/>
              <p:cNvSpPr/>
              <p:nvPr/>
            </p:nvSpPr>
            <p:spPr>
              <a:xfrm>
                <a:off x="51945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" y="206"/>
                    </a:lnTo>
                    <a:lnTo>
                      <a:pt x="1" y="354"/>
                    </a:lnTo>
                    <a:lnTo>
                      <a:pt x="1" y="411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0" name="Google Shape;2730;p71"/>
            <p:cNvGrpSpPr/>
            <p:nvPr/>
          </p:nvGrpSpPr>
          <p:grpSpPr>
            <a:xfrm>
              <a:off x="3389518" y="1847357"/>
              <a:ext cx="2195785" cy="2992033"/>
              <a:chOff x="4587375" y="2902200"/>
              <a:chExt cx="521750" cy="710950"/>
            </a:xfrm>
          </p:grpSpPr>
          <p:sp>
            <p:nvSpPr>
              <p:cNvPr id="2731" name="Google Shape;2731;p71"/>
              <p:cNvSpPr/>
              <p:nvPr/>
            </p:nvSpPr>
            <p:spPr>
              <a:xfrm>
                <a:off x="4587375" y="2902200"/>
                <a:ext cx="521750" cy="710950"/>
              </a:xfrm>
              <a:custGeom>
                <a:avLst/>
                <a:gdLst/>
                <a:ahLst/>
                <a:cxnLst/>
                <a:rect l="l" t="t" r="r" b="b"/>
                <a:pathLst>
                  <a:path w="20870" h="28438" extrusionOk="0">
                    <a:moveTo>
                      <a:pt x="1050" y="0"/>
                    </a:moveTo>
                    <a:cubicBezTo>
                      <a:pt x="906" y="0"/>
                      <a:pt x="764" y="37"/>
                      <a:pt x="644" y="111"/>
                    </a:cubicBezTo>
                    <a:cubicBezTo>
                      <a:pt x="0" y="493"/>
                      <a:pt x="262" y="1321"/>
                      <a:pt x="559" y="1852"/>
                    </a:cubicBezTo>
                    <a:cubicBezTo>
                      <a:pt x="2151" y="4597"/>
                      <a:pt x="3743" y="7363"/>
                      <a:pt x="5334" y="10136"/>
                    </a:cubicBezTo>
                    <a:cubicBezTo>
                      <a:pt x="4889" y="9400"/>
                      <a:pt x="3976" y="8629"/>
                      <a:pt x="3297" y="8134"/>
                    </a:cubicBezTo>
                    <a:cubicBezTo>
                      <a:pt x="2766" y="7745"/>
                      <a:pt x="2208" y="7391"/>
                      <a:pt x="1564" y="7250"/>
                    </a:cubicBezTo>
                    <a:cubicBezTo>
                      <a:pt x="1437" y="7223"/>
                      <a:pt x="1276" y="7205"/>
                      <a:pt x="1107" y="7205"/>
                    </a:cubicBezTo>
                    <a:cubicBezTo>
                      <a:pt x="681" y="7205"/>
                      <a:pt x="210" y="7324"/>
                      <a:pt x="149" y="7745"/>
                    </a:cubicBezTo>
                    <a:cubicBezTo>
                      <a:pt x="114" y="7922"/>
                      <a:pt x="149" y="8098"/>
                      <a:pt x="262" y="8247"/>
                    </a:cubicBezTo>
                    <a:cubicBezTo>
                      <a:pt x="354" y="8396"/>
                      <a:pt x="467" y="8516"/>
                      <a:pt x="588" y="8664"/>
                    </a:cubicBezTo>
                    <a:cubicBezTo>
                      <a:pt x="1415" y="9485"/>
                      <a:pt x="2208" y="10369"/>
                      <a:pt x="2887" y="11346"/>
                    </a:cubicBezTo>
                    <a:cubicBezTo>
                      <a:pt x="3743" y="12492"/>
                      <a:pt x="4507" y="13758"/>
                      <a:pt x="5334" y="14939"/>
                    </a:cubicBezTo>
                    <a:cubicBezTo>
                      <a:pt x="6190" y="16149"/>
                      <a:pt x="7223" y="17062"/>
                      <a:pt x="8164" y="18151"/>
                    </a:cubicBezTo>
                    <a:cubicBezTo>
                      <a:pt x="9077" y="19184"/>
                      <a:pt x="9374" y="21045"/>
                      <a:pt x="9812" y="22339"/>
                    </a:cubicBezTo>
                    <a:cubicBezTo>
                      <a:pt x="10138" y="23280"/>
                      <a:pt x="10492" y="24228"/>
                      <a:pt x="10817" y="25197"/>
                    </a:cubicBezTo>
                    <a:cubicBezTo>
                      <a:pt x="11079" y="25997"/>
                      <a:pt x="11256" y="27143"/>
                      <a:pt x="11786" y="27822"/>
                    </a:cubicBezTo>
                    <a:cubicBezTo>
                      <a:pt x="12131" y="28292"/>
                      <a:pt x="12755" y="28438"/>
                      <a:pt x="13443" y="28438"/>
                    </a:cubicBezTo>
                    <a:cubicBezTo>
                      <a:pt x="14349" y="28438"/>
                      <a:pt x="15367" y="28184"/>
                      <a:pt x="16003" y="28084"/>
                    </a:cubicBezTo>
                    <a:cubicBezTo>
                      <a:pt x="16271" y="28027"/>
                      <a:pt x="16448" y="27999"/>
                      <a:pt x="16505" y="27999"/>
                    </a:cubicBezTo>
                    <a:cubicBezTo>
                      <a:pt x="17658" y="27850"/>
                      <a:pt x="20367" y="27376"/>
                      <a:pt x="20573" y="25905"/>
                    </a:cubicBezTo>
                    <a:cubicBezTo>
                      <a:pt x="20629" y="25466"/>
                      <a:pt x="20870" y="24900"/>
                      <a:pt x="20749" y="24461"/>
                    </a:cubicBezTo>
                    <a:cubicBezTo>
                      <a:pt x="19603" y="20896"/>
                      <a:pt x="17715" y="17621"/>
                      <a:pt x="16151" y="14232"/>
                    </a:cubicBezTo>
                    <a:cubicBezTo>
                      <a:pt x="16066" y="14027"/>
                      <a:pt x="15974" y="13822"/>
                      <a:pt x="15918" y="13581"/>
                    </a:cubicBezTo>
                    <a:cubicBezTo>
                      <a:pt x="15889" y="13348"/>
                      <a:pt x="15889" y="13114"/>
                      <a:pt x="15889" y="12874"/>
                    </a:cubicBezTo>
                    <a:cubicBezTo>
                      <a:pt x="15854" y="12435"/>
                      <a:pt x="15741" y="12053"/>
                      <a:pt x="15592" y="11636"/>
                    </a:cubicBezTo>
                    <a:cubicBezTo>
                      <a:pt x="14941" y="9690"/>
                      <a:pt x="14206" y="7780"/>
                      <a:pt x="13144" y="6040"/>
                    </a:cubicBezTo>
                    <a:cubicBezTo>
                      <a:pt x="12791" y="5481"/>
                      <a:pt x="12260" y="4773"/>
                      <a:pt x="11786" y="4300"/>
                    </a:cubicBezTo>
                    <a:cubicBezTo>
                      <a:pt x="11553" y="4066"/>
                      <a:pt x="11291" y="3854"/>
                      <a:pt x="10937" y="3797"/>
                    </a:cubicBezTo>
                    <a:cubicBezTo>
                      <a:pt x="10928" y="3795"/>
                      <a:pt x="10915" y="3794"/>
                      <a:pt x="10899" y="3794"/>
                    </a:cubicBezTo>
                    <a:cubicBezTo>
                      <a:pt x="10691" y="3794"/>
                      <a:pt x="9933" y="3946"/>
                      <a:pt x="9933" y="3946"/>
                    </a:cubicBezTo>
                    <a:cubicBezTo>
                      <a:pt x="9579" y="3592"/>
                      <a:pt x="9282" y="3387"/>
                      <a:pt x="8751" y="3323"/>
                    </a:cubicBezTo>
                    <a:cubicBezTo>
                      <a:pt x="8680" y="3315"/>
                      <a:pt x="8608" y="3311"/>
                      <a:pt x="8535" y="3311"/>
                    </a:cubicBezTo>
                    <a:cubicBezTo>
                      <a:pt x="8100" y="3311"/>
                      <a:pt x="7656" y="3452"/>
                      <a:pt x="7280" y="3677"/>
                    </a:cubicBezTo>
                    <a:cubicBezTo>
                      <a:pt x="7011" y="3323"/>
                      <a:pt x="6601" y="3090"/>
                      <a:pt x="6162" y="3033"/>
                    </a:cubicBezTo>
                    <a:cubicBezTo>
                      <a:pt x="6123" y="3030"/>
                      <a:pt x="6084" y="3029"/>
                      <a:pt x="6045" y="3029"/>
                    </a:cubicBezTo>
                    <a:cubicBezTo>
                      <a:pt x="5693" y="3029"/>
                      <a:pt x="5337" y="3145"/>
                      <a:pt x="5101" y="3387"/>
                    </a:cubicBezTo>
                    <a:cubicBezTo>
                      <a:pt x="4952" y="3500"/>
                      <a:pt x="4804" y="3677"/>
                      <a:pt x="4776" y="3854"/>
                    </a:cubicBezTo>
                    <a:cubicBezTo>
                      <a:pt x="4748" y="3916"/>
                      <a:pt x="4801" y="4357"/>
                      <a:pt x="4778" y="4357"/>
                    </a:cubicBezTo>
                    <a:cubicBezTo>
                      <a:pt x="4777" y="4357"/>
                      <a:pt x="4776" y="4357"/>
                      <a:pt x="4776" y="4356"/>
                    </a:cubicBezTo>
                    <a:cubicBezTo>
                      <a:pt x="4478" y="4271"/>
                      <a:pt x="4330" y="3974"/>
                      <a:pt x="4181" y="3712"/>
                    </a:cubicBezTo>
                    <a:cubicBezTo>
                      <a:pt x="3538" y="2588"/>
                      <a:pt x="2830" y="1555"/>
                      <a:pt x="2002" y="557"/>
                    </a:cubicBezTo>
                    <a:cubicBezTo>
                      <a:pt x="1826" y="380"/>
                      <a:pt x="1677" y="203"/>
                      <a:pt x="1472" y="111"/>
                    </a:cubicBezTo>
                    <a:cubicBezTo>
                      <a:pt x="1341" y="37"/>
                      <a:pt x="1194" y="0"/>
                      <a:pt x="1050" y="0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71"/>
              <p:cNvSpPr/>
              <p:nvPr/>
            </p:nvSpPr>
            <p:spPr>
              <a:xfrm>
                <a:off x="4705150" y="3009850"/>
                <a:ext cx="5310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3736" extrusionOk="0">
                    <a:moveTo>
                      <a:pt x="79" y="1"/>
                    </a:moveTo>
                    <a:cubicBezTo>
                      <a:pt x="65" y="1"/>
                      <a:pt x="50" y="8"/>
                      <a:pt x="36" y="22"/>
                    </a:cubicBezTo>
                    <a:cubicBezTo>
                      <a:pt x="1" y="22"/>
                      <a:pt x="1" y="50"/>
                      <a:pt x="1" y="78"/>
                    </a:cubicBezTo>
                    <a:cubicBezTo>
                      <a:pt x="355" y="758"/>
                      <a:pt x="708" y="1352"/>
                      <a:pt x="1005" y="1911"/>
                    </a:cubicBezTo>
                    <a:cubicBezTo>
                      <a:pt x="1331" y="2441"/>
                      <a:pt x="1656" y="3028"/>
                      <a:pt x="2010" y="3708"/>
                    </a:cubicBezTo>
                    <a:cubicBezTo>
                      <a:pt x="2038" y="3708"/>
                      <a:pt x="2038" y="3736"/>
                      <a:pt x="2067" y="3736"/>
                    </a:cubicBezTo>
                    <a:cubicBezTo>
                      <a:pt x="2067" y="3736"/>
                      <a:pt x="2095" y="3736"/>
                      <a:pt x="2095" y="3708"/>
                    </a:cubicBezTo>
                    <a:cubicBezTo>
                      <a:pt x="2123" y="3708"/>
                      <a:pt x="2123" y="3679"/>
                      <a:pt x="2123" y="3651"/>
                    </a:cubicBezTo>
                    <a:cubicBezTo>
                      <a:pt x="1769" y="2972"/>
                      <a:pt x="1451" y="2378"/>
                      <a:pt x="1126" y="1847"/>
                    </a:cubicBezTo>
                    <a:cubicBezTo>
                      <a:pt x="800" y="1288"/>
                      <a:pt x="475" y="701"/>
                      <a:pt x="121" y="22"/>
                    </a:cubicBezTo>
                    <a:cubicBezTo>
                      <a:pt x="107" y="8"/>
                      <a:pt x="93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71"/>
              <p:cNvSpPr/>
              <p:nvPr/>
            </p:nvSpPr>
            <p:spPr>
              <a:xfrm>
                <a:off x="4770075" y="2992700"/>
                <a:ext cx="50950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3771" extrusionOk="0">
                    <a:moveTo>
                      <a:pt x="28" y="0"/>
                    </a:moveTo>
                    <a:cubicBezTo>
                      <a:pt x="0" y="29"/>
                      <a:pt x="0" y="57"/>
                      <a:pt x="0" y="92"/>
                    </a:cubicBezTo>
                    <a:cubicBezTo>
                      <a:pt x="651" y="1153"/>
                      <a:pt x="1387" y="2420"/>
                      <a:pt x="1917" y="3743"/>
                    </a:cubicBezTo>
                    <a:cubicBezTo>
                      <a:pt x="1946" y="3771"/>
                      <a:pt x="1946" y="3771"/>
                      <a:pt x="1974" y="3771"/>
                    </a:cubicBezTo>
                    <a:lnTo>
                      <a:pt x="2002" y="3771"/>
                    </a:lnTo>
                    <a:cubicBezTo>
                      <a:pt x="2038" y="3771"/>
                      <a:pt x="2038" y="3714"/>
                      <a:pt x="2038" y="3686"/>
                    </a:cubicBezTo>
                    <a:cubicBezTo>
                      <a:pt x="1507" y="2392"/>
                      <a:pt x="764" y="1090"/>
                      <a:pt x="120" y="29"/>
                    </a:cubicBezTo>
                    <a:cubicBezTo>
                      <a:pt x="92" y="0"/>
                      <a:pt x="57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71"/>
              <p:cNvSpPr/>
              <p:nvPr/>
            </p:nvSpPr>
            <p:spPr>
              <a:xfrm>
                <a:off x="4834275" y="2999600"/>
                <a:ext cx="44225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411" extrusionOk="0">
                    <a:moveTo>
                      <a:pt x="67" y="0"/>
                    </a:moveTo>
                    <a:cubicBezTo>
                      <a:pt x="57" y="0"/>
                      <a:pt x="43" y="7"/>
                      <a:pt x="28" y="21"/>
                    </a:cubicBezTo>
                    <a:cubicBezTo>
                      <a:pt x="0" y="21"/>
                      <a:pt x="0" y="78"/>
                      <a:pt x="0" y="106"/>
                    </a:cubicBezTo>
                    <a:cubicBezTo>
                      <a:pt x="644" y="991"/>
                      <a:pt x="1146" y="2024"/>
                      <a:pt x="1648" y="3354"/>
                    </a:cubicBezTo>
                    <a:cubicBezTo>
                      <a:pt x="1648" y="3382"/>
                      <a:pt x="1677" y="3410"/>
                      <a:pt x="1677" y="3410"/>
                    </a:cubicBezTo>
                    <a:lnTo>
                      <a:pt x="1705" y="3410"/>
                    </a:lnTo>
                    <a:cubicBezTo>
                      <a:pt x="1733" y="3382"/>
                      <a:pt x="1769" y="3354"/>
                      <a:pt x="1733" y="3318"/>
                    </a:cubicBezTo>
                    <a:cubicBezTo>
                      <a:pt x="1266" y="1995"/>
                      <a:pt x="736" y="934"/>
                      <a:pt x="85" y="21"/>
                    </a:cubicBezTo>
                    <a:cubicBezTo>
                      <a:pt x="85" y="7"/>
                      <a:pt x="78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71"/>
              <p:cNvSpPr/>
              <p:nvPr/>
            </p:nvSpPr>
            <p:spPr>
              <a:xfrm>
                <a:off x="4711875" y="3143725"/>
                <a:ext cx="3540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187" extrusionOk="0">
                    <a:moveTo>
                      <a:pt x="29" y="1"/>
                    </a:moveTo>
                    <a:cubicBezTo>
                      <a:pt x="1" y="29"/>
                      <a:pt x="1" y="65"/>
                      <a:pt x="1" y="93"/>
                    </a:cubicBezTo>
                    <a:cubicBezTo>
                      <a:pt x="262" y="475"/>
                      <a:pt x="531" y="885"/>
                      <a:pt x="793" y="1303"/>
                    </a:cubicBezTo>
                    <a:cubicBezTo>
                      <a:pt x="942" y="1593"/>
                      <a:pt x="1118" y="1890"/>
                      <a:pt x="1295" y="2151"/>
                    </a:cubicBezTo>
                    <a:cubicBezTo>
                      <a:pt x="1324" y="2187"/>
                      <a:pt x="1324" y="2187"/>
                      <a:pt x="1359" y="2187"/>
                    </a:cubicBezTo>
                    <a:lnTo>
                      <a:pt x="1387" y="2187"/>
                    </a:lnTo>
                    <a:cubicBezTo>
                      <a:pt x="1416" y="2151"/>
                      <a:pt x="1416" y="2123"/>
                      <a:pt x="1416" y="2095"/>
                    </a:cubicBezTo>
                    <a:cubicBezTo>
                      <a:pt x="1239" y="1833"/>
                      <a:pt x="1062" y="1536"/>
                      <a:pt x="885" y="1239"/>
                    </a:cubicBezTo>
                    <a:cubicBezTo>
                      <a:pt x="616" y="800"/>
                      <a:pt x="354" y="383"/>
                      <a:pt x="86" y="29"/>
                    </a:cubicBezTo>
                    <a:cubicBezTo>
                      <a:pt x="86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71"/>
              <p:cNvSpPr/>
              <p:nvPr/>
            </p:nvSpPr>
            <p:spPr>
              <a:xfrm>
                <a:off x="4765650" y="3147625"/>
                <a:ext cx="118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81" extrusionOk="0">
                    <a:moveTo>
                      <a:pt x="44" y="1"/>
                    </a:moveTo>
                    <a:cubicBezTo>
                      <a:pt x="29" y="1"/>
                      <a:pt x="14" y="8"/>
                      <a:pt x="0" y="22"/>
                    </a:cubicBezTo>
                    <a:lnTo>
                      <a:pt x="0" y="114"/>
                    </a:lnTo>
                    <a:cubicBezTo>
                      <a:pt x="121" y="199"/>
                      <a:pt x="149" y="262"/>
                      <a:pt x="177" y="319"/>
                    </a:cubicBezTo>
                    <a:cubicBezTo>
                      <a:pt x="205" y="375"/>
                      <a:pt x="234" y="439"/>
                      <a:pt x="382" y="552"/>
                    </a:cubicBezTo>
                    <a:cubicBezTo>
                      <a:pt x="382" y="581"/>
                      <a:pt x="411" y="581"/>
                      <a:pt x="411" y="581"/>
                    </a:cubicBezTo>
                    <a:cubicBezTo>
                      <a:pt x="446" y="581"/>
                      <a:pt x="446" y="581"/>
                      <a:pt x="446" y="552"/>
                    </a:cubicBezTo>
                    <a:cubicBezTo>
                      <a:pt x="474" y="524"/>
                      <a:pt x="474" y="496"/>
                      <a:pt x="446" y="467"/>
                    </a:cubicBezTo>
                    <a:cubicBezTo>
                      <a:pt x="354" y="375"/>
                      <a:pt x="326" y="319"/>
                      <a:pt x="297" y="262"/>
                    </a:cubicBezTo>
                    <a:cubicBezTo>
                      <a:pt x="269" y="199"/>
                      <a:pt x="234" y="142"/>
                      <a:pt x="92" y="22"/>
                    </a:cubicBezTo>
                    <a:cubicBezTo>
                      <a:pt x="75" y="8"/>
                      <a:pt x="59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71"/>
              <p:cNvSpPr/>
              <p:nvPr/>
            </p:nvSpPr>
            <p:spPr>
              <a:xfrm>
                <a:off x="4807725" y="3132775"/>
                <a:ext cx="103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531" extrusionOk="0">
                    <a:moveTo>
                      <a:pt x="29" y="0"/>
                    </a:moveTo>
                    <a:cubicBezTo>
                      <a:pt x="1" y="29"/>
                      <a:pt x="1" y="57"/>
                      <a:pt x="29" y="85"/>
                    </a:cubicBezTo>
                    <a:cubicBezTo>
                      <a:pt x="58" y="149"/>
                      <a:pt x="114" y="234"/>
                      <a:pt x="142" y="290"/>
                    </a:cubicBezTo>
                    <a:cubicBezTo>
                      <a:pt x="206" y="382"/>
                      <a:pt x="263" y="439"/>
                      <a:pt x="291" y="503"/>
                    </a:cubicBezTo>
                    <a:cubicBezTo>
                      <a:pt x="291" y="531"/>
                      <a:pt x="319" y="531"/>
                      <a:pt x="355" y="531"/>
                    </a:cubicBezTo>
                    <a:lnTo>
                      <a:pt x="383" y="531"/>
                    </a:lnTo>
                    <a:cubicBezTo>
                      <a:pt x="411" y="503"/>
                      <a:pt x="411" y="467"/>
                      <a:pt x="383" y="439"/>
                    </a:cubicBezTo>
                    <a:cubicBezTo>
                      <a:pt x="355" y="382"/>
                      <a:pt x="291" y="326"/>
                      <a:pt x="263" y="234"/>
                    </a:cubicBezTo>
                    <a:cubicBezTo>
                      <a:pt x="206" y="149"/>
                      <a:pt x="142" y="85"/>
                      <a:pt x="114" y="29"/>
                    </a:cubicBezTo>
                    <a:cubicBezTo>
                      <a:pt x="86" y="0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71"/>
              <p:cNvSpPr/>
              <p:nvPr/>
            </p:nvSpPr>
            <p:spPr>
              <a:xfrm>
                <a:off x="4858500" y="3119500"/>
                <a:ext cx="11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8" extrusionOk="0">
                    <a:moveTo>
                      <a:pt x="57" y="1"/>
                    </a:moveTo>
                    <a:cubicBezTo>
                      <a:pt x="29" y="29"/>
                      <a:pt x="0" y="57"/>
                      <a:pt x="29" y="86"/>
                    </a:cubicBezTo>
                    <a:lnTo>
                      <a:pt x="326" y="560"/>
                    </a:lnTo>
                    <a:cubicBezTo>
                      <a:pt x="354" y="560"/>
                      <a:pt x="354" y="588"/>
                      <a:pt x="382" y="588"/>
                    </a:cubicBezTo>
                    <a:cubicBezTo>
                      <a:pt x="411" y="588"/>
                      <a:pt x="411" y="560"/>
                      <a:pt x="411" y="560"/>
                    </a:cubicBezTo>
                    <a:cubicBezTo>
                      <a:pt x="446" y="560"/>
                      <a:pt x="446" y="503"/>
                      <a:pt x="446" y="468"/>
                    </a:cubicBezTo>
                    <a:lnTo>
                      <a:pt x="121" y="29"/>
                    </a:lnTo>
                    <a:cubicBezTo>
                      <a:pt x="121" y="1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71"/>
              <p:cNvSpPr/>
              <p:nvPr/>
            </p:nvSpPr>
            <p:spPr>
              <a:xfrm>
                <a:off x="4905000" y="3110375"/>
                <a:ext cx="7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571" extrusionOk="0">
                    <a:moveTo>
                      <a:pt x="82" y="0"/>
                    </a:moveTo>
                    <a:cubicBezTo>
                      <a:pt x="74" y="0"/>
                      <a:pt x="66" y="4"/>
                      <a:pt x="57" y="12"/>
                    </a:cubicBezTo>
                    <a:cubicBezTo>
                      <a:pt x="29" y="12"/>
                      <a:pt x="1" y="40"/>
                      <a:pt x="1" y="69"/>
                    </a:cubicBezTo>
                    <a:lnTo>
                      <a:pt x="178" y="543"/>
                    </a:lnTo>
                    <a:cubicBezTo>
                      <a:pt x="178" y="571"/>
                      <a:pt x="206" y="571"/>
                      <a:pt x="234" y="571"/>
                    </a:cubicBezTo>
                    <a:cubicBezTo>
                      <a:pt x="263" y="571"/>
                      <a:pt x="291" y="543"/>
                      <a:pt x="263" y="514"/>
                    </a:cubicBezTo>
                    <a:lnTo>
                      <a:pt x="114" y="40"/>
                    </a:lnTo>
                    <a:cubicBezTo>
                      <a:pt x="114" y="20"/>
                      <a:pt x="100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71"/>
              <p:cNvSpPr/>
              <p:nvPr/>
            </p:nvSpPr>
            <p:spPr>
              <a:xfrm>
                <a:off x="4591800" y="2903950"/>
                <a:ext cx="412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308" extrusionOk="0">
                    <a:moveTo>
                      <a:pt x="1267" y="1"/>
                    </a:moveTo>
                    <a:cubicBezTo>
                      <a:pt x="1257" y="1"/>
                      <a:pt x="1248" y="4"/>
                      <a:pt x="1238" y="13"/>
                    </a:cubicBezTo>
                    <a:cubicBezTo>
                      <a:pt x="1210" y="41"/>
                      <a:pt x="1210" y="70"/>
                      <a:pt x="1238" y="105"/>
                    </a:cubicBezTo>
                    <a:cubicBezTo>
                      <a:pt x="1415" y="339"/>
                      <a:pt x="1500" y="721"/>
                      <a:pt x="1387" y="926"/>
                    </a:cubicBezTo>
                    <a:cubicBezTo>
                      <a:pt x="1295" y="1046"/>
                      <a:pt x="1175" y="1131"/>
                      <a:pt x="1061" y="1166"/>
                    </a:cubicBezTo>
                    <a:cubicBezTo>
                      <a:pt x="1010" y="1186"/>
                      <a:pt x="954" y="1195"/>
                      <a:pt x="898" y="1195"/>
                    </a:cubicBezTo>
                    <a:cubicBezTo>
                      <a:pt x="793" y="1195"/>
                      <a:pt x="684" y="1163"/>
                      <a:pt x="587" y="1103"/>
                    </a:cubicBezTo>
                    <a:cubicBezTo>
                      <a:pt x="439" y="989"/>
                      <a:pt x="205" y="777"/>
                      <a:pt x="113" y="600"/>
                    </a:cubicBezTo>
                    <a:cubicBezTo>
                      <a:pt x="113" y="580"/>
                      <a:pt x="85" y="560"/>
                      <a:pt x="59" y="560"/>
                    </a:cubicBezTo>
                    <a:cubicBezTo>
                      <a:pt x="47" y="560"/>
                      <a:pt x="37" y="564"/>
                      <a:pt x="28" y="572"/>
                    </a:cubicBezTo>
                    <a:cubicBezTo>
                      <a:pt x="0" y="572"/>
                      <a:pt x="0" y="600"/>
                      <a:pt x="0" y="636"/>
                    </a:cubicBezTo>
                    <a:cubicBezTo>
                      <a:pt x="113" y="841"/>
                      <a:pt x="354" y="1074"/>
                      <a:pt x="531" y="1195"/>
                    </a:cubicBezTo>
                    <a:cubicBezTo>
                      <a:pt x="644" y="1279"/>
                      <a:pt x="793" y="1308"/>
                      <a:pt x="913" y="1308"/>
                    </a:cubicBezTo>
                    <a:cubicBezTo>
                      <a:pt x="969" y="1308"/>
                      <a:pt x="1033" y="1308"/>
                      <a:pt x="1090" y="1279"/>
                    </a:cubicBezTo>
                    <a:cubicBezTo>
                      <a:pt x="1238" y="1251"/>
                      <a:pt x="1387" y="1131"/>
                      <a:pt x="1472" y="989"/>
                    </a:cubicBezTo>
                    <a:cubicBezTo>
                      <a:pt x="1649" y="692"/>
                      <a:pt x="1472" y="247"/>
                      <a:pt x="1323" y="13"/>
                    </a:cubicBezTo>
                    <a:cubicBezTo>
                      <a:pt x="1304" y="13"/>
                      <a:pt x="1285" y="1"/>
                      <a:pt x="1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71"/>
              <p:cNvSpPr/>
              <p:nvPr/>
            </p:nvSpPr>
            <p:spPr>
              <a:xfrm>
                <a:off x="4594625" y="3085950"/>
                <a:ext cx="2142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633" extrusionOk="0">
                    <a:moveTo>
                      <a:pt x="38" y="1"/>
                    </a:moveTo>
                    <a:cubicBezTo>
                      <a:pt x="18" y="1"/>
                      <a:pt x="0" y="21"/>
                      <a:pt x="0" y="41"/>
                    </a:cubicBezTo>
                    <a:cubicBezTo>
                      <a:pt x="0" y="76"/>
                      <a:pt x="0" y="105"/>
                      <a:pt x="36" y="105"/>
                    </a:cubicBezTo>
                    <a:cubicBezTo>
                      <a:pt x="121" y="133"/>
                      <a:pt x="177" y="253"/>
                      <a:pt x="241" y="310"/>
                    </a:cubicBezTo>
                    <a:cubicBezTo>
                      <a:pt x="326" y="430"/>
                      <a:pt x="418" y="515"/>
                      <a:pt x="503" y="635"/>
                    </a:cubicBezTo>
                    <a:cubicBezTo>
                      <a:pt x="566" y="748"/>
                      <a:pt x="651" y="840"/>
                      <a:pt x="680" y="989"/>
                    </a:cubicBezTo>
                    <a:cubicBezTo>
                      <a:pt x="708" y="1166"/>
                      <a:pt x="680" y="1399"/>
                      <a:pt x="531" y="1548"/>
                    </a:cubicBezTo>
                    <a:lnTo>
                      <a:pt x="531" y="1633"/>
                    </a:lnTo>
                    <a:lnTo>
                      <a:pt x="623" y="1633"/>
                    </a:lnTo>
                    <a:cubicBezTo>
                      <a:pt x="771" y="1456"/>
                      <a:pt x="856" y="1194"/>
                      <a:pt x="800" y="961"/>
                    </a:cubicBezTo>
                    <a:cubicBezTo>
                      <a:pt x="743" y="812"/>
                      <a:pt x="651" y="664"/>
                      <a:pt x="595" y="572"/>
                    </a:cubicBezTo>
                    <a:cubicBezTo>
                      <a:pt x="503" y="458"/>
                      <a:pt x="418" y="338"/>
                      <a:pt x="326" y="253"/>
                    </a:cubicBezTo>
                    <a:cubicBezTo>
                      <a:pt x="269" y="161"/>
                      <a:pt x="177" y="41"/>
                      <a:pt x="64" y="13"/>
                    </a:cubicBezTo>
                    <a:cubicBezTo>
                      <a:pt x="56" y="4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71"/>
              <p:cNvSpPr/>
              <p:nvPr/>
            </p:nvSpPr>
            <p:spPr>
              <a:xfrm>
                <a:off x="4651400" y="3161425"/>
                <a:ext cx="177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03" extrusionOk="0">
                    <a:moveTo>
                      <a:pt x="594" y="0"/>
                    </a:moveTo>
                    <a:cubicBezTo>
                      <a:pt x="446" y="177"/>
                      <a:pt x="269" y="297"/>
                      <a:pt x="64" y="382"/>
                    </a:cubicBezTo>
                    <a:cubicBezTo>
                      <a:pt x="29" y="382"/>
                      <a:pt x="0" y="418"/>
                      <a:pt x="29" y="446"/>
                    </a:cubicBezTo>
                    <a:cubicBezTo>
                      <a:pt x="29" y="474"/>
                      <a:pt x="64" y="503"/>
                      <a:pt x="92" y="503"/>
                    </a:cubicBezTo>
                    <a:cubicBezTo>
                      <a:pt x="326" y="418"/>
                      <a:pt x="531" y="269"/>
                      <a:pt x="679" y="92"/>
                    </a:cubicBezTo>
                    <a:cubicBezTo>
                      <a:pt x="708" y="64"/>
                      <a:pt x="708" y="29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71"/>
              <p:cNvSpPr/>
              <p:nvPr/>
            </p:nvSpPr>
            <p:spPr>
              <a:xfrm>
                <a:off x="4658825" y="3169725"/>
                <a:ext cx="887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91" extrusionOk="0">
                    <a:moveTo>
                      <a:pt x="280" y="1"/>
                    </a:moveTo>
                    <a:cubicBezTo>
                      <a:pt x="264" y="1"/>
                      <a:pt x="248" y="8"/>
                      <a:pt x="234" y="22"/>
                    </a:cubicBezTo>
                    <a:cubicBezTo>
                      <a:pt x="177" y="86"/>
                      <a:pt x="85" y="142"/>
                      <a:pt x="29" y="199"/>
                    </a:cubicBezTo>
                    <a:cubicBezTo>
                      <a:pt x="0" y="199"/>
                      <a:pt x="0" y="227"/>
                      <a:pt x="0" y="263"/>
                    </a:cubicBezTo>
                    <a:cubicBezTo>
                      <a:pt x="0" y="291"/>
                      <a:pt x="29" y="291"/>
                      <a:pt x="57" y="291"/>
                    </a:cubicBezTo>
                    <a:lnTo>
                      <a:pt x="85" y="291"/>
                    </a:lnTo>
                    <a:cubicBezTo>
                      <a:pt x="177" y="227"/>
                      <a:pt x="234" y="171"/>
                      <a:pt x="326" y="114"/>
                    </a:cubicBezTo>
                    <a:cubicBezTo>
                      <a:pt x="354" y="86"/>
                      <a:pt x="354" y="50"/>
                      <a:pt x="326" y="22"/>
                    </a:cubicBezTo>
                    <a:cubicBezTo>
                      <a:pt x="312" y="8"/>
                      <a:pt x="296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71"/>
              <p:cNvSpPr/>
              <p:nvPr/>
            </p:nvSpPr>
            <p:spPr>
              <a:xfrm>
                <a:off x="4650675" y="2992400"/>
                <a:ext cx="2355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600" extrusionOk="0">
                    <a:moveTo>
                      <a:pt x="882" y="1"/>
                    </a:moveTo>
                    <a:cubicBezTo>
                      <a:pt x="874" y="1"/>
                      <a:pt x="865" y="4"/>
                      <a:pt x="857" y="12"/>
                    </a:cubicBezTo>
                    <a:cubicBezTo>
                      <a:pt x="765" y="69"/>
                      <a:pt x="680" y="104"/>
                      <a:pt x="588" y="161"/>
                    </a:cubicBezTo>
                    <a:cubicBezTo>
                      <a:pt x="383" y="246"/>
                      <a:pt x="178" y="338"/>
                      <a:pt x="29" y="515"/>
                    </a:cubicBezTo>
                    <a:cubicBezTo>
                      <a:pt x="1" y="515"/>
                      <a:pt x="1" y="571"/>
                      <a:pt x="29" y="600"/>
                    </a:cubicBezTo>
                    <a:lnTo>
                      <a:pt x="58" y="600"/>
                    </a:lnTo>
                    <a:cubicBezTo>
                      <a:pt x="93" y="600"/>
                      <a:pt x="93" y="600"/>
                      <a:pt x="121" y="571"/>
                    </a:cubicBezTo>
                    <a:cubicBezTo>
                      <a:pt x="234" y="423"/>
                      <a:pt x="447" y="338"/>
                      <a:pt x="623" y="246"/>
                    </a:cubicBezTo>
                    <a:cubicBezTo>
                      <a:pt x="737" y="218"/>
                      <a:pt x="829" y="161"/>
                      <a:pt x="914" y="104"/>
                    </a:cubicBezTo>
                    <a:cubicBezTo>
                      <a:pt x="942" y="104"/>
                      <a:pt x="942" y="41"/>
                      <a:pt x="942" y="41"/>
                    </a:cubicBezTo>
                    <a:cubicBezTo>
                      <a:pt x="922" y="21"/>
                      <a:pt x="902" y="1"/>
                      <a:pt x="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71"/>
              <p:cNvSpPr/>
              <p:nvPr/>
            </p:nvSpPr>
            <p:spPr>
              <a:xfrm>
                <a:off x="4660225" y="3001950"/>
                <a:ext cx="957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53" extrusionOk="0">
                    <a:moveTo>
                      <a:pt x="295" y="1"/>
                    </a:moveTo>
                    <a:cubicBezTo>
                      <a:pt x="286" y="1"/>
                      <a:pt x="278" y="4"/>
                      <a:pt x="270" y="12"/>
                    </a:cubicBezTo>
                    <a:cubicBezTo>
                      <a:pt x="206" y="76"/>
                      <a:pt x="121" y="104"/>
                      <a:pt x="29" y="133"/>
                    </a:cubicBezTo>
                    <a:cubicBezTo>
                      <a:pt x="1" y="161"/>
                      <a:pt x="1" y="189"/>
                      <a:pt x="1" y="218"/>
                    </a:cubicBezTo>
                    <a:cubicBezTo>
                      <a:pt x="29" y="253"/>
                      <a:pt x="29" y="253"/>
                      <a:pt x="65" y="253"/>
                    </a:cubicBezTo>
                    <a:lnTo>
                      <a:pt x="93" y="253"/>
                    </a:lnTo>
                    <a:cubicBezTo>
                      <a:pt x="178" y="218"/>
                      <a:pt x="270" y="161"/>
                      <a:pt x="326" y="104"/>
                    </a:cubicBezTo>
                    <a:cubicBezTo>
                      <a:pt x="355" y="104"/>
                      <a:pt x="383" y="76"/>
                      <a:pt x="355" y="41"/>
                    </a:cubicBezTo>
                    <a:cubicBezTo>
                      <a:pt x="335" y="21"/>
                      <a:pt x="315" y="1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71"/>
              <p:cNvSpPr/>
              <p:nvPr/>
            </p:nvSpPr>
            <p:spPr>
              <a:xfrm>
                <a:off x="4660950" y="3004025"/>
                <a:ext cx="200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489" extrusionOk="0">
                    <a:moveTo>
                      <a:pt x="740" y="0"/>
                    </a:moveTo>
                    <a:cubicBezTo>
                      <a:pt x="724" y="0"/>
                      <a:pt x="708" y="7"/>
                      <a:pt x="708" y="21"/>
                    </a:cubicBezTo>
                    <a:cubicBezTo>
                      <a:pt x="503" y="170"/>
                      <a:pt x="297" y="311"/>
                      <a:pt x="64" y="375"/>
                    </a:cubicBezTo>
                    <a:cubicBezTo>
                      <a:pt x="36" y="375"/>
                      <a:pt x="0" y="432"/>
                      <a:pt x="0" y="460"/>
                    </a:cubicBezTo>
                    <a:cubicBezTo>
                      <a:pt x="36" y="460"/>
                      <a:pt x="36" y="488"/>
                      <a:pt x="64" y="488"/>
                    </a:cubicBezTo>
                    <a:lnTo>
                      <a:pt x="92" y="488"/>
                    </a:lnTo>
                    <a:cubicBezTo>
                      <a:pt x="326" y="403"/>
                      <a:pt x="566" y="283"/>
                      <a:pt x="771" y="106"/>
                    </a:cubicBezTo>
                    <a:cubicBezTo>
                      <a:pt x="800" y="78"/>
                      <a:pt x="800" y="50"/>
                      <a:pt x="771" y="21"/>
                    </a:cubicBezTo>
                    <a:cubicBezTo>
                      <a:pt x="771" y="7"/>
                      <a:pt x="755" y="0"/>
                      <a:pt x="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71"/>
              <p:cNvSpPr/>
              <p:nvPr/>
            </p:nvSpPr>
            <p:spPr>
              <a:xfrm>
                <a:off x="4719300" y="2985275"/>
                <a:ext cx="198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326" extrusionOk="0">
                    <a:moveTo>
                      <a:pt x="737" y="0"/>
                    </a:moveTo>
                    <a:cubicBezTo>
                      <a:pt x="616" y="0"/>
                      <a:pt x="496" y="0"/>
                      <a:pt x="383" y="36"/>
                    </a:cubicBezTo>
                    <a:cubicBezTo>
                      <a:pt x="234" y="92"/>
                      <a:pt x="114" y="149"/>
                      <a:pt x="29" y="241"/>
                    </a:cubicBezTo>
                    <a:cubicBezTo>
                      <a:pt x="1" y="241"/>
                      <a:pt x="1" y="297"/>
                      <a:pt x="29" y="326"/>
                    </a:cubicBezTo>
                    <a:lnTo>
                      <a:pt x="57" y="326"/>
                    </a:lnTo>
                    <a:cubicBezTo>
                      <a:pt x="86" y="326"/>
                      <a:pt x="86" y="326"/>
                      <a:pt x="114" y="297"/>
                    </a:cubicBezTo>
                    <a:cubicBezTo>
                      <a:pt x="178" y="241"/>
                      <a:pt x="263" y="177"/>
                      <a:pt x="383" y="149"/>
                    </a:cubicBezTo>
                    <a:cubicBezTo>
                      <a:pt x="496" y="121"/>
                      <a:pt x="616" y="121"/>
                      <a:pt x="737" y="121"/>
                    </a:cubicBezTo>
                    <a:cubicBezTo>
                      <a:pt x="765" y="121"/>
                      <a:pt x="793" y="92"/>
                      <a:pt x="793" y="64"/>
                    </a:cubicBezTo>
                    <a:cubicBezTo>
                      <a:pt x="793" y="36"/>
                      <a:pt x="765" y="0"/>
                      <a:pt x="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71"/>
              <p:cNvSpPr/>
              <p:nvPr/>
            </p:nvSpPr>
            <p:spPr>
              <a:xfrm>
                <a:off x="4781200" y="2991725"/>
                <a:ext cx="177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5" extrusionOk="0">
                    <a:moveTo>
                      <a:pt x="502" y="1"/>
                    </a:moveTo>
                    <a:cubicBezTo>
                      <a:pt x="345" y="1"/>
                      <a:pt x="193" y="39"/>
                      <a:pt x="57" y="131"/>
                    </a:cubicBezTo>
                    <a:cubicBezTo>
                      <a:pt x="29" y="131"/>
                      <a:pt x="1" y="160"/>
                      <a:pt x="29" y="188"/>
                    </a:cubicBezTo>
                    <a:cubicBezTo>
                      <a:pt x="29" y="216"/>
                      <a:pt x="57" y="245"/>
                      <a:pt x="57" y="245"/>
                    </a:cubicBezTo>
                    <a:cubicBezTo>
                      <a:pt x="86" y="245"/>
                      <a:pt x="86" y="216"/>
                      <a:pt x="86" y="216"/>
                    </a:cubicBezTo>
                    <a:cubicBezTo>
                      <a:pt x="217" y="153"/>
                      <a:pt x="363" y="118"/>
                      <a:pt x="502" y="118"/>
                    </a:cubicBezTo>
                    <a:cubicBezTo>
                      <a:pt x="551" y="118"/>
                      <a:pt x="599" y="122"/>
                      <a:pt x="645" y="131"/>
                    </a:cubicBezTo>
                    <a:cubicBezTo>
                      <a:pt x="673" y="131"/>
                      <a:pt x="708" y="96"/>
                      <a:pt x="708" y="68"/>
                    </a:cubicBezTo>
                    <a:cubicBezTo>
                      <a:pt x="708" y="39"/>
                      <a:pt x="673" y="11"/>
                      <a:pt x="645" y="11"/>
                    </a:cubicBezTo>
                    <a:cubicBezTo>
                      <a:pt x="597" y="4"/>
                      <a:pt x="549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71"/>
              <p:cNvSpPr/>
              <p:nvPr/>
            </p:nvSpPr>
            <p:spPr>
              <a:xfrm>
                <a:off x="4805450" y="2992400"/>
                <a:ext cx="102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90" extrusionOk="0">
                    <a:moveTo>
                      <a:pt x="63" y="1"/>
                    </a:moveTo>
                    <a:cubicBezTo>
                      <a:pt x="42" y="1"/>
                      <a:pt x="28" y="21"/>
                      <a:pt x="28" y="41"/>
                    </a:cubicBezTo>
                    <a:cubicBezTo>
                      <a:pt x="0" y="69"/>
                      <a:pt x="28" y="104"/>
                      <a:pt x="57" y="133"/>
                    </a:cubicBezTo>
                    <a:lnTo>
                      <a:pt x="325" y="189"/>
                    </a:lnTo>
                    <a:lnTo>
                      <a:pt x="354" y="189"/>
                    </a:lnTo>
                    <a:cubicBezTo>
                      <a:pt x="382" y="189"/>
                      <a:pt x="382" y="161"/>
                      <a:pt x="410" y="133"/>
                    </a:cubicBezTo>
                    <a:cubicBezTo>
                      <a:pt x="410" y="104"/>
                      <a:pt x="382" y="69"/>
                      <a:pt x="354" y="69"/>
                    </a:cubicBezTo>
                    <a:lnTo>
                      <a:pt x="92" y="12"/>
                    </a:lnTo>
                    <a:cubicBezTo>
                      <a:pt x="82" y="4"/>
                      <a:pt x="7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71"/>
              <p:cNvSpPr/>
              <p:nvPr/>
            </p:nvSpPr>
            <p:spPr>
              <a:xfrm>
                <a:off x="4853375" y="3004225"/>
                <a:ext cx="214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47" extrusionOk="0">
                    <a:moveTo>
                      <a:pt x="316" y="1"/>
                    </a:moveTo>
                    <a:cubicBezTo>
                      <a:pt x="230" y="1"/>
                      <a:pt x="137" y="13"/>
                      <a:pt x="57" y="13"/>
                    </a:cubicBezTo>
                    <a:cubicBezTo>
                      <a:pt x="28" y="13"/>
                      <a:pt x="0" y="42"/>
                      <a:pt x="0" y="70"/>
                    </a:cubicBezTo>
                    <a:cubicBezTo>
                      <a:pt x="0" y="98"/>
                      <a:pt x="28" y="127"/>
                      <a:pt x="57" y="127"/>
                    </a:cubicBezTo>
                    <a:cubicBezTo>
                      <a:pt x="137" y="127"/>
                      <a:pt x="230" y="114"/>
                      <a:pt x="316" y="114"/>
                    </a:cubicBezTo>
                    <a:cubicBezTo>
                      <a:pt x="359" y="114"/>
                      <a:pt x="401" y="117"/>
                      <a:pt x="439" y="127"/>
                    </a:cubicBezTo>
                    <a:cubicBezTo>
                      <a:pt x="559" y="127"/>
                      <a:pt x="679" y="162"/>
                      <a:pt x="764" y="219"/>
                    </a:cubicBezTo>
                    <a:cubicBezTo>
                      <a:pt x="764" y="219"/>
                      <a:pt x="764" y="247"/>
                      <a:pt x="792" y="247"/>
                    </a:cubicBezTo>
                    <a:lnTo>
                      <a:pt x="828" y="219"/>
                    </a:lnTo>
                    <a:cubicBezTo>
                      <a:pt x="856" y="190"/>
                      <a:pt x="856" y="162"/>
                      <a:pt x="828" y="127"/>
                    </a:cubicBezTo>
                    <a:cubicBezTo>
                      <a:pt x="708" y="70"/>
                      <a:pt x="587" y="13"/>
                      <a:pt x="439" y="13"/>
                    </a:cubicBezTo>
                    <a:cubicBezTo>
                      <a:pt x="401" y="4"/>
                      <a:pt x="35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71"/>
              <p:cNvSpPr/>
              <p:nvPr/>
            </p:nvSpPr>
            <p:spPr>
              <a:xfrm>
                <a:off x="4791475" y="3355675"/>
                <a:ext cx="191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8" extrusionOk="0">
                    <a:moveTo>
                      <a:pt x="33" y="0"/>
                    </a:moveTo>
                    <a:cubicBezTo>
                      <a:pt x="14" y="0"/>
                      <a:pt x="0" y="20"/>
                      <a:pt x="0" y="40"/>
                    </a:cubicBezTo>
                    <a:cubicBezTo>
                      <a:pt x="0" y="76"/>
                      <a:pt x="28" y="104"/>
                      <a:pt x="57" y="132"/>
                    </a:cubicBezTo>
                    <a:lnTo>
                      <a:pt x="708" y="217"/>
                    </a:lnTo>
                    <a:cubicBezTo>
                      <a:pt x="736" y="217"/>
                      <a:pt x="764" y="189"/>
                      <a:pt x="764" y="161"/>
                    </a:cubicBezTo>
                    <a:cubicBezTo>
                      <a:pt x="764" y="132"/>
                      <a:pt x="764" y="104"/>
                      <a:pt x="708" y="104"/>
                    </a:cubicBezTo>
                    <a:lnTo>
                      <a:pt x="57" y="12"/>
                    </a:lnTo>
                    <a:cubicBezTo>
                      <a:pt x="48" y="4"/>
                      <a:pt x="40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71"/>
              <p:cNvSpPr/>
              <p:nvPr/>
            </p:nvSpPr>
            <p:spPr>
              <a:xfrm>
                <a:off x="4974875" y="3238875"/>
                <a:ext cx="11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9" extrusionOk="0">
                    <a:moveTo>
                      <a:pt x="389" y="1"/>
                    </a:moveTo>
                    <a:cubicBezTo>
                      <a:pt x="354" y="1"/>
                      <a:pt x="326" y="1"/>
                      <a:pt x="326" y="29"/>
                    </a:cubicBezTo>
                    <a:cubicBezTo>
                      <a:pt x="241" y="291"/>
                      <a:pt x="92" y="440"/>
                      <a:pt x="36" y="468"/>
                    </a:cubicBezTo>
                    <a:cubicBezTo>
                      <a:pt x="0" y="503"/>
                      <a:pt x="0" y="531"/>
                      <a:pt x="36" y="560"/>
                    </a:cubicBezTo>
                    <a:cubicBezTo>
                      <a:pt x="36" y="588"/>
                      <a:pt x="64" y="588"/>
                      <a:pt x="64" y="588"/>
                    </a:cubicBezTo>
                    <a:lnTo>
                      <a:pt x="121" y="588"/>
                    </a:lnTo>
                    <a:cubicBezTo>
                      <a:pt x="177" y="531"/>
                      <a:pt x="354" y="355"/>
                      <a:pt x="446" y="57"/>
                    </a:cubicBezTo>
                    <a:cubicBezTo>
                      <a:pt x="446" y="29"/>
                      <a:pt x="418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3" name="Google Shape;2753;p71"/>
            <p:cNvGrpSpPr/>
            <p:nvPr/>
          </p:nvGrpSpPr>
          <p:grpSpPr>
            <a:xfrm>
              <a:off x="3162807" y="1216951"/>
              <a:ext cx="1051808" cy="229363"/>
              <a:chOff x="4002795" y="1877329"/>
              <a:chExt cx="345546" cy="75352"/>
            </a:xfrm>
          </p:grpSpPr>
          <p:sp>
            <p:nvSpPr>
              <p:cNvPr id="2754" name="Google Shape;2754;p71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71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71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71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71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71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0" name="Google Shape;2760;p71"/>
            <p:cNvGrpSpPr/>
            <p:nvPr/>
          </p:nvGrpSpPr>
          <p:grpSpPr>
            <a:xfrm>
              <a:off x="3389504" y="1231789"/>
              <a:ext cx="505357" cy="199693"/>
              <a:chOff x="300879" y="4170864"/>
              <a:chExt cx="505357" cy="199693"/>
            </a:xfrm>
          </p:grpSpPr>
          <p:sp>
            <p:nvSpPr>
              <p:cNvPr id="2761" name="Google Shape;2761;p71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71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71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71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71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71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71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71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9" name="Google Shape;2769;p71"/>
          <p:cNvGrpSpPr/>
          <p:nvPr/>
        </p:nvGrpSpPr>
        <p:grpSpPr>
          <a:xfrm>
            <a:off x="8567590" y="4153050"/>
            <a:ext cx="360758" cy="258297"/>
            <a:chOff x="4992850" y="4345375"/>
            <a:chExt cx="607336" cy="638400"/>
          </a:xfrm>
        </p:grpSpPr>
        <p:sp>
          <p:nvSpPr>
            <p:cNvPr id="2770" name="Google Shape;2770;p7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1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71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3" name="Google Shape;2773;p71"/>
          <p:cNvGrpSpPr/>
          <p:nvPr/>
        </p:nvGrpSpPr>
        <p:grpSpPr>
          <a:xfrm>
            <a:off x="5151797" y="479071"/>
            <a:ext cx="1511971" cy="626735"/>
            <a:chOff x="3889166" y="1636096"/>
            <a:chExt cx="633844" cy="262738"/>
          </a:xfrm>
        </p:grpSpPr>
        <p:sp>
          <p:nvSpPr>
            <p:cNvPr id="2774" name="Google Shape;2774;p71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1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1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1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8" name="Google Shape;2778;p71"/>
          <p:cNvSpPr/>
          <p:nvPr/>
        </p:nvSpPr>
        <p:spPr>
          <a:xfrm>
            <a:off x="7116875" y="6312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1" name="Google Shape;911;p41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912" name="Google Shape;912;p41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/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/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1076" name="Google Shape;1076;p43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u="sng" dirty="0"/>
              <a:t>Project Objective: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Classify news articles as fake or not fake.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Use NLP to Classify News Text.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b="1" u="sng" dirty="0"/>
              <a:t>Dataset: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dirty="0"/>
              <a:t>Provided dataset with news text, title, date, subject, and class label (0 for fake, 1 for not fake).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grpSp>
        <p:nvGrpSpPr>
          <p:cNvPr id="1077" name="Google Shape;1077;p43"/>
          <p:cNvGrpSpPr/>
          <p:nvPr/>
        </p:nvGrpSpPr>
        <p:grpSpPr>
          <a:xfrm flipH="1">
            <a:off x="4954245" y="1281808"/>
            <a:ext cx="3843891" cy="3185759"/>
            <a:chOff x="5893995" y="1281808"/>
            <a:chExt cx="3843891" cy="3185759"/>
          </a:xfrm>
        </p:grpSpPr>
        <p:grpSp>
          <p:nvGrpSpPr>
            <p:cNvPr id="1078" name="Google Shape;1078;p43"/>
            <p:cNvGrpSpPr/>
            <p:nvPr/>
          </p:nvGrpSpPr>
          <p:grpSpPr>
            <a:xfrm>
              <a:off x="6033386" y="1281808"/>
              <a:ext cx="3704499" cy="3168582"/>
              <a:chOff x="2836393" y="291825"/>
              <a:chExt cx="1571968" cy="1344557"/>
            </a:xfrm>
          </p:grpSpPr>
          <p:sp>
            <p:nvSpPr>
              <p:cNvPr id="1079" name="Google Shape;1079;p43"/>
              <p:cNvSpPr/>
              <p:nvPr/>
            </p:nvSpPr>
            <p:spPr>
              <a:xfrm>
                <a:off x="2836393" y="291825"/>
                <a:ext cx="1440288" cy="1187101"/>
              </a:xfrm>
              <a:custGeom>
                <a:avLst/>
                <a:gdLst/>
                <a:ahLst/>
                <a:cxnLst/>
                <a:rect l="l" t="t" r="r" b="b"/>
                <a:pathLst>
                  <a:path w="42568" h="35085" extrusionOk="0">
                    <a:moveTo>
                      <a:pt x="28184" y="1"/>
                    </a:moveTo>
                    <a:cubicBezTo>
                      <a:pt x="27147" y="1"/>
                      <a:pt x="26108" y="74"/>
                      <a:pt x="25087" y="208"/>
                    </a:cubicBezTo>
                    <a:cubicBezTo>
                      <a:pt x="23049" y="477"/>
                      <a:pt x="21019" y="979"/>
                      <a:pt x="19130" y="1771"/>
                    </a:cubicBezTo>
                    <a:cubicBezTo>
                      <a:pt x="14857" y="3603"/>
                      <a:pt x="12530" y="8343"/>
                      <a:pt x="9049" y="11237"/>
                    </a:cubicBezTo>
                    <a:cubicBezTo>
                      <a:pt x="6750" y="13118"/>
                      <a:pt x="3920" y="13918"/>
                      <a:pt x="2357" y="16514"/>
                    </a:cubicBezTo>
                    <a:cubicBezTo>
                      <a:pt x="616" y="19344"/>
                      <a:pt x="1" y="22527"/>
                      <a:pt x="1182" y="25739"/>
                    </a:cubicBezTo>
                    <a:cubicBezTo>
                      <a:pt x="1239" y="25824"/>
                      <a:pt x="1267" y="25944"/>
                      <a:pt x="1296" y="26065"/>
                    </a:cubicBezTo>
                    <a:cubicBezTo>
                      <a:pt x="2654" y="29276"/>
                      <a:pt x="5484" y="31752"/>
                      <a:pt x="8695" y="33167"/>
                    </a:cubicBezTo>
                    <a:cubicBezTo>
                      <a:pt x="11999" y="34639"/>
                      <a:pt x="15685" y="35049"/>
                      <a:pt x="19279" y="35084"/>
                    </a:cubicBezTo>
                    <a:cubicBezTo>
                      <a:pt x="22519" y="35084"/>
                      <a:pt x="25822" y="34759"/>
                      <a:pt x="28624" y="33167"/>
                    </a:cubicBezTo>
                    <a:cubicBezTo>
                      <a:pt x="31807" y="31335"/>
                      <a:pt x="32097" y="28951"/>
                      <a:pt x="33307" y="25916"/>
                    </a:cubicBezTo>
                    <a:cubicBezTo>
                      <a:pt x="34340" y="23320"/>
                      <a:pt x="36936" y="21403"/>
                      <a:pt x="38641" y="19280"/>
                    </a:cubicBezTo>
                    <a:cubicBezTo>
                      <a:pt x="41032" y="16337"/>
                      <a:pt x="42567" y="12411"/>
                      <a:pt x="41683" y="8697"/>
                    </a:cubicBezTo>
                    <a:cubicBezTo>
                      <a:pt x="40884" y="5400"/>
                      <a:pt x="38231" y="2719"/>
                      <a:pt x="35104" y="1333"/>
                    </a:cubicBezTo>
                    <a:cubicBezTo>
                      <a:pt x="32933" y="387"/>
                      <a:pt x="30559" y="1"/>
                      <a:pt x="28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3"/>
              <p:cNvSpPr/>
              <p:nvPr/>
            </p:nvSpPr>
            <p:spPr>
              <a:xfrm>
                <a:off x="3954498" y="1210230"/>
                <a:ext cx="453863" cy="426152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12595" extrusionOk="0">
                    <a:moveTo>
                      <a:pt x="6393" y="1"/>
                    </a:moveTo>
                    <a:cubicBezTo>
                      <a:pt x="6010" y="1"/>
                      <a:pt x="5626" y="38"/>
                      <a:pt x="5242" y="124"/>
                    </a:cubicBezTo>
                    <a:cubicBezTo>
                      <a:pt x="2766" y="598"/>
                      <a:pt x="354" y="2515"/>
                      <a:pt x="177" y="5048"/>
                    </a:cubicBezTo>
                    <a:cubicBezTo>
                      <a:pt x="0" y="7821"/>
                      <a:pt x="3063" y="10064"/>
                      <a:pt x="5129" y="11330"/>
                    </a:cubicBezTo>
                    <a:cubicBezTo>
                      <a:pt x="6309" y="12076"/>
                      <a:pt x="7558" y="12595"/>
                      <a:pt x="8729" y="12595"/>
                    </a:cubicBezTo>
                    <a:cubicBezTo>
                      <a:pt x="9868" y="12595"/>
                      <a:pt x="10932" y="12105"/>
                      <a:pt x="11786" y="10856"/>
                    </a:cubicBezTo>
                    <a:cubicBezTo>
                      <a:pt x="13144" y="8854"/>
                      <a:pt x="13413" y="6137"/>
                      <a:pt x="12409" y="3959"/>
                    </a:cubicBezTo>
                    <a:cubicBezTo>
                      <a:pt x="11404" y="1751"/>
                      <a:pt x="9169" y="160"/>
                      <a:pt x="6749" y="11"/>
                    </a:cubicBezTo>
                    <a:cubicBezTo>
                      <a:pt x="6631" y="4"/>
                      <a:pt x="6512" y="1"/>
                      <a:pt x="6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" name="Google Shape;1081;p43"/>
            <p:cNvGrpSpPr/>
            <p:nvPr/>
          </p:nvGrpSpPr>
          <p:grpSpPr>
            <a:xfrm>
              <a:off x="5893995" y="1464670"/>
              <a:ext cx="3539582" cy="2852211"/>
              <a:chOff x="2823538" y="2323833"/>
              <a:chExt cx="1501987" cy="1210307"/>
            </a:xfrm>
          </p:grpSpPr>
          <p:grpSp>
            <p:nvGrpSpPr>
              <p:cNvPr id="1082" name="Google Shape;1082;p43"/>
              <p:cNvGrpSpPr/>
              <p:nvPr/>
            </p:nvGrpSpPr>
            <p:grpSpPr>
              <a:xfrm>
                <a:off x="3030874" y="3205941"/>
                <a:ext cx="1190857" cy="328200"/>
                <a:chOff x="2909174" y="3294041"/>
                <a:chExt cx="1190857" cy="328200"/>
              </a:xfrm>
            </p:grpSpPr>
            <p:sp>
              <p:nvSpPr>
                <p:cNvPr id="1083" name="Google Shape;1083;p43"/>
                <p:cNvSpPr/>
                <p:nvPr/>
              </p:nvSpPr>
              <p:spPr>
                <a:xfrm>
                  <a:off x="2909174" y="3294041"/>
                  <a:ext cx="1190857" cy="29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96" h="885" extrusionOk="0">
                      <a:moveTo>
                        <a:pt x="1" y="0"/>
                      </a:moveTo>
                      <a:lnTo>
                        <a:pt x="1" y="885"/>
                      </a:lnTo>
                      <a:lnTo>
                        <a:pt x="35195" y="885"/>
                      </a:lnTo>
                      <a:lnTo>
                        <a:pt x="351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43"/>
                <p:cNvSpPr/>
                <p:nvPr/>
              </p:nvSpPr>
              <p:spPr>
                <a:xfrm>
                  <a:off x="2909174" y="3379747"/>
                  <a:ext cx="1190857" cy="29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96" h="885" extrusionOk="0">
                      <a:moveTo>
                        <a:pt x="1" y="0"/>
                      </a:moveTo>
                      <a:lnTo>
                        <a:pt x="1" y="884"/>
                      </a:lnTo>
                      <a:lnTo>
                        <a:pt x="35195" y="884"/>
                      </a:lnTo>
                      <a:lnTo>
                        <a:pt x="351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43"/>
                <p:cNvSpPr/>
                <p:nvPr/>
              </p:nvSpPr>
              <p:spPr>
                <a:xfrm>
                  <a:off x="2976913" y="3304090"/>
                  <a:ext cx="18000" cy="318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9403" extrusionOk="0">
                      <a:moveTo>
                        <a:pt x="1" y="1"/>
                      </a:moveTo>
                      <a:lnTo>
                        <a:pt x="1" y="9402"/>
                      </a:lnTo>
                      <a:lnTo>
                        <a:pt x="531" y="9402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43"/>
                <p:cNvSpPr/>
                <p:nvPr/>
              </p:nvSpPr>
              <p:spPr>
                <a:xfrm>
                  <a:off x="4013372" y="3304090"/>
                  <a:ext cx="16782" cy="318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" h="9403" extrusionOk="0">
                      <a:moveTo>
                        <a:pt x="1" y="1"/>
                      </a:moveTo>
                      <a:lnTo>
                        <a:pt x="1" y="9402"/>
                      </a:lnTo>
                      <a:lnTo>
                        <a:pt x="496" y="9402"/>
                      </a:lnTo>
                      <a:lnTo>
                        <a:pt x="49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7" name="Google Shape;1087;p43"/>
              <p:cNvGrpSpPr/>
              <p:nvPr/>
            </p:nvGrpSpPr>
            <p:grpSpPr>
              <a:xfrm>
                <a:off x="2823538" y="2688399"/>
                <a:ext cx="399059" cy="92676"/>
                <a:chOff x="2532175" y="2448349"/>
                <a:chExt cx="399059" cy="92676"/>
              </a:xfrm>
            </p:grpSpPr>
            <p:sp>
              <p:nvSpPr>
                <p:cNvPr id="1088" name="Google Shape;1088;p43"/>
                <p:cNvSpPr/>
                <p:nvPr/>
              </p:nvSpPr>
              <p:spPr>
                <a:xfrm>
                  <a:off x="2532175" y="2454338"/>
                  <a:ext cx="25884" cy="7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2123" extrusionOk="0">
                      <a:moveTo>
                        <a:pt x="680" y="0"/>
                      </a:moveTo>
                      <a:cubicBezTo>
                        <a:pt x="446" y="0"/>
                        <a:pt x="234" y="206"/>
                        <a:pt x="234" y="439"/>
                      </a:cubicBezTo>
                      <a:lnTo>
                        <a:pt x="234" y="708"/>
                      </a:lnTo>
                      <a:cubicBezTo>
                        <a:pt x="234" y="793"/>
                        <a:pt x="206" y="885"/>
                        <a:pt x="149" y="941"/>
                      </a:cubicBezTo>
                      <a:lnTo>
                        <a:pt x="29" y="1062"/>
                      </a:lnTo>
                      <a:cubicBezTo>
                        <a:pt x="0" y="1062"/>
                        <a:pt x="0" y="1118"/>
                        <a:pt x="29" y="1118"/>
                      </a:cubicBezTo>
                      <a:lnTo>
                        <a:pt x="92" y="1203"/>
                      </a:lnTo>
                      <a:cubicBezTo>
                        <a:pt x="177" y="1267"/>
                        <a:pt x="206" y="1352"/>
                        <a:pt x="206" y="1444"/>
                      </a:cubicBezTo>
                      <a:lnTo>
                        <a:pt x="206" y="1677"/>
                      </a:lnTo>
                      <a:cubicBezTo>
                        <a:pt x="206" y="1911"/>
                        <a:pt x="382" y="2123"/>
                        <a:pt x="651" y="2123"/>
                      </a:cubicBezTo>
                      <a:lnTo>
                        <a:pt x="708" y="2123"/>
                      </a:lnTo>
                      <a:cubicBezTo>
                        <a:pt x="736" y="2123"/>
                        <a:pt x="764" y="2087"/>
                        <a:pt x="764" y="2059"/>
                      </a:cubicBezTo>
                      <a:cubicBezTo>
                        <a:pt x="764" y="2003"/>
                        <a:pt x="736" y="2003"/>
                        <a:pt x="708" y="2003"/>
                      </a:cubicBezTo>
                      <a:lnTo>
                        <a:pt x="651" y="2003"/>
                      </a:lnTo>
                      <a:cubicBezTo>
                        <a:pt x="474" y="2003"/>
                        <a:pt x="326" y="1854"/>
                        <a:pt x="326" y="1677"/>
                      </a:cubicBezTo>
                      <a:lnTo>
                        <a:pt x="326" y="1444"/>
                      </a:lnTo>
                      <a:cubicBezTo>
                        <a:pt x="326" y="1323"/>
                        <a:pt x="269" y="1203"/>
                        <a:pt x="177" y="1118"/>
                      </a:cubicBezTo>
                      <a:lnTo>
                        <a:pt x="149" y="1090"/>
                      </a:lnTo>
                      <a:lnTo>
                        <a:pt x="234" y="1026"/>
                      </a:lnTo>
                      <a:cubicBezTo>
                        <a:pt x="298" y="941"/>
                        <a:pt x="354" y="821"/>
                        <a:pt x="354" y="708"/>
                      </a:cubicBezTo>
                      <a:lnTo>
                        <a:pt x="354" y="439"/>
                      </a:lnTo>
                      <a:cubicBezTo>
                        <a:pt x="354" y="262"/>
                        <a:pt x="503" y="114"/>
                        <a:pt x="680" y="114"/>
                      </a:cubicBezTo>
                      <a:cubicBezTo>
                        <a:pt x="708" y="114"/>
                        <a:pt x="736" y="85"/>
                        <a:pt x="736" y="57"/>
                      </a:cubicBezTo>
                      <a:cubicBezTo>
                        <a:pt x="736" y="29"/>
                        <a:pt x="708" y="0"/>
                        <a:pt x="6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43"/>
                <p:cNvSpPr/>
                <p:nvPr/>
              </p:nvSpPr>
              <p:spPr>
                <a:xfrm>
                  <a:off x="2642987" y="2454338"/>
                  <a:ext cx="25884" cy="7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2123" extrusionOk="0">
                      <a:moveTo>
                        <a:pt x="86" y="0"/>
                      </a:moveTo>
                      <a:cubicBezTo>
                        <a:pt x="57" y="0"/>
                        <a:pt x="29" y="29"/>
                        <a:pt x="29" y="57"/>
                      </a:cubicBezTo>
                      <a:cubicBezTo>
                        <a:pt x="29" y="85"/>
                        <a:pt x="57" y="114"/>
                        <a:pt x="86" y="114"/>
                      </a:cubicBezTo>
                      <a:cubicBezTo>
                        <a:pt x="263" y="114"/>
                        <a:pt x="411" y="262"/>
                        <a:pt x="411" y="439"/>
                      </a:cubicBezTo>
                      <a:lnTo>
                        <a:pt x="411" y="708"/>
                      </a:lnTo>
                      <a:cubicBezTo>
                        <a:pt x="411" y="821"/>
                        <a:pt x="468" y="941"/>
                        <a:pt x="531" y="1026"/>
                      </a:cubicBezTo>
                      <a:lnTo>
                        <a:pt x="616" y="1090"/>
                      </a:lnTo>
                      <a:lnTo>
                        <a:pt x="588" y="1118"/>
                      </a:lnTo>
                      <a:cubicBezTo>
                        <a:pt x="496" y="1203"/>
                        <a:pt x="439" y="1323"/>
                        <a:pt x="439" y="1444"/>
                      </a:cubicBezTo>
                      <a:lnTo>
                        <a:pt x="439" y="1677"/>
                      </a:lnTo>
                      <a:cubicBezTo>
                        <a:pt x="439" y="1854"/>
                        <a:pt x="291" y="2003"/>
                        <a:pt x="114" y="2003"/>
                      </a:cubicBezTo>
                      <a:lnTo>
                        <a:pt x="57" y="2003"/>
                      </a:lnTo>
                      <a:cubicBezTo>
                        <a:pt x="29" y="2003"/>
                        <a:pt x="1" y="2003"/>
                        <a:pt x="1" y="2059"/>
                      </a:cubicBezTo>
                      <a:cubicBezTo>
                        <a:pt x="1" y="2087"/>
                        <a:pt x="29" y="2123"/>
                        <a:pt x="57" y="2123"/>
                      </a:cubicBezTo>
                      <a:lnTo>
                        <a:pt x="114" y="2123"/>
                      </a:lnTo>
                      <a:cubicBezTo>
                        <a:pt x="355" y="2123"/>
                        <a:pt x="560" y="1911"/>
                        <a:pt x="560" y="1677"/>
                      </a:cubicBezTo>
                      <a:lnTo>
                        <a:pt x="560" y="1444"/>
                      </a:lnTo>
                      <a:cubicBezTo>
                        <a:pt x="560" y="1352"/>
                        <a:pt x="588" y="1267"/>
                        <a:pt x="645" y="1203"/>
                      </a:cubicBezTo>
                      <a:lnTo>
                        <a:pt x="737" y="1118"/>
                      </a:lnTo>
                      <a:cubicBezTo>
                        <a:pt x="737" y="1118"/>
                        <a:pt x="765" y="1118"/>
                        <a:pt x="765" y="1090"/>
                      </a:cubicBezTo>
                      <a:cubicBezTo>
                        <a:pt x="765" y="1062"/>
                        <a:pt x="737" y="1062"/>
                        <a:pt x="737" y="1062"/>
                      </a:cubicBezTo>
                      <a:lnTo>
                        <a:pt x="616" y="941"/>
                      </a:lnTo>
                      <a:cubicBezTo>
                        <a:pt x="560" y="885"/>
                        <a:pt x="531" y="793"/>
                        <a:pt x="531" y="708"/>
                      </a:cubicBezTo>
                      <a:lnTo>
                        <a:pt x="531" y="439"/>
                      </a:lnTo>
                      <a:cubicBezTo>
                        <a:pt x="531" y="206"/>
                        <a:pt x="319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43"/>
                <p:cNvSpPr/>
                <p:nvPr/>
              </p:nvSpPr>
              <p:spPr>
                <a:xfrm>
                  <a:off x="2567127" y="2523025"/>
                  <a:ext cx="10083" cy="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532" extrusionOk="0">
                      <a:moveTo>
                        <a:pt x="234" y="1"/>
                      </a:moveTo>
                      <a:cubicBezTo>
                        <a:pt x="205" y="1"/>
                        <a:pt x="177" y="1"/>
                        <a:pt x="149" y="29"/>
                      </a:cubicBezTo>
                      <a:lnTo>
                        <a:pt x="0" y="447"/>
                      </a:lnTo>
                      <a:cubicBezTo>
                        <a:pt x="0" y="475"/>
                        <a:pt x="0" y="531"/>
                        <a:pt x="29" y="531"/>
                      </a:cubicBezTo>
                      <a:lnTo>
                        <a:pt x="57" y="531"/>
                      </a:lnTo>
                      <a:cubicBezTo>
                        <a:pt x="85" y="531"/>
                        <a:pt x="85" y="531"/>
                        <a:pt x="121" y="503"/>
                      </a:cubicBezTo>
                      <a:lnTo>
                        <a:pt x="262" y="93"/>
                      </a:lnTo>
                      <a:cubicBezTo>
                        <a:pt x="297" y="57"/>
                        <a:pt x="262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43"/>
                <p:cNvSpPr/>
                <p:nvPr/>
              </p:nvSpPr>
              <p:spPr>
                <a:xfrm>
                  <a:off x="2829457" y="2523025"/>
                  <a:ext cx="9846" cy="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532" extrusionOk="0">
                      <a:moveTo>
                        <a:pt x="262" y="1"/>
                      </a:moveTo>
                      <a:cubicBezTo>
                        <a:pt x="234" y="1"/>
                        <a:pt x="206" y="1"/>
                        <a:pt x="178" y="29"/>
                      </a:cubicBezTo>
                      <a:lnTo>
                        <a:pt x="29" y="447"/>
                      </a:lnTo>
                      <a:cubicBezTo>
                        <a:pt x="1" y="475"/>
                        <a:pt x="29" y="531"/>
                        <a:pt x="57" y="531"/>
                      </a:cubicBezTo>
                      <a:lnTo>
                        <a:pt x="86" y="531"/>
                      </a:lnTo>
                      <a:cubicBezTo>
                        <a:pt x="86" y="531"/>
                        <a:pt x="114" y="531"/>
                        <a:pt x="149" y="503"/>
                      </a:cubicBezTo>
                      <a:lnTo>
                        <a:pt x="291" y="93"/>
                      </a:lnTo>
                      <a:cubicBezTo>
                        <a:pt x="291" y="57"/>
                        <a:pt x="291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43"/>
                <p:cNvSpPr/>
                <p:nvPr/>
              </p:nvSpPr>
              <p:spPr>
                <a:xfrm>
                  <a:off x="2887147" y="2523025"/>
                  <a:ext cx="10083" cy="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532" extrusionOk="0">
                      <a:moveTo>
                        <a:pt x="269" y="1"/>
                      </a:moveTo>
                      <a:cubicBezTo>
                        <a:pt x="241" y="1"/>
                        <a:pt x="213" y="1"/>
                        <a:pt x="178" y="29"/>
                      </a:cubicBezTo>
                      <a:lnTo>
                        <a:pt x="36" y="447"/>
                      </a:lnTo>
                      <a:cubicBezTo>
                        <a:pt x="1" y="475"/>
                        <a:pt x="36" y="531"/>
                        <a:pt x="64" y="531"/>
                      </a:cubicBezTo>
                      <a:lnTo>
                        <a:pt x="93" y="531"/>
                      </a:lnTo>
                      <a:cubicBezTo>
                        <a:pt x="93" y="531"/>
                        <a:pt x="121" y="531"/>
                        <a:pt x="121" y="503"/>
                      </a:cubicBezTo>
                      <a:lnTo>
                        <a:pt x="298" y="93"/>
                      </a:lnTo>
                      <a:cubicBezTo>
                        <a:pt x="298" y="57"/>
                        <a:pt x="298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43"/>
                <p:cNvSpPr/>
                <p:nvPr/>
              </p:nvSpPr>
              <p:spPr>
                <a:xfrm>
                  <a:off x="2897196" y="2523025"/>
                  <a:ext cx="10083" cy="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532" extrusionOk="0">
                      <a:moveTo>
                        <a:pt x="270" y="1"/>
                      </a:moveTo>
                      <a:cubicBezTo>
                        <a:pt x="234" y="1"/>
                        <a:pt x="178" y="1"/>
                        <a:pt x="178" y="29"/>
                      </a:cubicBezTo>
                      <a:lnTo>
                        <a:pt x="29" y="447"/>
                      </a:lnTo>
                      <a:cubicBezTo>
                        <a:pt x="1" y="475"/>
                        <a:pt x="29" y="531"/>
                        <a:pt x="57" y="531"/>
                      </a:cubicBezTo>
                      <a:cubicBezTo>
                        <a:pt x="93" y="531"/>
                        <a:pt x="121" y="531"/>
                        <a:pt x="121" y="503"/>
                      </a:cubicBezTo>
                      <a:lnTo>
                        <a:pt x="298" y="93"/>
                      </a:lnTo>
                      <a:cubicBezTo>
                        <a:pt x="298" y="57"/>
                        <a:pt x="298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43"/>
                <p:cNvSpPr/>
                <p:nvPr/>
              </p:nvSpPr>
              <p:spPr>
                <a:xfrm>
                  <a:off x="2591049" y="2470139"/>
                  <a:ext cx="3786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126" extrusionOk="0">
                      <a:moveTo>
                        <a:pt x="1" y="0"/>
                      </a:moveTo>
                      <a:lnTo>
                        <a:pt x="1" y="1125"/>
                      </a:lnTo>
                      <a:lnTo>
                        <a:pt x="1118" y="1125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43"/>
                <p:cNvSpPr/>
                <p:nvPr/>
              </p:nvSpPr>
              <p:spPr>
                <a:xfrm>
                  <a:off x="2693741" y="2448349"/>
                  <a:ext cx="17019" cy="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590" extrusionOk="0">
                      <a:moveTo>
                        <a:pt x="475" y="1"/>
                      </a:moveTo>
                      <a:cubicBezTo>
                        <a:pt x="446" y="1"/>
                        <a:pt x="411" y="1"/>
                        <a:pt x="383" y="29"/>
                      </a:cubicBezTo>
                      <a:cubicBezTo>
                        <a:pt x="1" y="793"/>
                        <a:pt x="1" y="1769"/>
                        <a:pt x="383" y="2562"/>
                      </a:cubicBezTo>
                      <a:cubicBezTo>
                        <a:pt x="383" y="2590"/>
                        <a:pt x="411" y="2590"/>
                        <a:pt x="446" y="2590"/>
                      </a:cubicBezTo>
                      <a:lnTo>
                        <a:pt x="475" y="2590"/>
                      </a:lnTo>
                      <a:cubicBezTo>
                        <a:pt x="503" y="2562"/>
                        <a:pt x="503" y="2533"/>
                        <a:pt x="503" y="2505"/>
                      </a:cubicBezTo>
                      <a:cubicBezTo>
                        <a:pt x="121" y="1769"/>
                        <a:pt x="121" y="821"/>
                        <a:pt x="503" y="86"/>
                      </a:cubicBezTo>
                      <a:cubicBezTo>
                        <a:pt x="503" y="57"/>
                        <a:pt x="503" y="29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43"/>
                <p:cNvSpPr/>
                <p:nvPr/>
              </p:nvSpPr>
              <p:spPr>
                <a:xfrm>
                  <a:off x="2913234" y="2448349"/>
                  <a:ext cx="18000" cy="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2590" extrusionOk="0">
                      <a:moveTo>
                        <a:pt x="29" y="1"/>
                      </a:moveTo>
                      <a:cubicBezTo>
                        <a:pt x="1" y="29"/>
                        <a:pt x="1" y="57"/>
                        <a:pt x="29" y="86"/>
                      </a:cubicBezTo>
                      <a:cubicBezTo>
                        <a:pt x="411" y="821"/>
                        <a:pt x="411" y="1769"/>
                        <a:pt x="29" y="2505"/>
                      </a:cubicBezTo>
                      <a:cubicBezTo>
                        <a:pt x="29" y="2533"/>
                        <a:pt x="29" y="2562"/>
                        <a:pt x="57" y="2590"/>
                      </a:cubicBezTo>
                      <a:lnTo>
                        <a:pt x="86" y="2590"/>
                      </a:lnTo>
                      <a:cubicBezTo>
                        <a:pt x="114" y="2590"/>
                        <a:pt x="114" y="2590"/>
                        <a:pt x="149" y="2562"/>
                      </a:cubicBezTo>
                      <a:cubicBezTo>
                        <a:pt x="531" y="1769"/>
                        <a:pt x="531" y="793"/>
                        <a:pt x="114" y="29"/>
                      </a:cubicBezTo>
                      <a:cubicBezTo>
                        <a:pt x="114" y="1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43"/>
                <p:cNvSpPr/>
                <p:nvPr/>
              </p:nvSpPr>
              <p:spPr>
                <a:xfrm>
                  <a:off x="2777519" y="2480188"/>
                  <a:ext cx="51023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708" extrusionOk="0">
                      <a:moveTo>
                        <a:pt x="1" y="1"/>
                      </a:moveTo>
                      <a:lnTo>
                        <a:pt x="1" y="708"/>
                      </a:lnTo>
                      <a:lnTo>
                        <a:pt x="1507" y="708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43"/>
                <p:cNvSpPr/>
                <p:nvPr/>
              </p:nvSpPr>
              <p:spPr>
                <a:xfrm>
                  <a:off x="2850300" y="2480188"/>
                  <a:ext cx="34985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708" extrusionOk="0">
                      <a:moveTo>
                        <a:pt x="0" y="1"/>
                      </a:moveTo>
                      <a:lnTo>
                        <a:pt x="0" y="708"/>
                      </a:lnTo>
                      <a:lnTo>
                        <a:pt x="1033" y="7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43"/>
                <p:cNvSpPr/>
                <p:nvPr/>
              </p:nvSpPr>
              <p:spPr>
                <a:xfrm>
                  <a:off x="2880210" y="2479241"/>
                  <a:ext cx="34985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114" extrusionOk="0">
                      <a:moveTo>
                        <a:pt x="64" y="0"/>
                      </a:moveTo>
                      <a:cubicBezTo>
                        <a:pt x="29" y="0"/>
                        <a:pt x="1" y="29"/>
                        <a:pt x="1" y="57"/>
                      </a:cubicBezTo>
                      <a:cubicBezTo>
                        <a:pt x="1" y="85"/>
                        <a:pt x="29" y="113"/>
                        <a:pt x="64" y="113"/>
                      </a:cubicBezTo>
                      <a:lnTo>
                        <a:pt x="977" y="113"/>
                      </a:lnTo>
                      <a:cubicBezTo>
                        <a:pt x="1033" y="113"/>
                        <a:pt x="1033" y="85"/>
                        <a:pt x="1033" y="57"/>
                      </a:cubicBezTo>
                      <a:cubicBezTo>
                        <a:pt x="1033" y="29"/>
                        <a:pt x="1033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43"/>
                <p:cNvSpPr/>
                <p:nvPr/>
              </p:nvSpPr>
              <p:spPr>
                <a:xfrm>
                  <a:off x="2894320" y="2490238"/>
                  <a:ext cx="2087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14" extrusionOk="0">
                      <a:moveTo>
                        <a:pt x="57" y="1"/>
                      </a:moveTo>
                      <a:cubicBezTo>
                        <a:pt x="29" y="1"/>
                        <a:pt x="1" y="29"/>
                        <a:pt x="1" y="57"/>
                      </a:cubicBezTo>
                      <a:cubicBezTo>
                        <a:pt x="1" y="114"/>
                        <a:pt x="29" y="114"/>
                        <a:pt x="57" y="114"/>
                      </a:cubicBezTo>
                      <a:lnTo>
                        <a:pt x="560" y="114"/>
                      </a:lnTo>
                      <a:cubicBezTo>
                        <a:pt x="616" y="114"/>
                        <a:pt x="616" y="114"/>
                        <a:pt x="616" y="57"/>
                      </a:cubicBezTo>
                      <a:cubicBezTo>
                        <a:pt x="616" y="29"/>
                        <a:pt x="616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43"/>
                <p:cNvSpPr/>
                <p:nvPr/>
              </p:nvSpPr>
              <p:spPr>
                <a:xfrm>
                  <a:off x="2752615" y="2459109"/>
                  <a:ext cx="4128" cy="74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216" extrusionOk="0">
                      <a:moveTo>
                        <a:pt x="57" y="1"/>
                      </a:moveTo>
                      <a:cubicBezTo>
                        <a:pt x="29" y="1"/>
                        <a:pt x="1" y="36"/>
                        <a:pt x="1" y="65"/>
                      </a:cubicBezTo>
                      <a:lnTo>
                        <a:pt x="1" y="2159"/>
                      </a:lnTo>
                      <a:cubicBezTo>
                        <a:pt x="1" y="2187"/>
                        <a:pt x="29" y="2215"/>
                        <a:pt x="57" y="2215"/>
                      </a:cubicBezTo>
                      <a:cubicBezTo>
                        <a:pt x="86" y="2215"/>
                        <a:pt x="121" y="2187"/>
                        <a:pt x="121" y="2159"/>
                      </a:cubicBezTo>
                      <a:lnTo>
                        <a:pt x="121" y="65"/>
                      </a:lnTo>
                      <a:cubicBezTo>
                        <a:pt x="121" y="36"/>
                        <a:pt x="86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2" name="Google Shape;1102;p43"/>
              <p:cNvGrpSpPr/>
              <p:nvPr/>
            </p:nvGrpSpPr>
            <p:grpSpPr>
              <a:xfrm>
                <a:off x="3309241" y="2588583"/>
                <a:ext cx="800705" cy="591511"/>
                <a:chOff x="3187541" y="2348533"/>
                <a:chExt cx="800705" cy="591511"/>
              </a:xfrm>
            </p:grpSpPr>
            <p:sp>
              <p:nvSpPr>
                <p:cNvPr id="1103" name="Google Shape;1103;p43"/>
                <p:cNvSpPr/>
                <p:nvPr/>
              </p:nvSpPr>
              <p:spPr>
                <a:xfrm>
                  <a:off x="3546607" y="2660533"/>
                  <a:ext cx="83809" cy="279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8261" extrusionOk="0">
                      <a:moveTo>
                        <a:pt x="797" y="0"/>
                      </a:moveTo>
                      <a:cubicBezTo>
                        <a:pt x="634" y="0"/>
                        <a:pt x="465" y="114"/>
                        <a:pt x="439" y="273"/>
                      </a:cubicBezTo>
                      <a:cubicBezTo>
                        <a:pt x="234" y="1094"/>
                        <a:pt x="1" y="2127"/>
                        <a:pt x="354" y="3103"/>
                      </a:cubicBezTo>
                      <a:cubicBezTo>
                        <a:pt x="467" y="3422"/>
                        <a:pt x="673" y="3719"/>
                        <a:pt x="849" y="3987"/>
                      </a:cubicBezTo>
                      <a:cubicBezTo>
                        <a:pt x="970" y="4221"/>
                        <a:pt x="1090" y="4398"/>
                        <a:pt x="1203" y="4603"/>
                      </a:cubicBezTo>
                      <a:cubicBezTo>
                        <a:pt x="1677" y="5664"/>
                        <a:pt x="1352" y="6930"/>
                        <a:pt x="411" y="7638"/>
                      </a:cubicBezTo>
                      <a:cubicBezTo>
                        <a:pt x="262" y="7758"/>
                        <a:pt x="234" y="7963"/>
                        <a:pt x="354" y="8112"/>
                      </a:cubicBezTo>
                      <a:cubicBezTo>
                        <a:pt x="411" y="8232"/>
                        <a:pt x="531" y="8260"/>
                        <a:pt x="644" y="8260"/>
                      </a:cubicBezTo>
                      <a:cubicBezTo>
                        <a:pt x="708" y="8260"/>
                        <a:pt x="793" y="8260"/>
                        <a:pt x="849" y="8197"/>
                      </a:cubicBezTo>
                      <a:cubicBezTo>
                        <a:pt x="2059" y="7312"/>
                        <a:pt x="2477" y="5664"/>
                        <a:pt x="1826" y="4306"/>
                      </a:cubicBezTo>
                      <a:cubicBezTo>
                        <a:pt x="1705" y="4072"/>
                        <a:pt x="1592" y="3839"/>
                        <a:pt x="1444" y="3634"/>
                      </a:cubicBezTo>
                      <a:cubicBezTo>
                        <a:pt x="1267" y="3365"/>
                        <a:pt x="1118" y="3103"/>
                        <a:pt x="998" y="2834"/>
                      </a:cubicBezTo>
                      <a:cubicBezTo>
                        <a:pt x="736" y="2099"/>
                        <a:pt x="941" y="1186"/>
                        <a:pt x="1118" y="450"/>
                      </a:cubicBezTo>
                      <a:cubicBezTo>
                        <a:pt x="1175" y="238"/>
                        <a:pt x="1062" y="61"/>
                        <a:pt x="849" y="5"/>
                      </a:cubicBezTo>
                      <a:cubicBezTo>
                        <a:pt x="832" y="2"/>
                        <a:pt x="814" y="0"/>
                        <a:pt x="7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43"/>
                <p:cNvSpPr/>
                <p:nvPr/>
              </p:nvSpPr>
              <p:spPr>
                <a:xfrm>
                  <a:off x="3454675" y="2918937"/>
                  <a:ext cx="251394" cy="20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0" h="596" extrusionOk="0">
                      <a:moveTo>
                        <a:pt x="270" y="1"/>
                      </a:moveTo>
                      <a:cubicBezTo>
                        <a:pt x="121" y="1"/>
                        <a:pt x="1" y="121"/>
                        <a:pt x="1" y="270"/>
                      </a:cubicBezTo>
                      <a:lnTo>
                        <a:pt x="1" y="326"/>
                      </a:lnTo>
                      <a:cubicBezTo>
                        <a:pt x="1" y="475"/>
                        <a:pt x="121" y="595"/>
                        <a:pt x="270" y="595"/>
                      </a:cubicBezTo>
                      <a:lnTo>
                        <a:pt x="7167" y="595"/>
                      </a:lnTo>
                      <a:cubicBezTo>
                        <a:pt x="7316" y="595"/>
                        <a:pt x="7429" y="475"/>
                        <a:pt x="7429" y="326"/>
                      </a:cubicBezTo>
                      <a:lnTo>
                        <a:pt x="7429" y="270"/>
                      </a:lnTo>
                      <a:cubicBezTo>
                        <a:pt x="7429" y="121"/>
                        <a:pt x="7316" y="1"/>
                        <a:pt x="71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43"/>
                <p:cNvSpPr/>
                <p:nvPr/>
              </p:nvSpPr>
              <p:spPr>
                <a:xfrm>
                  <a:off x="3187541" y="2348533"/>
                  <a:ext cx="800705" cy="480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5" h="14206" extrusionOk="0">
                      <a:moveTo>
                        <a:pt x="468" y="1"/>
                      </a:moveTo>
                      <a:cubicBezTo>
                        <a:pt x="234" y="1"/>
                        <a:pt x="1" y="206"/>
                        <a:pt x="1" y="475"/>
                      </a:cubicBezTo>
                      <a:lnTo>
                        <a:pt x="1" y="13739"/>
                      </a:lnTo>
                      <a:cubicBezTo>
                        <a:pt x="1" y="14001"/>
                        <a:pt x="234" y="14206"/>
                        <a:pt x="468" y="14206"/>
                      </a:cubicBezTo>
                      <a:lnTo>
                        <a:pt x="23198" y="14206"/>
                      </a:lnTo>
                      <a:cubicBezTo>
                        <a:pt x="23431" y="14206"/>
                        <a:pt x="23665" y="14001"/>
                        <a:pt x="23665" y="13739"/>
                      </a:cubicBezTo>
                      <a:lnTo>
                        <a:pt x="23665" y="475"/>
                      </a:lnTo>
                      <a:cubicBezTo>
                        <a:pt x="23665" y="206"/>
                        <a:pt x="23431" y="1"/>
                        <a:pt x="231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43"/>
                <p:cNvSpPr/>
                <p:nvPr/>
              </p:nvSpPr>
              <p:spPr>
                <a:xfrm>
                  <a:off x="3191399" y="2386362"/>
                  <a:ext cx="793025" cy="40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8" h="11999" extrusionOk="0">
                      <a:moveTo>
                        <a:pt x="0" y="0"/>
                      </a:moveTo>
                      <a:lnTo>
                        <a:pt x="0" y="11999"/>
                      </a:lnTo>
                      <a:lnTo>
                        <a:pt x="23438" y="11999"/>
                      </a:lnTo>
                      <a:lnTo>
                        <a:pt x="234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43"/>
                <p:cNvSpPr/>
                <p:nvPr/>
              </p:nvSpPr>
              <p:spPr>
                <a:xfrm>
                  <a:off x="3264146" y="2426322"/>
                  <a:ext cx="8790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383" extrusionOk="0">
                      <a:moveTo>
                        <a:pt x="1" y="1"/>
                      </a:moveTo>
                      <a:lnTo>
                        <a:pt x="1" y="383"/>
                      </a:lnTo>
                      <a:lnTo>
                        <a:pt x="2597" y="383"/>
                      </a:lnTo>
                      <a:lnTo>
                        <a:pt x="259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43"/>
                <p:cNvSpPr/>
                <p:nvPr/>
              </p:nvSpPr>
              <p:spPr>
                <a:xfrm>
                  <a:off x="3368055" y="2426322"/>
                  <a:ext cx="14745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4358" y="383"/>
                      </a:lnTo>
                      <a:lnTo>
                        <a:pt x="43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43"/>
                <p:cNvSpPr/>
                <p:nvPr/>
              </p:nvSpPr>
              <p:spPr>
                <a:xfrm>
                  <a:off x="3532498" y="2426322"/>
                  <a:ext cx="172592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1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5101" y="383"/>
                      </a:lnTo>
                      <a:lnTo>
                        <a:pt x="510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43"/>
                <p:cNvSpPr/>
                <p:nvPr/>
              </p:nvSpPr>
              <p:spPr>
                <a:xfrm>
                  <a:off x="3723027" y="2426322"/>
                  <a:ext cx="6584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946" y="383"/>
                      </a:lnTo>
                      <a:lnTo>
                        <a:pt x="19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43"/>
                <p:cNvSpPr/>
                <p:nvPr/>
              </p:nvSpPr>
              <p:spPr>
                <a:xfrm>
                  <a:off x="3503534" y="2458161"/>
                  <a:ext cx="20132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594" y="354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43"/>
                <p:cNvSpPr/>
                <p:nvPr/>
              </p:nvSpPr>
              <p:spPr>
                <a:xfrm>
                  <a:off x="3563356" y="2458161"/>
                  <a:ext cx="9135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270" y="354"/>
                      </a:lnTo>
                      <a:lnTo>
                        <a:pt x="2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43"/>
                <p:cNvSpPr/>
                <p:nvPr/>
              </p:nvSpPr>
              <p:spPr>
                <a:xfrm>
                  <a:off x="3581323" y="2458161"/>
                  <a:ext cx="157773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3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4662" y="354"/>
                      </a:lnTo>
                      <a:lnTo>
                        <a:pt x="466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43"/>
                <p:cNvSpPr/>
                <p:nvPr/>
              </p:nvSpPr>
              <p:spPr>
                <a:xfrm>
                  <a:off x="3758927" y="2458161"/>
                  <a:ext cx="45982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1359" y="354"/>
                      </a:lnTo>
                      <a:lnTo>
                        <a:pt x="13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43"/>
                <p:cNvSpPr/>
                <p:nvPr/>
              </p:nvSpPr>
              <p:spPr>
                <a:xfrm>
                  <a:off x="3532498" y="2458161"/>
                  <a:ext cx="18914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559" y="354"/>
                      </a:lnTo>
                      <a:lnTo>
                        <a:pt x="5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43"/>
                <p:cNvSpPr/>
                <p:nvPr/>
              </p:nvSpPr>
              <p:spPr>
                <a:xfrm>
                  <a:off x="3412786" y="2458161"/>
                  <a:ext cx="83809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2477" y="354"/>
                      </a:lnTo>
                      <a:lnTo>
                        <a:pt x="24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43"/>
                <p:cNvSpPr/>
                <p:nvPr/>
              </p:nvSpPr>
              <p:spPr>
                <a:xfrm>
                  <a:off x="3292162" y="2458161"/>
                  <a:ext cx="110843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3276" y="354"/>
                      </a:lnTo>
                      <a:lnTo>
                        <a:pt x="3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43"/>
                <p:cNvSpPr/>
                <p:nvPr/>
              </p:nvSpPr>
              <p:spPr>
                <a:xfrm>
                  <a:off x="3264146" y="2458161"/>
                  <a:ext cx="19184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567" y="354"/>
                      </a:lnTo>
                      <a:lnTo>
                        <a:pt x="5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43"/>
                <p:cNvSpPr/>
                <p:nvPr/>
              </p:nvSpPr>
              <p:spPr>
                <a:xfrm>
                  <a:off x="3264146" y="2489053"/>
                  <a:ext cx="16072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90" extrusionOk="0">
                      <a:moveTo>
                        <a:pt x="1" y="0"/>
                      </a:moveTo>
                      <a:lnTo>
                        <a:pt x="1" y="389"/>
                      </a:lnTo>
                      <a:lnTo>
                        <a:pt x="475" y="389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43"/>
                <p:cNvSpPr/>
                <p:nvPr/>
              </p:nvSpPr>
              <p:spPr>
                <a:xfrm>
                  <a:off x="3295275" y="2489053"/>
                  <a:ext cx="158483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4" h="390" extrusionOk="0">
                      <a:moveTo>
                        <a:pt x="0" y="0"/>
                      </a:moveTo>
                      <a:lnTo>
                        <a:pt x="0" y="389"/>
                      </a:lnTo>
                      <a:lnTo>
                        <a:pt x="4684" y="389"/>
                      </a:lnTo>
                      <a:lnTo>
                        <a:pt x="46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43"/>
                <p:cNvSpPr/>
                <p:nvPr/>
              </p:nvSpPr>
              <p:spPr>
                <a:xfrm>
                  <a:off x="3470713" y="2489053"/>
                  <a:ext cx="251394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0" h="390" extrusionOk="0">
                      <a:moveTo>
                        <a:pt x="1" y="0"/>
                      </a:moveTo>
                      <a:lnTo>
                        <a:pt x="1" y="389"/>
                      </a:lnTo>
                      <a:lnTo>
                        <a:pt x="7429" y="389"/>
                      </a:lnTo>
                      <a:lnTo>
                        <a:pt x="74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43"/>
                <p:cNvSpPr/>
                <p:nvPr/>
              </p:nvSpPr>
              <p:spPr>
                <a:xfrm>
                  <a:off x="3730911" y="2489053"/>
                  <a:ext cx="73997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390" extrusionOk="0">
                      <a:moveTo>
                        <a:pt x="1" y="0"/>
                      </a:moveTo>
                      <a:lnTo>
                        <a:pt x="1" y="389"/>
                      </a:lnTo>
                      <a:lnTo>
                        <a:pt x="2187" y="389"/>
                      </a:lnTo>
                      <a:lnTo>
                        <a:pt x="218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43"/>
                <p:cNvSpPr/>
                <p:nvPr/>
              </p:nvSpPr>
              <p:spPr>
                <a:xfrm>
                  <a:off x="3594485" y="2521130"/>
                  <a:ext cx="192487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9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5688" y="382"/>
                      </a:lnTo>
                      <a:lnTo>
                        <a:pt x="568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43"/>
                <p:cNvSpPr/>
                <p:nvPr/>
              </p:nvSpPr>
              <p:spPr>
                <a:xfrm>
                  <a:off x="3264146" y="2521130"/>
                  <a:ext cx="31162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920" y="382"/>
                      </a:lnTo>
                      <a:lnTo>
                        <a:pt x="92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43"/>
                <p:cNvSpPr/>
                <p:nvPr/>
              </p:nvSpPr>
              <p:spPr>
                <a:xfrm>
                  <a:off x="3308200" y="2521130"/>
                  <a:ext cx="150600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1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4450" y="382"/>
                      </a:lnTo>
                      <a:lnTo>
                        <a:pt x="445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43"/>
                <p:cNvSpPr/>
                <p:nvPr/>
              </p:nvSpPr>
              <p:spPr>
                <a:xfrm>
                  <a:off x="3468819" y="2521130"/>
                  <a:ext cx="9862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5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2915" y="382"/>
                      </a:lnTo>
                      <a:lnTo>
                        <a:pt x="29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3"/>
                <p:cNvSpPr/>
                <p:nvPr/>
              </p:nvSpPr>
              <p:spPr>
                <a:xfrm>
                  <a:off x="3368055" y="2552969"/>
                  <a:ext cx="2994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884" y="382"/>
                      </a:lnTo>
                      <a:lnTo>
                        <a:pt x="8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3"/>
                <p:cNvSpPr/>
                <p:nvPr/>
              </p:nvSpPr>
              <p:spPr>
                <a:xfrm>
                  <a:off x="3264146" y="2552969"/>
                  <a:ext cx="91016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2689" y="382"/>
                      </a:lnTo>
                      <a:lnTo>
                        <a:pt x="26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3"/>
                <p:cNvSpPr/>
                <p:nvPr/>
              </p:nvSpPr>
              <p:spPr>
                <a:xfrm>
                  <a:off x="3407779" y="2552969"/>
                  <a:ext cx="2804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828" y="382"/>
                      </a:lnTo>
                      <a:lnTo>
                        <a:pt x="82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3"/>
                <p:cNvSpPr/>
                <p:nvPr/>
              </p:nvSpPr>
              <p:spPr>
                <a:xfrm>
                  <a:off x="3445844" y="2552969"/>
                  <a:ext cx="12258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3622" y="382"/>
                      </a:lnTo>
                      <a:lnTo>
                        <a:pt x="362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3"/>
                <p:cNvSpPr/>
                <p:nvPr/>
              </p:nvSpPr>
              <p:spPr>
                <a:xfrm>
                  <a:off x="3585383" y="2552969"/>
                  <a:ext cx="5579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1649" y="382"/>
                      </a:lnTo>
                      <a:lnTo>
                        <a:pt x="16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3"/>
                <p:cNvSpPr/>
                <p:nvPr/>
              </p:nvSpPr>
              <p:spPr>
                <a:xfrm>
                  <a:off x="3664153" y="2552969"/>
                  <a:ext cx="56978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1684" y="382"/>
                      </a:lnTo>
                      <a:lnTo>
                        <a:pt x="16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3"/>
                <p:cNvSpPr/>
                <p:nvPr/>
              </p:nvSpPr>
              <p:spPr>
                <a:xfrm>
                  <a:off x="3748878" y="2552969"/>
                  <a:ext cx="38098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1125" y="382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3"/>
                <p:cNvSpPr/>
                <p:nvPr/>
              </p:nvSpPr>
              <p:spPr>
                <a:xfrm>
                  <a:off x="3623211" y="2584809"/>
                  <a:ext cx="61072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54" extrusionOk="0">
                      <a:moveTo>
                        <a:pt x="0" y="0"/>
                      </a:moveTo>
                      <a:lnTo>
                        <a:pt x="0" y="354"/>
                      </a:lnTo>
                      <a:lnTo>
                        <a:pt x="1804" y="354"/>
                      </a:lnTo>
                      <a:lnTo>
                        <a:pt x="180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3"/>
                <p:cNvSpPr/>
                <p:nvPr/>
              </p:nvSpPr>
              <p:spPr>
                <a:xfrm>
                  <a:off x="3264146" y="2584809"/>
                  <a:ext cx="33091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354" extrusionOk="0">
                      <a:moveTo>
                        <a:pt x="1" y="0"/>
                      </a:moveTo>
                      <a:lnTo>
                        <a:pt x="1" y="354"/>
                      </a:lnTo>
                      <a:lnTo>
                        <a:pt x="977" y="354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3"/>
                <p:cNvSpPr/>
                <p:nvPr/>
              </p:nvSpPr>
              <p:spPr>
                <a:xfrm>
                  <a:off x="3320178" y="2584809"/>
                  <a:ext cx="154660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354" extrusionOk="0">
                      <a:moveTo>
                        <a:pt x="0" y="0"/>
                      </a:moveTo>
                      <a:lnTo>
                        <a:pt x="0" y="354"/>
                      </a:lnTo>
                      <a:lnTo>
                        <a:pt x="4570" y="354"/>
                      </a:lnTo>
                      <a:lnTo>
                        <a:pt x="45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43"/>
                <p:cNvSpPr/>
                <p:nvPr/>
              </p:nvSpPr>
              <p:spPr>
                <a:xfrm>
                  <a:off x="3497545" y="2584809"/>
                  <a:ext cx="32109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54" extrusionOk="0">
                      <a:moveTo>
                        <a:pt x="0" y="0"/>
                      </a:moveTo>
                      <a:lnTo>
                        <a:pt x="0" y="354"/>
                      </a:lnTo>
                      <a:lnTo>
                        <a:pt x="948" y="354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43"/>
                <p:cNvSpPr/>
                <p:nvPr/>
              </p:nvSpPr>
              <p:spPr>
                <a:xfrm>
                  <a:off x="3544442" y="2584809"/>
                  <a:ext cx="50076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354" extrusionOk="0">
                      <a:moveTo>
                        <a:pt x="1" y="0"/>
                      </a:moveTo>
                      <a:lnTo>
                        <a:pt x="1" y="354"/>
                      </a:lnTo>
                      <a:lnTo>
                        <a:pt x="1479" y="354"/>
                      </a:lnTo>
                      <a:lnTo>
                        <a:pt x="14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3"/>
                <p:cNvSpPr/>
                <p:nvPr/>
              </p:nvSpPr>
              <p:spPr>
                <a:xfrm>
                  <a:off x="3714162" y="2584809"/>
                  <a:ext cx="75689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354" extrusionOk="0">
                      <a:moveTo>
                        <a:pt x="1" y="0"/>
                      </a:moveTo>
                      <a:lnTo>
                        <a:pt x="1" y="354"/>
                      </a:lnTo>
                      <a:lnTo>
                        <a:pt x="2236" y="354"/>
                      </a:lnTo>
                      <a:lnTo>
                        <a:pt x="223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43"/>
                <p:cNvSpPr/>
                <p:nvPr/>
              </p:nvSpPr>
              <p:spPr>
                <a:xfrm>
                  <a:off x="3264146" y="2612791"/>
                  <a:ext cx="8790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383" extrusionOk="0">
                      <a:moveTo>
                        <a:pt x="1" y="1"/>
                      </a:moveTo>
                      <a:lnTo>
                        <a:pt x="1" y="383"/>
                      </a:lnTo>
                      <a:lnTo>
                        <a:pt x="2597" y="383"/>
                      </a:lnTo>
                      <a:lnTo>
                        <a:pt x="259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43"/>
                <p:cNvSpPr/>
                <p:nvPr/>
              </p:nvSpPr>
              <p:spPr>
                <a:xfrm>
                  <a:off x="3368055" y="2612791"/>
                  <a:ext cx="14745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4358" y="383"/>
                      </a:lnTo>
                      <a:lnTo>
                        <a:pt x="43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3"/>
                <p:cNvSpPr/>
                <p:nvPr/>
              </p:nvSpPr>
              <p:spPr>
                <a:xfrm>
                  <a:off x="3532498" y="2612791"/>
                  <a:ext cx="172592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1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5101" y="383"/>
                      </a:lnTo>
                      <a:lnTo>
                        <a:pt x="510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43"/>
                <p:cNvSpPr/>
                <p:nvPr/>
              </p:nvSpPr>
              <p:spPr>
                <a:xfrm>
                  <a:off x="3723027" y="2612791"/>
                  <a:ext cx="6584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946" y="383"/>
                      </a:lnTo>
                      <a:lnTo>
                        <a:pt x="19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43"/>
                <p:cNvSpPr/>
                <p:nvPr/>
              </p:nvSpPr>
              <p:spPr>
                <a:xfrm>
                  <a:off x="3503534" y="2644630"/>
                  <a:ext cx="20132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390" extrusionOk="0">
                      <a:moveTo>
                        <a:pt x="0" y="1"/>
                      </a:moveTo>
                      <a:lnTo>
                        <a:pt x="0" y="390"/>
                      </a:lnTo>
                      <a:lnTo>
                        <a:pt x="594" y="390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43"/>
                <p:cNvSpPr/>
                <p:nvPr/>
              </p:nvSpPr>
              <p:spPr>
                <a:xfrm>
                  <a:off x="3563356" y="2644630"/>
                  <a:ext cx="9135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390" extrusionOk="0">
                      <a:moveTo>
                        <a:pt x="1" y="1"/>
                      </a:moveTo>
                      <a:lnTo>
                        <a:pt x="1" y="390"/>
                      </a:lnTo>
                      <a:lnTo>
                        <a:pt x="270" y="390"/>
                      </a:lnTo>
                      <a:lnTo>
                        <a:pt x="2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43"/>
                <p:cNvSpPr/>
                <p:nvPr/>
              </p:nvSpPr>
              <p:spPr>
                <a:xfrm>
                  <a:off x="3581323" y="2644630"/>
                  <a:ext cx="157773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3" h="390" extrusionOk="0">
                      <a:moveTo>
                        <a:pt x="0" y="1"/>
                      </a:moveTo>
                      <a:lnTo>
                        <a:pt x="0" y="390"/>
                      </a:lnTo>
                      <a:lnTo>
                        <a:pt x="4662" y="390"/>
                      </a:lnTo>
                      <a:lnTo>
                        <a:pt x="466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43"/>
                <p:cNvSpPr/>
                <p:nvPr/>
              </p:nvSpPr>
              <p:spPr>
                <a:xfrm>
                  <a:off x="3758927" y="2644630"/>
                  <a:ext cx="45982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390" extrusionOk="0">
                      <a:moveTo>
                        <a:pt x="0" y="1"/>
                      </a:moveTo>
                      <a:lnTo>
                        <a:pt x="0" y="390"/>
                      </a:lnTo>
                      <a:lnTo>
                        <a:pt x="1359" y="390"/>
                      </a:lnTo>
                      <a:lnTo>
                        <a:pt x="13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43"/>
                <p:cNvSpPr/>
                <p:nvPr/>
              </p:nvSpPr>
              <p:spPr>
                <a:xfrm>
                  <a:off x="3532498" y="2644630"/>
                  <a:ext cx="18914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390" extrusionOk="0">
                      <a:moveTo>
                        <a:pt x="0" y="1"/>
                      </a:moveTo>
                      <a:lnTo>
                        <a:pt x="0" y="390"/>
                      </a:lnTo>
                      <a:lnTo>
                        <a:pt x="559" y="390"/>
                      </a:lnTo>
                      <a:lnTo>
                        <a:pt x="5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43"/>
                <p:cNvSpPr/>
                <p:nvPr/>
              </p:nvSpPr>
              <p:spPr>
                <a:xfrm>
                  <a:off x="3412786" y="2644630"/>
                  <a:ext cx="8380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390" extrusionOk="0">
                      <a:moveTo>
                        <a:pt x="1" y="1"/>
                      </a:moveTo>
                      <a:lnTo>
                        <a:pt x="1" y="390"/>
                      </a:lnTo>
                      <a:lnTo>
                        <a:pt x="2477" y="390"/>
                      </a:lnTo>
                      <a:lnTo>
                        <a:pt x="24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43"/>
                <p:cNvSpPr/>
                <p:nvPr/>
              </p:nvSpPr>
              <p:spPr>
                <a:xfrm>
                  <a:off x="3292162" y="2644630"/>
                  <a:ext cx="110843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390" extrusionOk="0">
                      <a:moveTo>
                        <a:pt x="0" y="1"/>
                      </a:moveTo>
                      <a:lnTo>
                        <a:pt x="0" y="390"/>
                      </a:lnTo>
                      <a:lnTo>
                        <a:pt x="3276" y="390"/>
                      </a:lnTo>
                      <a:lnTo>
                        <a:pt x="3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3264146" y="2644630"/>
                  <a:ext cx="19184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390" extrusionOk="0">
                      <a:moveTo>
                        <a:pt x="1" y="1"/>
                      </a:moveTo>
                      <a:lnTo>
                        <a:pt x="1" y="390"/>
                      </a:lnTo>
                      <a:lnTo>
                        <a:pt x="567" y="390"/>
                      </a:lnTo>
                      <a:lnTo>
                        <a:pt x="5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3264146" y="2676707"/>
                  <a:ext cx="16072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475" y="354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3295275" y="2676707"/>
                  <a:ext cx="158483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4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4684" y="354"/>
                      </a:lnTo>
                      <a:lnTo>
                        <a:pt x="46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3470713" y="2676707"/>
                  <a:ext cx="251394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0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7429" y="354"/>
                      </a:lnTo>
                      <a:lnTo>
                        <a:pt x="74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3730911" y="2676707"/>
                  <a:ext cx="73997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2187" y="354"/>
                      </a:lnTo>
                      <a:lnTo>
                        <a:pt x="218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3594485" y="2707599"/>
                  <a:ext cx="192487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9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5688" y="382"/>
                      </a:lnTo>
                      <a:lnTo>
                        <a:pt x="568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3264146" y="2707599"/>
                  <a:ext cx="31162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920" y="382"/>
                      </a:lnTo>
                      <a:lnTo>
                        <a:pt x="92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3308200" y="2707599"/>
                  <a:ext cx="150600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1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4450" y="382"/>
                      </a:lnTo>
                      <a:lnTo>
                        <a:pt x="445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3468819" y="2707599"/>
                  <a:ext cx="9862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5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2915" y="382"/>
                      </a:lnTo>
                      <a:lnTo>
                        <a:pt x="29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3368055" y="2739438"/>
                  <a:ext cx="2994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884" y="382"/>
                      </a:lnTo>
                      <a:lnTo>
                        <a:pt x="8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3264146" y="2739438"/>
                  <a:ext cx="91016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2689" y="382"/>
                      </a:lnTo>
                      <a:lnTo>
                        <a:pt x="26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43"/>
                <p:cNvSpPr/>
                <p:nvPr/>
              </p:nvSpPr>
              <p:spPr>
                <a:xfrm>
                  <a:off x="3407779" y="2739438"/>
                  <a:ext cx="2804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828" y="382"/>
                      </a:lnTo>
                      <a:lnTo>
                        <a:pt x="82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43"/>
                <p:cNvSpPr/>
                <p:nvPr/>
              </p:nvSpPr>
              <p:spPr>
                <a:xfrm>
                  <a:off x="3445844" y="2739438"/>
                  <a:ext cx="12258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3622" y="382"/>
                      </a:lnTo>
                      <a:lnTo>
                        <a:pt x="362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43"/>
                <p:cNvSpPr/>
                <p:nvPr/>
              </p:nvSpPr>
              <p:spPr>
                <a:xfrm>
                  <a:off x="3585383" y="2739438"/>
                  <a:ext cx="5579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1649" y="382"/>
                      </a:lnTo>
                      <a:lnTo>
                        <a:pt x="16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43"/>
                <p:cNvSpPr/>
                <p:nvPr/>
              </p:nvSpPr>
              <p:spPr>
                <a:xfrm>
                  <a:off x="3664153" y="2739438"/>
                  <a:ext cx="56978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1684" y="382"/>
                      </a:lnTo>
                      <a:lnTo>
                        <a:pt x="16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3748878" y="2739438"/>
                  <a:ext cx="38098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1125" y="382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3623211" y="2771515"/>
                  <a:ext cx="61072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1804" y="382"/>
                      </a:lnTo>
                      <a:lnTo>
                        <a:pt x="180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3264146" y="2771515"/>
                  <a:ext cx="33091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977" y="382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3320178" y="2771515"/>
                  <a:ext cx="154660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4570" y="382"/>
                      </a:lnTo>
                      <a:lnTo>
                        <a:pt x="45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3497545" y="2771515"/>
                  <a:ext cx="3210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948" y="382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3544442" y="2771515"/>
                  <a:ext cx="50076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1479" y="382"/>
                      </a:lnTo>
                      <a:lnTo>
                        <a:pt x="14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3714162" y="2771515"/>
                  <a:ext cx="7568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2236" y="382"/>
                      </a:lnTo>
                      <a:lnTo>
                        <a:pt x="223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3" name="Google Shape;1173;p43"/>
              <p:cNvGrpSpPr/>
              <p:nvPr/>
            </p:nvGrpSpPr>
            <p:grpSpPr>
              <a:xfrm>
                <a:off x="3023938" y="2911749"/>
                <a:ext cx="215463" cy="293253"/>
                <a:chOff x="2902238" y="2671699"/>
                <a:chExt cx="215463" cy="293253"/>
              </a:xfrm>
            </p:grpSpPr>
            <p:sp>
              <p:nvSpPr>
                <p:cNvPr id="1174" name="Google Shape;1174;p43"/>
                <p:cNvSpPr/>
                <p:nvPr/>
              </p:nvSpPr>
              <p:spPr>
                <a:xfrm>
                  <a:off x="2935024" y="2671699"/>
                  <a:ext cx="84994" cy="134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3984" extrusionOk="0">
                      <a:moveTo>
                        <a:pt x="1" y="0"/>
                      </a:moveTo>
                      <a:cubicBezTo>
                        <a:pt x="36" y="57"/>
                        <a:pt x="1" y="382"/>
                        <a:pt x="1" y="474"/>
                      </a:cubicBezTo>
                      <a:cubicBezTo>
                        <a:pt x="36" y="651"/>
                        <a:pt x="36" y="828"/>
                        <a:pt x="93" y="969"/>
                      </a:cubicBezTo>
                      <a:cubicBezTo>
                        <a:pt x="149" y="1323"/>
                        <a:pt x="269" y="1648"/>
                        <a:pt x="418" y="1945"/>
                      </a:cubicBezTo>
                      <a:cubicBezTo>
                        <a:pt x="743" y="2561"/>
                        <a:pt x="1210" y="3127"/>
                        <a:pt x="1713" y="3566"/>
                      </a:cubicBezTo>
                      <a:cubicBezTo>
                        <a:pt x="1861" y="3714"/>
                        <a:pt x="2010" y="3834"/>
                        <a:pt x="2187" y="3919"/>
                      </a:cubicBezTo>
                      <a:cubicBezTo>
                        <a:pt x="2210" y="3919"/>
                        <a:pt x="2299" y="3984"/>
                        <a:pt x="2360" y="3984"/>
                      </a:cubicBezTo>
                      <a:cubicBezTo>
                        <a:pt x="2372" y="3984"/>
                        <a:pt x="2383" y="3982"/>
                        <a:pt x="2392" y="3976"/>
                      </a:cubicBezTo>
                      <a:cubicBezTo>
                        <a:pt x="2512" y="3863"/>
                        <a:pt x="2420" y="3332"/>
                        <a:pt x="2420" y="3212"/>
                      </a:cubicBezTo>
                      <a:cubicBezTo>
                        <a:pt x="2363" y="2886"/>
                        <a:pt x="2271" y="2596"/>
                        <a:pt x="2123" y="2327"/>
                      </a:cubicBezTo>
                      <a:cubicBezTo>
                        <a:pt x="1889" y="1854"/>
                        <a:pt x="1564" y="1358"/>
                        <a:pt x="1210" y="969"/>
                      </a:cubicBezTo>
                      <a:cubicBezTo>
                        <a:pt x="828" y="615"/>
                        <a:pt x="326" y="41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43"/>
                <p:cNvSpPr/>
                <p:nvPr/>
              </p:nvSpPr>
              <p:spPr>
                <a:xfrm>
                  <a:off x="2961112" y="2712606"/>
                  <a:ext cx="77821" cy="20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0" h="6014" extrusionOk="0">
                      <a:moveTo>
                        <a:pt x="29" y="1"/>
                      </a:moveTo>
                      <a:cubicBezTo>
                        <a:pt x="1" y="29"/>
                        <a:pt x="1" y="29"/>
                        <a:pt x="29" y="57"/>
                      </a:cubicBezTo>
                      <a:cubicBezTo>
                        <a:pt x="1387" y="1706"/>
                        <a:pt x="2180" y="3828"/>
                        <a:pt x="2236" y="5986"/>
                      </a:cubicBezTo>
                      <a:lnTo>
                        <a:pt x="2272" y="6014"/>
                      </a:lnTo>
                      <a:cubicBezTo>
                        <a:pt x="2300" y="6014"/>
                        <a:pt x="2300" y="5986"/>
                        <a:pt x="2300" y="5986"/>
                      </a:cubicBezTo>
                      <a:cubicBezTo>
                        <a:pt x="2236" y="3800"/>
                        <a:pt x="1444" y="1677"/>
                        <a:pt x="57" y="29"/>
                      </a:cubicBezTo>
                      <a:cubicBezTo>
                        <a:pt x="57" y="1"/>
                        <a:pt x="29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43"/>
                <p:cNvSpPr/>
                <p:nvPr/>
              </p:nvSpPr>
              <p:spPr>
                <a:xfrm>
                  <a:off x="2902238" y="2798786"/>
                  <a:ext cx="124750" cy="4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" h="1225" extrusionOk="0">
                      <a:moveTo>
                        <a:pt x="1741" y="1"/>
                      </a:moveTo>
                      <a:cubicBezTo>
                        <a:pt x="1564" y="1"/>
                        <a:pt x="1387" y="15"/>
                        <a:pt x="1210" y="43"/>
                      </a:cubicBezTo>
                      <a:cubicBezTo>
                        <a:pt x="793" y="107"/>
                        <a:pt x="411" y="192"/>
                        <a:pt x="0" y="312"/>
                      </a:cubicBezTo>
                      <a:cubicBezTo>
                        <a:pt x="206" y="666"/>
                        <a:pt x="559" y="899"/>
                        <a:pt x="941" y="1048"/>
                      </a:cubicBezTo>
                      <a:cubicBezTo>
                        <a:pt x="1267" y="1168"/>
                        <a:pt x="1620" y="1224"/>
                        <a:pt x="1946" y="1224"/>
                      </a:cubicBezTo>
                      <a:cubicBezTo>
                        <a:pt x="2384" y="1224"/>
                        <a:pt x="2822" y="1133"/>
                        <a:pt x="3255" y="1133"/>
                      </a:cubicBezTo>
                      <a:cubicBezTo>
                        <a:pt x="3318" y="1133"/>
                        <a:pt x="3382" y="1135"/>
                        <a:pt x="3446" y="1139"/>
                      </a:cubicBezTo>
                      <a:cubicBezTo>
                        <a:pt x="3538" y="1139"/>
                        <a:pt x="3622" y="1139"/>
                        <a:pt x="3686" y="1196"/>
                      </a:cubicBezTo>
                      <a:cubicBezTo>
                        <a:pt x="3594" y="927"/>
                        <a:pt x="3417" y="666"/>
                        <a:pt x="3212" y="460"/>
                      </a:cubicBezTo>
                      <a:cubicBezTo>
                        <a:pt x="2950" y="220"/>
                        <a:pt x="2625" y="107"/>
                        <a:pt x="2271" y="43"/>
                      </a:cubicBezTo>
                      <a:cubicBezTo>
                        <a:pt x="2094" y="15"/>
                        <a:pt x="1917" y="1"/>
                        <a:pt x="17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43"/>
                <p:cNvSpPr/>
                <p:nvPr/>
              </p:nvSpPr>
              <p:spPr>
                <a:xfrm>
                  <a:off x="2943179" y="2817362"/>
                  <a:ext cx="83809" cy="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648" extrusionOk="0">
                      <a:moveTo>
                        <a:pt x="938" y="1"/>
                      </a:moveTo>
                      <a:cubicBezTo>
                        <a:pt x="641" y="1"/>
                        <a:pt x="333" y="35"/>
                        <a:pt x="28" y="60"/>
                      </a:cubicBezTo>
                      <a:cubicBezTo>
                        <a:pt x="28" y="60"/>
                        <a:pt x="0" y="60"/>
                        <a:pt x="0" y="88"/>
                      </a:cubicBezTo>
                      <a:lnTo>
                        <a:pt x="28" y="117"/>
                      </a:lnTo>
                      <a:cubicBezTo>
                        <a:pt x="330" y="97"/>
                        <a:pt x="635" y="61"/>
                        <a:pt x="929" y="61"/>
                      </a:cubicBezTo>
                      <a:cubicBezTo>
                        <a:pt x="1063" y="61"/>
                        <a:pt x="1195" y="68"/>
                        <a:pt x="1323" y="88"/>
                      </a:cubicBezTo>
                      <a:cubicBezTo>
                        <a:pt x="1769" y="145"/>
                        <a:pt x="2151" y="322"/>
                        <a:pt x="2412" y="619"/>
                      </a:cubicBezTo>
                      <a:lnTo>
                        <a:pt x="2448" y="647"/>
                      </a:lnTo>
                      <a:cubicBezTo>
                        <a:pt x="2448" y="647"/>
                        <a:pt x="2476" y="647"/>
                        <a:pt x="2476" y="619"/>
                      </a:cubicBezTo>
                      <a:lnTo>
                        <a:pt x="2476" y="590"/>
                      </a:lnTo>
                      <a:cubicBezTo>
                        <a:pt x="2179" y="293"/>
                        <a:pt x="1797" y="88"/>
                        <a:pt x="1323" y="25"/>
                      </a:cubicBezTo>
                      <a:cubicBezTo>
                        <a:pt x="1198" y="7"/>
                        <a:pt x="1069" y="1"/>
                        <a:pt x="9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43"/>
                <p:cNvSpPr/>
                <p:nvPr/>
              </p:nvSpPr>
              <p:spPr>
                <a:xfrm>
                  <a:off x="3041777" y="2741570"/>
                  <a:ext cx="60835" cy="126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3744" extrusionOk="0">
                      <a:moveTo>
                        <a:pt x="1387" y="1"/>
                      </a:moveTo>
                      <a:cubicBezTo>
                        <a:pt x="1267" y="319"/>
                        <a:pt x="1062" y="616"/>
                        <a:pt x="828" y="885"/>
                      </a:cubicBezTo>
                      <a:cubicBezTo>
                        <a:pt x="652" y="1062"/>
                        <a:pt x="531" y="1203"/>
                        <a:pt x="383" y="1416"/>
                      </a:cubicBezTo>
                      <a:cubicBezTo>
                        <a:pt x="270" y="1621"/>
                        <a:pt x="206" y="1883"/>
                        <a:pt x="149" y="2151"/>
                      </a:cubicBezTo>
                      <a:cubicBezTo>
                        <a:pt x="93" y="2413"/>
                        <a:pt x="64" y="2710"/>
                        <a:pt x="64" y="2972"/>
                      </a:cubicBezTo>
                      <a:cubicBezTo>
                        <a:pt x="29" y="3213"/>
                        <a:pt x="1" y="3474"/>
                        <a:pt x="149" y="3679"/>
                      </a:cubicBezTo>
                      <a:cubicBezTo>
                        <a:pt x="178" y="3715"/>
                        <a:pt x="206" y="3743"/>
                        <a:pt x="241" y="3743"/>
                      </a:cubicBezTo>
                      <a:cubicBezTo>
                        <a:pt x="270" y="3743"/>
                        <a:pt x="298" y="3715"/>
                        <a:pt x="326" y="3679"/>
                      </a:cubicBezTo>
                      <a:cubicBezTo>
                        <a:pt x="503" y="3503"/>
                        <a:pt x="623" y="3297"/>
                        <a:pt x="736" y="3064"/>
                      </a:cubicBezTo>
                      <a:cubicBezTo>
                        <a:pt x="857" y="2887"/>
                        <a:pt x="913" y="2710"/>
                        <a:pt x="1005" y="2533"/>
                      </a:cubicBezTo>
                      <a:cubicBezTo>
                        <a:pt x="1182" y="2300"/>
                        <a:pt x="1416" y="2059"/>
                        <a:pt x="1592" y="1826"/>
                      </a:cubicBezTo>
                      <a:cubicBezTo>
                        <a:pt x="1656" y="1734"/>
                        <a:pt x="1684" y="1649"/>
                        <a:pt x="1713" y="1557"/>
                      </a:cubicBezTo>
                      <a:cubicBezTo>
                        <a:pt x="1798" y="1295"/>
                        <a:pt x="1798" y="1027"/>
                        <a:pt x="1713" y="765"/>
                      </a:cubicBezTo>
                      <a:cubicBezTo>
                        <a:pt x="1656" y="496"/>
                        <a:pt x="1536" y="234"/>
                        <a:pt x="13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43"/>
                <p:cNvSpPr/>
                <p:nvPr/>
              </p:nvSpPr>
              <p:spPr>
                <a:xfrm>
                  <a:off x="3041777" y="2793508"/>
                  <a:ext cx="28049" cy="11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" h="3298" extrusionOk="0">
                      <a:moveTo>
                        <a:pt x="800" y="1"/>
                      </a:moveTo>
                      <a:cubicBezTo>
                        <a:pt x="793" y="1"/>
                        <a:pt x="786" y="8"/>
                        <a:pt x="772" y="22"/>
                      </a:cubicBezTo>
                      <a:cubicBezTo>
                        <a:pt x="475" y="496"/>
                        <a:pt x="298" y="1083"/>
                        <a:pt x="241" y="1649"/>
                      </a:cubicBezTo>
                      <a:cubicBezTo>
                        <a:pt x="206" y="1826"/>
                        <a:pt x="178" y="2003"/>
                        <a:pt x="149" y="2180"/>
                      </a:cubicBezTo>
                      <a:cubicBezTo>
                        <a:pt x="93" y="2534"/>
                        <a:pt x="1" y="2887"/>
                        <a:pt x="64" y="3269"/>
                      </a:cubicBezTo>
                      <a:cubicBezTo>
                        <a:pt x="64" y="3269"/>
                        <a:pt x="64" y="3298"/>
                        <a:pt x="93" y="3298"/>
                      </a:cubicBezTo>
                      <a:cubicBezTo>
                        <a:pt x="121" y="3298"/>
                        <a:pt x="121" y="3269"/>
                        <a:pt x="121" y="3269"/>
                      </a:cubicBezTo>
                      <a:cubicBezTo>
                        <a:pt x="64" y="2887"/>
                        <a:pt x="149" y="2534"/>
                        <a:pt x="206" y="2180"/>
                      </a:cubicBezTo>
                      <a:cubicBezTo>
                        <a:pt x="241" y="2003"/>
                        <a:pt x="270" y="1826"/>
                        <a:pt x="298" y="1649"/>
                      </a:cubicBezTo>
                      <a:cubicBezTo>
                        <a:pt x="354" y="1083"/>
                        <a:pt x="531" y="524"/>
                        <a:pt x="828" y="57"/>
                      </a:cubicBezTo>
                      <a:lnTo>
                        <a:pt x="828" y="22"/>
                      </a:lnTo>
                      <a:cubicBezTo>
                        <a:pt x="814" y="8"/>
                        <a:pt x="807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43"/>
                <p:cNvSpPr/>
                <p:nvPr/>
              </p:nvSpPr>
              <p:spPr>
                <a:xfrm>
                  <a:off x="2957052" y="2889974"/>
                  <a:ext cx="160649" cy="74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8" h="2216" extrusionOk="0">
                      <a:moveTo>
                        <a:pt x="0" y="1"/>
                      </a:moveTo>
                      <a:cubicBezTo>
                        <a:pt x="149" y="857"/>
                        <a:pt x="680" y="1741"/>
                        <a:pt x="1387" y="2187"/>
                      </a:cubicBezTo>
                      <a:cubicBezTo>
                        <a:pt x="1444" y="2215"/>
                        <a:pt x="1507" y="2215"/>
                        <a:pt x="1564" y="2215"/>
                      </a:cubicBezTo>
                      <a:lnTo>
                        <a:pt x="3184" y="2215"/>
                      </a:lnTo>
                      <a:cubicBezTo>
                        <a:pt x="3240" y="2215"/>
                        <a:pt x="3304" y="2215"/>
                        <a:pt x="3361" y="2187"/>
                      </a:cubicBezTo>
                      <a:cubicBezTo>
                        <a:pt x="4068" y="1741"/>
                        <a:pt x="4599" y="857"/>
                        <a:pt x="47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1" name="Google Shape;1181;p43"/>
              <p:cNvGrpSpPr/>
              <p:nvPr/>
            </p:nvGrpSpPr>
            <p:grpSpPr>
              <a:xfrm>
                <a:off x="4024710" y="3078323"/>
                <a:ext cx="232450" cy="127628"/>
                <a:chOff x="3903010" y="2838273"/>
                <a:chExt cx="232450" cy="127628"/>
              </a:xfrm>
            </p:grpSpPr>
            <p:sp>
              <p:nvSpPr>
                <p:cNvPr id="1182" name="Google Shape;1182;p43"/>
                <p:cNvSpPr/>
                <p:nvPr/>
              </p:nvSpPr>
              <p:spPr>
                <a:xfrm>
                  <a:off x="3903010" y="2948882"/>
                  <a:ext cx="213533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1" h="503" extrusionOk="0">
                      <a:moveTo>
                        <a:pt x="0" y="0"/>
                      </a:moveTo>
                      <a:lnTo>
                        <a:pt x="0" y="502"/>
                      </a:lnTo>
                      <a:lnTo>
                        <a:pt x="6310" y="502"/>
                      </a:lnTo>
                      <a:lnTo>
                        <a:pt x="63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43"/>
                <p:cNvSpPr/>
                <p:nvPr/>
              </p:nvSpPr>
              <p:spPr>
                <a:xfrm>
                  <a:off x="4018627" y="2838273"/>
                  <a:ext cx="101742" cy="11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" h="3298" extrusionOk="0">
                      <a:moveTo>
                        <a:pt x="0" y="1"/>
                      </a:moveTo>
                      <a:lnTo>
                        <a:pt x="594" y="3297"/>
                      </a:lnTo>
                      <a:lnTo>
                        <a:pt x="2363" y="3297"/>
                      </a:lnTo>
                      <a:lnTo>
                        <a:pt x="30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43"/>
                <p:cNvSpPr/>
                <p:nvPr/>
              </p:nvSpPr>
              <p:spPr>
                <a:xfrm>
                  <a:off x="4054527" y="2861856"/>
                  <a:ext cx="80933" cy="6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" h="1837" extrusionOk="0">
                      <a:moveTo>
                        <a:pt x="1978" y="0"/>
                      </a:moveTo>
                      <a:cubicBezTo>
                        <a:pt x="1951" y="0"/>
                        <a:pt x="1921" y="4"/>
                        <a:pt x="1889" y="11"/>
                      </a:cubicBezTo>
                      <a:cubicBezTo>
                        <a:pt x="1564" y="40"/>
                        <a:pt x="1238" y="124"/>
                        <a:pt x="948" y="273"/>
                      </a:cubicBezTo>
                      <a:cubicBezTo>
                        <a:pt x="913" y="273"/>
                        <a:pt x="884" y="337"/>
                        <a:pt x="913" y="365"/>
                      </a:cubicBezTo>
                      <a:cubicBezTo>
                        <a:pt x="913" y="393"/>
                        <a:pt x="948" y="393"/>
                        <a:pt x="976" y="393"/>
                      </a:cubicBezTo>
                      <a:cubicBezTo>
                        <a:pt x="1266" y="245"/>
                        <a:pt x="1592" y="160"/>
                        <a:pt x="1917" y="124"/>
                      </a:cubicBezTo>
                      <a:cubicBezTo>
                        <a:pt x="1933" y="116"/>
                        <a:pt x="1950" y="113"/>
                        <a:pt x="1967" y="113"/>
                      </a:cubicBezTo>
                      <a:cubicBezTo>
                        <a:pt x="2010" y="113"/>
                        <a:pt x="2054" y="135"/>
                        <a:pt x="2094" y="160"/>
                      </a:cubicBezTo>
                      <a:cubicBezTo>
                        <a:pt x="2214" y="245"/>
                        <a:pt x="2214" y="365"/>
                        <a:pt x="2151" y="542"/>
                      </a:cubicBezTo>
                      <a:lnTo>
                        <a:pt x="1832" y="1511"/>
                      </a:lnTo>
                      <a:cubicBezTo>
                        <a:pt x="1797" y="1603"/>
                        <a:pt x="1712" y="1660"/>
                        <a:pt x="1620" y="1660"/>
                      </a:cubicBezTo>
                      <a:cubicBezTo>
                        <a:pt x="1426" y="1649"/>
                        <a:pt x="1237" y="1643"/>
                        <a:pt x="1048" y="1643"/>
                      </a:cubicBezTo>
                      <a:cubicBezTo>
                        <a:pt x="722" y="1643"/>
                        <a:pt x="400" y="1662"/>
                        <a:pt x="64" y="1716"/>
                      </a:cubicBezTo>
                      <a:cubicBezTo>
                        <a:pt x="28" y="1716"/>
                        <a:pt x="0" y="1752"/>
                        <a:pt x="0" y="1780"/>
                      </a:cubicBezTo>
                      <a:cubicBezTo>
                        <a:pt x="28" y="1808"/>
                        <a:pt x="28" y="1836"/>
                        <a:pt x="64" y="1836"/>
                      </a:cubicBezTo>
                      <a:lnTo>
                        <a:pt x="92" y="1836"/>
                      </a:lnTo>
                      <a:cubicBezTo>
                        <a:pt x="411" y="1783"/>
                        <a:pt x="726" y="1763"/>
                        <a:pt x="1050" y="1763"/>
                      </a:cubicBezTo>
                      <a:cubicBezTo>
                        <a:pt x="1237" y="1763"/>
                        <a:pt x="1426" y="1769"/>
                        <a:pt x="1620" y="1780"/>
                      </a:cubicBezTo>
                      <a:cubicBezTo>
                        <a:pt x="1769" y="1780"/>
                        <a:pt x="1889" y="1688"/>
                        <a:pt x="1946" y="1539"/>
                      </a:cubicBezTo>
                      <a:lnTo>
                        <a:pt x="2271" y="570"/>
                      </a:lnTo>
                      <a:cubicBezTo>
                        <a:pt x="2299" y="450"/>
                        <a:pt x="2391" y="188"/>
                        <a:pt x="2151" y="68"/>
                      </a:cubicBezTo>
                      <a:cubicBezTo>
                        <a:pt x="2109" y="26"/>
                        <a:pt x="2053" y="0"/>
                        <a:pt x="19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43"/>
              <p:cNvGrpSpPr/>
              <p:nvPr/>
            </p:nvGrpSpPr>
            <p:grpSpPr>
              <a:xfrm>
                <a:off x="3705154" y="2353574"/>
                <a:ext cx="430899" cy="135173"/>
                <a:chOff x="3583454" y="2026924"/>
                <a:chExt cx="430899" cy="135173"/>
              </a:xfrm>
            </p:grpSpPr>
            <p:sp>
              <p:nvSpPr>
                <p:cNvPr id="1186" name="Google Shape;1186;p43"/>
                <p:cNvSpPr/>
                <p:nvPr/>
              </p:nvSpPr>
              <p:spPr>
                <a:xfrm>
                  <a:off x="3754867" y="2128093"/>
                  <a:ext cx="32109" cy="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913" extrusionOk="0">
                      <a:moveTo>
                        <a:pt x="0" y="0"/>
                      </a:moveTo>
                      <a:lnTo>
                        <a:pt x="0" y="913"/>
                      </a:lnTo>
                      <a:lnTo>
                        <a:pt x="948" y="9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43"/>
                <p:cNvSpPr/>
                <p:nvPr/>
              </p:nvSpPr>
              <p:spPr>
                <a:xfrm>
                  <a:off x="3801763" y="2125217"/>
                  <a:ext cx="58941" cy="3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" h="998" extrusionOk="0">
                      <a:moveTo>
                        <a:pt x="913" y="205"/>
                      </a:moveTo>
                      <a:lnTo>
                        <a:pt x="1444" y="885"/>
                      </a:lnTo>
                      <a:lnTo>
                        <a:pt x="326" y="885"/>
                      </a:lnTo>
                      <a:lnTo>
                        <a:pt x="913" y="205"/>
                      </a:lnTo>
                      <a:close/>
                      <a:moveTo>
                        <a:pt x="913" y="0"/>
                      </a:moveTo>
                      <a:lnTo>
                        <a:pt x="1" y="998"/>
                      </a:lnTo>
                      <a:lnTo>
                        <a:pt x="1741" y="998"/>
                      </a:lnTo>
                      <a:lnTo>
                        <a:pt x="91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43"/>
                <p:cNvSpPr/>
                <p:nvPr/>
              </p:nvSpPr>
              <p:spPr>
                <a:xfrm>
                  <a:off x="3871668" y="2125217"/>
                  <a:ext cx="34985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1062" extrusionOk="0">
                      <a:moveTo>
                        <a:pt x="941" y="0"/>
                      </a:moveTo>
                      <a:lnTo>
                        <a:pt x="0" y="969"/>
                      </a:lnTo>
                      <a:lnTo>
                        <a:pt x="85" y="1061"/>
                      </a:lnTo>
                      <a:lnTo>
                        <a:pt x="1033" y="85"/>
                      </a:lnTo>
                      <a:lnTo>
                        <a:pt x="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43"/>
                <p:cNvSpPr/>
                <p:nvPr/>
              </p:nvSpPr>
              <p:spPr>
                <a:xfrm>
                  <a:off x="3889635" y="2125217"/>
                  <a:ext cx="3593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1062" extrusionOk="0">
                      <a:moveTo>
                        <a:pt x="941" y="0"/>
                      </a:moveTo>
                      <a:lnTo>
                        <a:pt x="0" y="969"/>
                      </a:lnTo>
                      <a:lnTo>
                        <a:pt x="120" y="1061"/>
                      </a:lnTo>
                      <a:lnTo>
                        <a:pt x="1061" y="85"/>
                      </a:lnTo>
                      <a:lnTo>
                        <a:pt x="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43"/>
                <p:cNvSpPr/>
                <p:nvPr/>
              </p:nvSpPr>
              <p:spPr>
                <a:xfrm>
                  <a:off x="3937479" y="2123052"/>
                  <a:ext cx="10117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1034" extrusionOk="0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29" y="93"/>
                      </a:lnTo>
                      <a:cubicBezTo>
                        <a:pt x="86" y="93"/>
                        <a:pt x="121" y="121"/>
                        <a:pt x="121" y="177"/>
                      </a:cubicBezTo>
                      <a:lnTo>
                        <a:pt x="121" y="418"/>
                      </a:lnTo>
                      <a:cubicBezTo>
                        <a:pt x="121" y="503"/>
                        <a:pt x="149" y="503"/>
                        <a:pt x="178" y="531"/>
                      </a:cubicBezTo>
                      <a:cubicBezTo>
                        <a:pt x="149" y="531"/>
                        <a:pt x="121" y="559"/>
                        <a:pt x="121" y="623"/>
                      </a:cubicBezTo>
                      <a:lnTo>
                        <a:pt x="121" y="857"/>
                      </a:lnTo>
                      <a:cubicBezTo>
                        <a:pt x="121" y="913"/>
                        <a:pt x="86" y="949"/>
                        <a:pt x="29" y="949"/>
                      </a:cubicBezTo>
                      <a:lnTo>
                        <a:pt x="1" y="949"/>
                      </a:lnTo>
                      <a:lnTo>
                        <a:pt x="1" y="1033"/>
                      </a:lnTo>
                      <a:lnTo>
                        <a:pt x="58" y="1033"/>
                      </a:lnTo>
                      <a:cubicBezTo>
                        <a:pt x="178" y="1033"/>
                        <a:pt x="234" y="977"/>
                        <a:pt x="234" y="885"/>
                      </a:cubicBezTo>
                      <a:lnTo>
                        <a:pt x="234" y="623"/>
                      </a:lnTo>
                      <a:cubicBezTo>
                        <a:pt x="234" y="595"/>
                        <a:pt x="234" y="559"/>
                        <a:pt x="263" y="559"/>
                      </a:cubicBezTo>
                      <a:lnTo>
                        <a:pt x="298" y="559"/>
                      </a:lnTo>
                      <a:lnTo>
                        <a:pt x="298" y="475"/>
                      </a:lnTo>
                      <a:lnTo>
                        <a:pt x="263" y="475"/>
                      </a:lnTo>
                      <a:cubicBezTo>
                        <a:pt x="234" y="475"/>
                        <a:pt x="234" y="475"/>
                        <a:pt x="234" y="418"/>
                      </a:cubicBezTo>
                      <a:lnTo>
                        <a:pt x="234" y="177"/>
                      </a:lnTo>
                      <a:cubicBezTo>
                        <a:pt x="234" y="64"/>
                        <a:pt x="178" y="1"/>
                        <a:pt x="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43"/>
                <p:cNvSpPr/>
                <p:nvPr/>
              </p:nvSpPr>
              <p:spPr>
                <a:xfrm>
                  <a:off x="3959506" y="2123052"/>
                  <a:ext cx="24936" cy="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1154" extrusionOk="0">
                      <a:moveTo>
                        <a:pt x="354" y="149"/>
                      </a:moveTo>
                      <a:cubicBezTo>
                        <a:pt x="468" y="149"/>
                        <a:pt x="588" y="326"/>
                        <a:pt x="588" y="559"/>
                      </a:cubicBezTo>
                      <a:cubicBezTo>
                        <a:pt x="588" y="828"/>
                        <a:pt x="468" y="1005"/>
                        <a:pt x="354" y="1005"/>
                      </a:cubicBezTo>
                      <a:cubicBezTo>
                        <a:pt x="263" y="1005"/>
                        <a:pt x="142" y="828"/>
                        <a:pt x="142" y="559"/>
                      </a:cubicBezTo>
                      <a:cubicBezTo>
                        <a:pt x="142" y="326"/>
                        <a:pt x="263" y="149"/>
                        <a:pt x="354" y="149"/>
                      </a:cubicBezTo>
                      <a:close/>
                      <a:moveTo>
                        <a:pt x="354" y="1"/>
                      </a:moveTo>
                      <a:cubicBezTo>
                        <a:pt x="142" y="1"/>
                        <a:pt x="1" y="269"/>
                        <a:pt x="1" y="559"/>
                      </a:cubicBezTo>
                      <a:cubicBezTo>
                        <a:pt x="1" y="885"/>
                        <a:pt x="142" y="1154"/>
                        <a:pt x="354" y="1154"/>
                      </a:cubicBezTo>
                      <a:cubicBezTo>
                        <a:pt x="560" y="1154"/>
                        <a:pt x="737" y="885"/>
                        <a:pt x="737" y="559"/>
                      </a:cubicBezTo>
                      <a:cubicBezTo>
                        <a:pt x="737" y="269"/>
                        <a:pt x="560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43"/>
                <p:cNvSpPr/>
                <p:nvPr/>
              </p:nvSpPr>
              <p:spPr>
                <a:xfrm>
                  <a:off x="3989451" y="2123052"/>
                  <a:ext cx="24903" cy="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154" extrusionOk="0">
                      <a:moveTo>
                        <a:pt x="354" y="149"/>
                      </a:moveTo>
                      <a:cubicBezTo>
                        <a:pt x="467" y="149"/>
                        <a:pt x="587" y="326"/>
                        <a:pt x="587" y="559"/>
                      </a:cubicBezTo>
                      <a:cubicBezTo>
                        <a:pt x="587" y="828"/>
                        <a:pt x="467" y="1005"/>
                        <a:pt x="354" y="1005"/>
                      </a:cubicBezTo>
                      <a:cubicBezTo>
                        <a:pt x="262" y="1005"/>
                        <a:pt x="142" y="828"/>
                        <a:pt x="142" y="559"/>
                      </a:cubicBezTo>
                      <a:cubicBezTo>
                        <a:pt x="142" y="326"/>
                        <a:pt x="262" y="149"/>
                        <a:pt x="354" y="149"/>
                      </a:cubicBezTo>
                      <a:close/>
                      <a:moveTo>
                        <a:pt x="354" y="1"/>
                      </a:moveTo>
                      <a:cubicBezTo>
                        <a:pt x="142" y="1"/>
                        <a:pt x="0" y="269"/>
                        <a:pt x="0" y="559"/>
                      </a:cubicBezTo>
                      <a:cubicBezTo>
                        <a:pt x="0" y="885"/>
                        <a:pt x="142" y="1154"/>
                        <a:pt x="354" y="1154"/>
                      </a:cubicBezTo>
                      <a:cubicBezTo>
                        <a:pt x="559" y="1154"/>
                        <a:pt x="736" y="885"/>
                        <a:pt x="736" y="559"/>
                      </a:cubicBezTo>
                      <a:cubicBezTo>
                        <a:pt x="736" y="269"/>
                        <a:pt x="559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43"/>
                <p:cNvSpPr/>
                <p:nvPr/>
              </p:nvSpPr>
              <p:spPr>
                <a:xfrm>
                  <a:off x="3656235" y="2034537"/>
                  <a:ext cx="24936" cy="4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1202" extrusionOk="0">
                      <a:moveTo>
                        <a:pt x="72" y="1"/>
                      </a:moveTo>
                      <a:cubicBezTo>
                        <a:pt x="57" y="1"/>
                        <a:pt x="43" y="10"/>
                        <a:pt x="29" y="27"/>
                      </a:cubicBezTo>
                      <a:cubicBezTo>
                        <a:pt x="1" y="56"/>
                        <a:pt x="1" y="84"/>
                        <a:pt x="29" y="112"/>
                      </a:cubicBezTo>
                      <a:lnTo>
                        <a:pt x="588" y="699"/>
                      </a:lnTo>
                      <a:lnTo>
                        <a:pt x="29" y="1088"/>
                      </a:lnTo>
                      <a:cubicBezTo>
                        <a:pt x="1" y="1117"/>
                        <a:pt x="1" y="1145"/>
                        <a:pt x="29" y="1173"/>
                      </a:cubicBezTo>
                      <a:lnTo>
                        <a:pt x="57" y="1202"/>
                      </a:lnTo>
                      <a:cubicBezTo>
                        <a:pt x="85" y="1202"/>
                        <a:pt x="85" y="1202"/>
                        <a:pt x="85" y="1173"/>
                      </a:cubicBezTo>
                      <a:lnTo>
                        <a:pt x="708" y="763"/>
                      </a:lnTo>
                      <a:cubicBezTo>
                        <a:pt x="708" y="735"/>
                        <a:pt x="736" y="735"/>
                        <a:pt x="736" y="699"/>
                      </a:cubicBezTo>
                      <a:cubicBezTo>
                        <a:pt x="736" y="699"/>
                        <a:pt x="736" y="671"/>
                        <a:pt x="708" y="671"/>
                      </a:cubicBezTo>
                      <a:lnTo>
                        <a:pt x="121" y="27"/>
                      </a:lnTo>
                      <a:cubicBezTo>
                        <a:pt x="103" y="10"/>
                        <a:pt x="87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43"/>
                <p:cNvSpPr/>
                <p:nvPr/>
              </p:nvSpPr>
              <p:spPr>
                <a:xfrm>
                  <a:off x="3673221" y="2034537"/>
                  <a:ext cx="24936" cy="4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1202" extrusionOk="0">
                      <a:moveTo>
                        <a:pt x="72" y="1"/>
                      </a:moveTo>
                      <a:cubicBezTo>
                        <a:pt x="57" y="1"/>
                        <a:pt x="43" y="10"/>
                        <a:pt x="29" y="27"/>
                      </a:cubicBezTo>
                      <a:cubicBezTo>
                        <a:pt x="1" y="56"/>
                        <a:pt x="1" y="84"/>
                        <a:pt x="29" y="112"/>
                      </a:cubicBezTo>
                      <a:lnTo>
                        <a:pt x="588" y="699"/>
                      </a:lnTo>
                      <a:lnTo>
                        <a:pt x="29" y="1088"/>
                      </a:lnTo>
                      <a:cubicBezTo>
                        <a:pt x="1" y="1117"/>
                        <a:pt x="1" y="1145"/>
                        <a:pt x="29" y="1173"/>
                      </a:cubicBezTo>
                      <a:lnTo>
                        <a:pt x="57" y="1202"/>
                      </a:lnTo>
                      <a:cubicBezTo>
                        <a:pt x="86" y="1202"/>
                        <a:pt x="86" y="1202"/>
                        <a:pt x="86" y="1173"/>
                      </a:cubicBezTo>
                      <a:lnTo>
                        <a:pt x="708" y="763"/>
                      </a:lnTo>
                      <a:cubicBezTo>
                        <a:pt x="708" y="735"/>
                        <a:pt x="737" y="735"/>
                        <a:pt x="737" y="699"/>
                      </a:cubicBezTo>
                      <a:cubicBezTo>
                        <a:pt x="737" y="699"/>
                        <a:pt x="737" y="671"/>
                        <a:pt x="708" y="671"/>
                      </a:cubicBezTo>
                      <a:lnTo>
                        <a:pt x="114" y="27"/>
                      </a:lnTo>
                      <a:cubicBezTo>
                        <a:pt x="100" y="10"/>
                        <a:pt x="86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43"/>
                <p:cNvSpPr/>
                <p:nvPr/>
              </p:nvSpPr>
              <p:spPr>
                <a:xfrm>
                  <a:off x="3706989" y="2034233"/>
                  <a:ext cx="2612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1126" extrusionOk="0">
                      <a:moveTo>
                        <a:pt x="389" y="121"/>
                      </a:moveTo>
                      <a:cubicBezTo>
                        <a:pt x="531" y="121"/>
                        <a:pt x="651" y="326"/>
                        <a:pt x="651" y="567"/>
                      </a:cubicBezTo>
                      <a:cubicBezTo>
                        <a:pt x="651" y="800"/>
                        <a:pt x="531" y="1006"/>
                        <a:pt x="389" y="1006"/>
                      </a:cubicBezTo>
                      <a:cubicBezTo>
                        <a:pt x="241" y="1006"/>
                        <a:pt x="121" y="800"/>
                        <a:pt x="121" y="567"/>
                      </a:cubicBezTo>
                      <a:cubicBezTo>
                        <a:pt x="121" y="326"/>
                        <a:pt x="241" y="121"/>
                        <a:pt x="389" y="121"/>
                      </a:cubicBezTo>
                      <a:close/>
                      <a:moveTo>
                        <a:pt x="389" y="1"/>
                      </a:moveTo>
                      <a:cubicBezTo>
                        <a:pt x="177" y="1"/>
                        <a:pt x="0" y="270"/>
                        <a:pt x="0" y="567"/>
                      </a:cubicBezTo>
                      <a:cubicBezTo>
                        <a:pt x="0" y="885"/>
                        <a:pt x="177" y="1126"/>
                        <a:pt x="389" y="1126"/>
                      </a:cubicBezTo>
                      <a:cubicBezTo>
                        <a:pt x="595" y="1126"/>
                        <a:pt x="771" y="885"/>
                        <a:pt x="771" y="567"/>
                      </a:cubicBezTo>
                      <a:cubicBezTo>
                        <a:pt x="771" y="270"/>
                        <a:pt x="595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43"/>
                <p:cNvSpPr/>
                <p:nvPr/>
              </p:nvSpPr>
              <p:spPr>
                <a:xfrm>
                  <a:off x="3753885" y="2037346"/>
                  <a:ext cx="4128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119" extrusionOk="0">
                      <a:moveTo>
                        <a:pt x="65" y="1"/>
                      </a:moveTo>
                      <a:cubicBezTo>
                        <a:pt x="29" y="1"/>
                        <a:pt x="1" y="29"/>
                        <a:pt x="1" y="58"/>
                      </a:cubicBezTo>
                      <a:lnTo>
                        <a:pt x="1" y="1062"/>
                      </a:lnTo>
                      <a:cubicBezTo>
                        <a:pt x="1" y="1090"/>
                        <a:pt x="29" y="1119"/>
                        <a:pt x="65" y="1119"/>
                      </a:cubicBezTo>
                      <a:cubicBezTo>
                        <a:pt x="93" y="1119"/>
                        <a:pt x="121" y="1090"/>
                        <a:pt x="121" y="1062"/>
                      </a:cubicBezTo>
                      <a:lnTo>
                        <a:pt x="121" y="58"/>
                      </a:lnTo>
                      <a:cubicBezTo>
                        <a:pt x="121" y="29"/>
                        <a:pt x="93" y="1"/>
                        <a:pt x="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43"/>
                <p:cNvSpPr/>
                <p:nvPr/>
              </p:nvSpPr>
              <p:spPr>
                <a:xfrm>
                  <a:off x="3771852" y="2041440"/>
                  <a:ext cx="20132" cy="3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942" extrusionOk="0">
                      <a:moveTo>
                        <a:pt x="0" y="0"/>
                      </a:moveTo>
                      <a:lnTo>
                        <a:pt x="0" y="941"/>
                      </a:lnTo>
                      <a:lnTo>
                        <a:pt x="595" y="941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43"/>
                <p:cNvSpPr/>
                <p:nvPr/>
              </p:nvSpPr>
              <p:spPr>
                <a:xfrm>
                  <a:off x="3803929" y="2039274"/>
                  <a:ext cx="32820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1062" extrusionOk="0">
                      <a:moveTo>
                        <a:pt x="849" y="121"/>
                      </a:moveTo>
                      <a:lnTo>
                        <a:pt x="849" y="948"/>
                      </a:lnTo>
                      <a:lnTo>
                        <a:pt x="114" y="948"/>
                      </a:lnTo>
                      <a:lnTo>
                        <a:pt x="114" y="121"/>
                      </a:lnTo>
                      <a:close/>
                      <a:moveTo>
                        <a:pt x="57" y="1"/>
                      </a:moveTo>
                      <a:cubicBezTo>
                        <a:pt x="29" y="1"/>
                        <a:pt x="0" y="29"/>
                        <a:pt x="0" y="64"/>
                      </a:cubicBezTo>
                      <a:lnTo>
                        <a:pt x="0" y="1005"/>
                      </a:lnTo>
                      <a:cubicBezTo>
                        <a:pt x="0" y="1033"/>
                        <a:pt x="29" y="1062"/>
                        <a:pt x="57" y="1062"/>
                      </a:cubicBezTo>
                      <a:lnTo>
                        <a:pt x="913" y="1062"/>
                      </a:lnTo>
                      <a:cubicBezTo>
                        <a:pt x="941" y="1062"/>
                        <a:pt x="970" y="1033"/>
                        <a:pt x="970" y="1005"/>
                      </a:cubicBezTo>
                      <a:lnTo>
                        <a:pt x="970" y="64"/>
                      </a:lnTo>
                      <a:cubicBezTo>
                        <a:pt x="970" y="29"/>
                        <a:pt x="941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43"/>
                <p:cNvSpPr/>
                <p:nvPr/>
              </p:nvSpPr>
              <p:spPr>
                <a:xfrm>
                  <a:off x="3847746" y="2041440"/>
                  <a:ext cx="32820" cy="3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942" extrusionOk="0">
                      <a:moveTo>
                        <a:pt x="0" y="0"/>
                      </a:moveTo>
                      <a:lnTo>
                        <a:pt x="0" y="941"/>
                      </a:lnTo>
                      <a:lnTo>
                        <a:pt x="969" y="941"/>
                      </a:lnTo>
                      <a:lnTo>
                        <a:pt x="96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43"/>
                <p:cNvSpPr/>
                <p:nvPr/>
              </p:nvSpPr>
              <p:spPr>
                <a:xfrm>
                  <a:off x="3892477" y="2026924"/>
                  <a:ext cx="25173" cy="6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1901" extrusionOk="0">
                      <a:moveTo>
                        <a:pt x="349" y="0"/>
                      </a:moveTo>
                      <a:cubicBezTo>
                        <a:pt x="332" y="0"/>
                        <a:pt x="315" y="4"/>
                        <a:pt x="298" y="12"/>
                      </a:cubicBezTo>
                      <a:cubicBezTo>
                        <a:pt x="270" y="12"/>
                        <a:pt x="241" y="40"/>
                        <a:pt x="241" y="75"/>
                      </a:cubicBezTo>
                      <a:cubicBezTo>
                        <a:pt x="270" y="104"/>
                        <a:pt x="298" y="132"/>
                        <a:pt x="326" y="132"/>
                      </a:cubicBezTo>
                      <a:cubicBezTo>
                        <a:pt x="336" y="123"/>
                        <a:pt x="346" y="120"/>
                        <a:pt x="357" y="120"/>
                      </a:cubicBezTo>
                      <a:cubicBezTo>
                        <a:pt x="377" y="120"/>
                        <a:pt x="399" y="132"/>
                        <a:pt x="418" y="132"/>
                      </a:cubicBezTo>
                      <a:cubicBezTo>
                        <a:pt x="447" y="160"/>
                        <a:pt x="475" y="252"/>
                        <a:pt x="503" y="309"/>
                      </a:cubicBezTo>
                      <a:cubicBezTo>
                        <a:pt x="503" y="366"/>
                        <a:pt x="475" y="429"/>
                        <a:pt x="475" y="514"/>
                      </a:cubicBezTo>
                      <a:cubicBezTo>
                        <a:pt x="475" y="542"/>
                        <a:pt x="447" y="606"/>
                        <a:pt x="447" y="663"/>
                      </a:cubicBezTo>
                      <a:cubicBezTo>
                        <a:pt x="447" y="783"/>
                        <a:pt x="475" y="868"/>
                        <a:pt x="532" y="960"/>
                      </a:cubicBezTo>
                      <a:cubicBezTo>
                        <a:pt x="503" y="988"/>
                        <a:pt x="475" y="1016"/>
                        <a:pt x="447" y="1045"/>
                      </a:cubicBezTo>
                      <a:lnTo>
                        <a:pt x="447" y="1278"/>
                      </a:lnTo>
                      <a:lnTo>
                        <a:pt x="447" y="1313"/>
                      </a:lnTo>
                      <a:cubicBezTo>
                        <a:pt x="475" y="1455"/>
                        <a:pt x="447" y="1575"/>
                        <a:pt x="390" y="1667"/>
                      </a:cubicBezTo>
                      <a:cubicBezTo>
                        <a:pt x="344" y="1728"/>
                        <a:pt x="273" y="1775"/>
                        <a:pt x="202" y="1775"/>
                      </a:cubicBezTo>
                      <a:cubicBezTo>
                        <a:pt x="174" y="1775"/>
                        <a:pt x="147" y="1768"/>
                        <a:pt x="121" y="1752"/>
                      </a:cubicBezTo>
                      <a:cubicBezTo>
                        <a:pt x="107" y="1738"/>
                        <a:pt x="93" y="1731"/>
                        <a:pt x="79" y="1731"/>
                      </a:cubicBezTo>
                      <a:cubicBezTo>
                        <a:pt x="65" y="1731"/>
                        <a:pt x="50" y="1738"/>
                        <a:pt x="36" y="1752"/>
                      </a:cubicBezTo>
                      <a:cubicBezTo>
                        <a:pt x="1" y="1780"/>
                        <a:pt x="36" y="1809"/>
                        <a:pt x="65" y="1844"/>
                      </a:cubicBezTo>
                      <a:cubicBezTo>
                        <a:pt x="93" y="1872"/>
                        <a:pt x="150" y="1901"/>
                        <a:pt x="213" y="1901"/>
                      </a:cubicBezTo>
                      <a:cubicBezTo>
                        <a:pt x="326" y="1901"/>
                        <a:pt x="447" y="1809"/>
                        <a:pt x="503" y="1724"/>
                      </a:cubicBezTo>
                      <a:cubicBezTo>
                        <a:pt x="567" y="1604"/>
                        <a:pt x="595" y="1455"/>
                        <a:pt x="567" y="1278"/>
                      </a:cubicBezTo>
                      <a:lnTo>
                        <a:pt x="567" y="1250"/>
                      </a:lnTo>
                      <a:lnTo>
                        <a:pt x="567" y="1101"/>
                      </a:lnTo>
                      <a:cubicBezTo>
                        <a:pt x="567" y="1073"/>
                        <a:pt x="595" y="1045"/>
                        <a:pt x="623" y="1045"/>
                      </a:cubicBezTo>
                      <a:cubicBezTo>
                        <a:pt x="623" y="1016"/>
                        <a:pt x="652" y="1016"/>
                        <a:pt x="652" y="1016"/>
                      </a:cubicBezTo>
                      <a:cubicBezTo>
                        <a:pt x="660" y="1025"/>
                        <a:pt x="668" y="1028"/>
                        <a:pt x="677" y="1028"/>
                      </a:cubicBezTo>
                      <a:cubicBezTo>
                        <a:pt x="697" y="1028"/>
                        <a:pt x="719" y="1008"/>
                        <a:pt x="744" y="988"/>
                      </a:cubicBezTo>
                      <a:cubicBezTo>
                        <a:pt x="744" y="960"/>
                        <a:pt x="744" y="924"/>
                        <a:pt x="708" y="924"/>
                      </a:cubicBezTo>
                      <a:cubicBezTo>
                        <a:pt x="680" y="924"/>
                        <a:pt x="680" y="896"/>
                        <a:pt x="680" y="896"/>
                      </a:cubicBezTo>
                      <a:cubicBezTo>
                        <a:pt x="595" y="896"/>
                        <a:pt x="567" y="783"/>
                        <a:pt x="567" y="663"/>
                      </a:cubicBezTo>
                      <a:cubicBezTo>
                        <a:pt x="567" y="634"/>
                        <a:pt x="567" y="571"/>
                        <a:pt x="595" y="514"/>
                      </a:cubicBezTo>
                      <a:cubicBezTo>
                        <a:pt x="595" y="458"/>
                        <a:pt x="623" y="366"/>
                        <a:pt x="623" y="281"/>
                      </a:cubicBezTo>
                      <a:cubicBezTo>
                        <a:pt x="595" y="189"/>
                        <a:pt x="532" y="104"/>
                        <a:pt x="475" y="40"/>
                      </a:cubicBezTo>
                      <a:cubicBezTo>
                        <a:pt x="435" y="20"/>
                        <a:pt x="391" y="0"/>
                        <a:pt x="34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43"/>
                <p:cNvSpPr/>
                <p:nvPr/>
              </p:nvSpPr>
              <p:spPr>
                <a:xfrm>
                  <a:off x="3928411" y="2028278"/>
                  <a:ext cx="11030" cy="59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769" extrusionOk="0">
                      <a:moveTo>
                        <a:pt x="35" y="0"/>
                      </a:moveTo>
                      <a:cubicBezTo>
                        <a:pt x="0" y="35"/>
                        <a:pt x="0" y="64"/>
                        <a:pt x="0" y="92"/>
                      </a:cubicBezTo>
                      <a:cubicBezTo>
                        <a:pt x="212" y="594"/>
                        <a:pt x="212" y="1182"/>
                        <a:pt x="0" y="1684"/>
                      </a:cubicBezTo>
                      <a:cubicBezTo>
                        <a:pt x="0" y="1712"/>
                        <a:pt x="0" y="1769"/>
                        <a:pt x="35" y="1769"/>
                      </a:cubicBezTo>
                      <a:lnTo>
                        <a:pt x="64" y="1769"/>
                      </a:lnTo>
                      <a:cubicBezTo>
                        <a:pt x="92" y="1769"/>
                        <a:pt x="120" y="1769"/>
                        <a:pt x="120" y="1740"/>
                      </a:cubicBezTo>
                      <a:cubicBezTo>
                        <a:pt x="326" y="1210"/>
                        <a:pt x="326" y="594"/>
                        <a:pt x="120" y="64"/>
                      </a:cubicBezTo>
                      <a:cubicBezTo>
                        <a:pt x="92" y="35"/>
                        <a:pt x="64" y="0"/>
                        <a:pt x="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43"/>
                <p:cNvSpPr/>
                <p:nvPr/>
              </p:nvSpPr>
              <p:spPr>
                <a:xfrm>
                  <a:off x="3941573" y="2027296"/>
                  <a:ext cx="14854" cy="68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2039" extrusionOk="0">
                      <a:moveTo>
                        <a:pt x="85" y="1"/>
                      </a:moveTo>
                      <a:cubicBezTo>
                        <a:pt x="57" y="29"/>
                        <a:pt x="28" y="64"/>
                        <a:pt x="57" y="93"/>
                      </a:cubicBezTo>
                      <a:cubicBezTo>
                        <a:pt x="319" y="680"/>
                        <a:pt x="290" y="1387"/>
                        <a:pt x="0" y="1946"/>
                      </a:cubicBezTo>
                      <a:cubicBezTo>
                        <a:pt x="0" y="1975"/>
                        <a:pt x="0" y="2038"/>
                        <a:pt x="28" y="2038"/>
                      </a:cubicBezTo>
                      <a:lnTo>
                        <a:pt x="57" y="2038"/>
                      </a:lnTo>
                      <a:cubicBezTo>
                        <a:pt x="85" y="2038"/>
                        <a:pt x="85" y="2038"/>
                        <a:pt x="113" y="2010"/>
                      </a:cubicBezTo>
                      <a:cubicBezTo>
                        <a:pt x="439" y="1416"/>
                        <a:pt x="439" y="652"/>
                        <a:pt x="142" y="29"/>
                      </a:cubicBezTo>
                      <a:cubicBezTo>
                        <a:pt x="142" y="1"/>
                        <a:pt x="113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43"/>
                <p:cNvSpPr/>
                <p:nvPr/>
              </p:nvSpPr>
              <p:spPr>
                <a:xfrm>
                  <a:off x="3622264" y="2026924"/>
                  <a:ext cx="24903" cy="6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901" extrusionOk="0">
                      <a:moveTo>
                        <a:pt x="417" y="0"/>
                      </a:moveTo>
                      <a:cubicBezTo>
                        <a:pt x="367" y="0"/>
                        <a:pt x="309" y="20"/>
                        <a:pt x="269" y="40"/>
                      </a:cubicBezTo>
                      <a:cubicBezTo>
                        <a:pt x="205" y="104"/>
                        <a:pt x="149" y="189"/>
                        <a:pt x="149" y="281"/>
                      </a:cubicBezTo>
                      <a:cubicBezTo>
                        <a:pt x="120" y="366"/>
                        <a:pt x="149" y="458"/>
                        <a:pt x="149" y="514"/>
                      </a:cubicBezTo>
                      <a:cubicBezTo>
                        <a:pt x="177" y="571"/>
                        <a:pt x="177" y="634"/>
                        <a:pt x="177" y="663"/>
                      </a:cubicBezTo>
                      <a:cubicBezTo>
                        <a:pt x="177" y="783"/>
                        <a:pt x="149" y="896"/>
                        <a:pt x="64" y="896"/>
                      </a:cubicBezTo>
                      <a:lnTo>
                        <a:pt x="64" y="924"/>
                      </a:lnTo>
                      <a:cubicBezTo>
                        <a:pt x="28" y="924"/>
                        <a:pt x="0" y="960"/>
                        <a:pt x="0" y="988"/>
                      </a:cubicBezTo>
                      <a:cubicBezTo>
                        <a:pt x="20" y="1008"/>
                        <a:pt x="44" y="1028"/>
                        <a:pt x="66" y="1028"/>
                      </a:cubicBezTo>
                      <a:cubicBezTo>
                        <a:pt x="75" y="1028"/>
                        <a:pt x="84" y="1025"/>
                        <a:pt x="92" y="1016"/>
                      </a:cubicBezTo>
                      <a:cubicBezTo>
                        <a:pt x="120" y="1016"/>
                        <a:pt x="120" y="1016"/>
                        <a:pt x="120" y="1045"/>
                      </a:cubicBezTo>
                      <a:cubicBezTo>
                        <a:pt x="149" y="1045"/>
                        <a:pt x="177" y="1073"/>
                        <a:pt x="177" y="1101"/>
                      </a:cubicBezTo>
                      <a:cubicBezTo>
                        <a:pt x="205" y="1137"/>
                        <a:pt x="177" y="1193"/>
                        <a:pt x="177" y="1250"/>
                      </a:cubicBezTo>
                      <a:lnTo>
                        <a:pt x="177" y="1278"/>
                      </a:lnTo>
                      <a:cubicBezTo>
                        <a:pt x="149" y="1455"/>
                        <a:pt x="177" y="1604"/>
                        <a:pt x="269" y="1724"/>
                      </a:cubicBezTo>
                      <a:cubicBezTo>
                        <a:pt x="325" y="1809"/>
                        <a:pt x="446" y="1901"/>
                        <a:pt x="559" y="1901"/>
                      </a:cubicBezTo>
                      <a:cubicBezTo>
                        <a:pt x="594" y="1901"/>
                        <a:pt x="651" y="1872"/>
                        <a:pt x="707" y="1844"/>
                      </a:cubicBezTo>
                      <a:cubicBezTo>
                        <a:pt x="736" y="1809"/>
                        <a:pt x="736" y="1780"/>
                        <a:pt x="707" y="1752"/>
                      </a:cubicBezTo>
                      <a:cubicBezTo>
                        <a:pt x="707" y="1738"/>
                        <a:pt x="693" y="1731"/>
                        <a:pt x="676" y="1731"/>
                      </a:cubicBezTo>
                      <a:cubicBezTo>
                        <a:pt x="658" y="1731"/>
                        <a:pt x="637" y="1738"/>
                        <a:pt x="623" y="1752"/>
                      </a:cubicBezTo>
                      <a:cubicBezTo>
                        <a:pt x="597" y="1768"/>
                        <a:pt x="570" y="1775"/>
                        <a:pt x="542" y="1775"/>
                      </a:cubicBezTo>
                      <a:cubicBezTo>
                        <a:pt x="471" y="1775"/>
                        <a:pt x="400" y="1728"/>
                        <a:pt x="354" y="1667"/>
                      </a:cubicBezTo>
                      <a:cubicBezTo>
                        <a:pt x="297" y="1575"/>
                        <a:pt x="269" y="1455"/>
                        <a:pt x="297" y="1313"/>
                      </a:cubicBezTo>
                      <a:lnTo>
                        <a:pt x="297" y="1278"/>
                      </a:lnTo>
                      <a:cubicBezTo>
                        <a:pt x="297" y="1193"/>
                        <a:pt x="325" y="1137"/>
                        <a:pt x="297" y="1045"/>
                      </a:cubicBezTo>
                      <a:cubicBezTo>
                        <a:pt x="269" y="1016"/>
                        <a:pt x="241" y="988"/>
                        <a:pt x="205" y="960"/>
                      </a:cubicBezTo>
                      <a:cubicBezTo>
                        <a:pt x="269" y="868"/>
                        <a:pt x="297" y="783"/>
                        <a:pt x="297" y="663"/>
                      </a:cubicBezTo>
                      <a:cubicBezTo>
                        <a:pt x="297" y="606"/>
                        <a:pt x="297" y="542"/>
                        <a:pt x="269" y="514"/>
                      </a:cubicBezTo>
                      <a:cubicBezTo>
                        <a:pt x="269" y="429"/>
                        <a:pt x="241" y="366"/>
                        <a:pt x="269" y="309"/>
                      </a:cubicBezTo>
                      <a:cubicBezTo>
                        <a:pt x="269" y="252"/>
                        <a:pt x="297" y="160"/>
                        <a:pt x="354" y="132"/>
                      </a:cubicBezTo>
                      <a:cubicBezTo>
                        <a:pt x="373" y="132"/>
                        <a:pt x="395" y="120"/>
                        <a:pt x="416" y="120"/>
                      </a:cubicBezTo>
                      <a:cubicBezTo>
                        <a:pt x="426" y="120"/>
                        <a:pt x="436" y="123"/>
                        <a:pt x="446" y="132"/>
                      </a:cubicBezTo>
                      <a:cubicBezTo>
                        <a:pt x="474" y="132"/>
                        <a:pt x="502" y="104"/>
                        <a:pt x="502" y="75"/>
                      </a:cubicBezTo>
                      <a:cubicBezTo>
                        <a:pt x="502" y="40"/>
                        <a:pt x="502" y="12"/>
                        <a:pt x="474" y="12"/>
                      </a:cubicBezTo>
                      <a:cubicBezTo>
                        <a:pt x="457" y="4"/>
                        <a:pt x="438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43"/>
                <p:cNvSpPr/>
                <p:nvPr/>
              </p:nvSpPr>
              <p:spPr>
                <a:xfrm>
                  <a:off x="3600474" y="2028278"/>
                  <a:ext cx="11978" cy="59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769" extrusionOk="0">
                      <a:moveTo>
                        <a:pt x="290" y="0"/>
                      </a:moveTo>
                      <a:cubicBezTo>
                        <a:pt x="262" y="0"/>
                        <a:pt x="234" y="35"/>
                        <a:pt x="234" y="64"/>
                      </a:cubicBezTo>
                      <a:cubicBezTo>
                        <a:pt x="0" y="594"/>
                        <a:pt x="0" y="1210"/>
                        <a:pt x="205" y="1740"/>
                      </a:cubicBezTo>
                      <a:cubicBezTo>
                        <a:pt x="234" y="1769"/>
                        <a:pt x="234" y="1769"/>
                        <a:pt x="262" y="1769"/>
                      </a:cubicBezTo>
                      <a:lnTo>
                        <a:pt x="290" y="1769"/>
                      </a:lnTo>
                      <a:cubicBezTo>
                        <a:pt x="319" y="1769"/>
                        <a:pt x="319" y="1712"/>
                        <a:pt x="319" y="1684"/>
                      </a:cubicBezTo>
                      <a:cubicBezTo>
                        <a:pt x="113" y="1182"/>
                        <a:pt x="113" y="594"/>
                        <a:pt x="319" y="92"/>
                      </a:cubicBezTo>
                      <a:cubicBezTo>
                        <a:pt x="354" y="64"/>
                        <a:pt x="319" y="35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43"/>
                <p:cNvSpPr/>
                <p:nvPr/>
              </p:nvSpPr>
              <p:spPr>
                <a:xfrm>
                  <a:off x="3583454" y="2027296"/>
                  <a:ext cx="14887" cy="68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2039" extrusionOk="0">
                      <a:moveTo>
                        <a:pt x="355" y="1"/>
                      </a:moveTo>
                      <a:cubicBezTo>
                        <a:pt x="326" y="1"/>
                        <a:pt x="291" y="1"/>
                        <a:pt x="291" y="29"/>
                      </a:cubicBezTo>
                      <a:cubicBezTo>
                        <a:pt x="1" y="652"/>
                        <a:pt x="29" y="1416"/>
                        <a:pt x="326" y="2010"/>
                      </a:cubicBezTo>
                      <a:cubicBezTo>
                        <a:pt x="355" y="2038"/>
                        <a:pt x="355" y="2038"/>
                        <a:pt x="383" y="2038"/>
                      </a:cubicBezTo>
                      <a:lnTo>
                        <a:pt x="411" y="2038"/>
                      </a:lnTo>
                      <a:cubicBezTo>
                        <a:pt x="440" y="2038"/>
                        <a:pt x="440" y="1975"/>
                        <a:pt x="440" y="1946"/>
                      </a:cubicBezTo>
                      <a:cubicBezTo>
                        <a:pt x="150" y="1387"/>
                        <a:pt x="114" y="680"/>
                        <a:pt x="383" y="93"/>
                      </a:cubicBezTo>
                      <a:cubicBezTo>
                        <a:pt x="411" y="64"/>
                        <a:pt x="383" y="29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6" name="Google Shape;1206;p43"/>
              <p:cNvGrpSpPr/>
              <p:nvPr/>
            </p:nvGrpSpPr>
            <p:grpSpPr>
              <a:xfrm>
                <a:off x="4013356" y="2847427"/>
                <a:ext cx="312169" cy="63373"/>
                <a:chOff x="4157006" y="2607377"/>
                <a:chExt cx="312169" cy="63373"/>
              </a:xfrm>
            </p:grpSpPr>
            <p:sp>
              <p:nvSpPr>
                <p:cNvPr id="1207" name="Google Shape;1207;p43"/>
                <p:cNvSpPr/>
                <p:nvPr/>
              </p:nvSpPr>
              <p:spPr>
                <a:xfrm>
                  <a:off x="4411214" y="2619017"/>
                  <a:ext cx="24903" cy="39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176" extrusionOk="0">
                      <a:moveTo>
                        <a:pt x="665" y="1"/>
                      </a:moveTo>
                      <a:cubicBezTo>
                        <a:pt x="651" y="1"/>
                        <a:pt x="637" y="8"/>
                        <a:pt x="623" y="22"/>
                      </a:cubicBezTo>
                      <a:lnTo>
                        <a:pt x="28" y="673"/>
                      </a:lnTo>
                      <a:cubicBezTo>
                        <a:pt x="28" y="673"/>
                        <a:pt x="0" y="673"/>
                        <a:pt x="28" y="701"/>
                      </a:cubicBezTo>
                      <a:lnTo>
                        <a:pt x="28" y="758"/>
                      </a:lnTo>
                      <a:lnTo>
                        <a:pt x="651" y="1175"/>
                      </a:lnTo>
                      <a:lnTo>
                        <a:pt x="679" y="1175"/>
                      </a:lnTo>
                      <a:cubicBezTo>
                        <a:pt x="679" y="1175"/>
                        <a:pt x="708" y="1175"/>
                        <a:pt x="708" y="1147"/>
                      </a:cubicBezTo>
                      <a:cubicBezTo>
                        <a:pt x="736" y="1111"/>
                        <a:pt x="736" y="1083"/>
                        <a:pt x="708" y="1083"/>
                      </a:cubicBezTo>
                      <a:lnTo>
                        <a:pt x="177" y="701"/>
                      </a:lnTo>
                      <a:lnTo>
                        <a:pt x="708" y="114"/>
                      </a:lnTo>
                      <a:cubicBezTo>
                        <a:pt x="736" y="86"/>
                        <a:pt x="736" y="50"/>
                        <a:pt x="708" y="22"/>
                      </a:cubicBezTo>
                      <a:cubicBezTo>
                        <a:pt x="693" y="8"/>
                        <a:pt x="679" y="1"/>
                        <a:pt x="6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43"/>
                <p:cNvSpPr/>
                <p:nvPr/>
              </p:nvSpPr>
              <p:spPr>
                <a:xfrm>
                  <a:off x="4395176" y="2619017"/>
                  <a:ext cx="23955" cy="39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1176" extrusionOk="0">
                      <a:moveTo>
                        <a:pt x="651" y="1"/>
                      </a:moveTo>
                      <a:cubicBezTo>
                        <a:pt x="637" y="1"/>
                        <a:pt x="623" y="8"/>
                        <a:pt x="623" y="22"/>
                      </a:cubicBezTo>
                      <a:lnTo>
                        <a:pt x="0" y="673"/>
                      </a:lnTo>
                      <a:lnTo>
                        <a:pt x="0" y="701"/>
                      </a:lnTo>
                      <a:cubicBezTo>
                        <a:pt x="0" y="729"/>
                        <a:pt x="0" y="729"/>
                        <a:pt x="35" y="758"/>
                      </a:cubicBezTo>
                      <a:lnTo>
                        <a:pt x="623" y="1175"/>
                      </a:lnTo>
                      <a:lnTo>
                        <a:pt x="651" y="1175"/>
                      </a:lnTo>
                      <a:cubicBezTo>
                        <a:pt x="679" y="1175"/>
                        <a:pt x="679" y="1175"/>
                        <a:pt x="708" y="1147"/>
                      </a:cubicBezTo>
                      <a:cubicBezTo>
                        <a:pt x="708" y="1111"/>
                        <a:pt x="708" y="1083"/>
                        <a:pt x="679" y="1083"/>
                      </a:cubicBezTo>
                      <a:lnTo>
                        <a:pt x="149" y="701"/>
                      </a:lnTo>
                      <a:lnTo>
                        <a:pt x="708" y="114"/>
                      </a:lnTo>
                      <a:cubicBezTo>
                        <a:pt x="708" y="86"/>
                        <a:pt x="708" y="50"/>
                        <a:pt x="679" y="22"/>
                      </a:cubicBezTo>
                      <a:cubicBezTo>
                        <a:pt x="679" y="8"/>
                        <a:pt x="665" y="1"/>
                        <a:pt x="65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43"/>
                <p:cNvSpPr/>
                <p:nvPr/>
              </p:nvSpPr>
              <p:spPr>
                <a:xfrm>
                  <a:off x="4360460" y="2620708"/>
                  <a:ext cx="25884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1097" extrusionOk="0">
                      <a:moveTo>
                        <a:pt x="382" y="120"/>
                      </a:moveTo>
                      <a:cubicBezTo>
                        <a:pt x="531" y="120"/>
                        <a:pt x="644" y="297"/>
                        <a:pt x="644" y="531"/>
                      </a:cubicBezTo>
                      <a:cubicBezTo>
                        <a:pt x="644" y="771"/>
                        <a:pt x="531" y="976"/>
                        <a:pt x="382" y="976"/>
                      </a:cubicBezTo>
                      <a:cubicBezTo>
                        <a:pt x="234" y="976"/>
                        <a:pt x="114" y="771"/>
                        <a:pt x="114" y="531"/>
                      </a:cubicBezTo>
                      <a:cubicBezTo>
                        <a:pt x="114" y="297"/>
                        <a:pt x="234" y="120"/>
                        <a:pt x="382" y="120"/>
                      </a:cubicBezTo>
                      <a:close/>
                      <a:moveTo>
                        <a:pt x="382" y="0"/>
                      </a:moveTo>
                      <a:cubicBezTo>
                        <a:pt x="177" y="0"/>
                        <a:pt x="0" y="241"/>
                        <a:pt x="0" y="531"/>
                      </a:cubicBezTo>
                      <a:cubicBezTo>
                        <a:pt x="0" y="856"/>
                        <a:pt x="177" y="1097"/>
                        <a:pt x="382" y="1097"/>
                      </a:cubicBezTo>
                      <a:cubicBezTo>
                        <a:pt x="587" y="1097"/>
                        <a:pt x="764" y="856"/>
                        <a:pt x="764" y="531"/>
                      </a:cubicBezTo>
                      <a:cubicBezTo>
                        <a:pt x="764" y="241"/>
                        <a:pt x="587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43"/>
                <p:cNvSpPr/>
                <p:nvPr/>
              </p:nvSpPr>
              <p:spPr>
                <a:xfrm>
                  <a:off x="4335320" y="2620708"/>
                  <a:ext cx="4094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1097" extrusionOk="0">
                      <a:moveTo>
                        <a:pt x="64" y="0"/>
                      </a:moveTo>
                      <a:cubicBezTo>
                        <a:pt x="36" y="0"/>
                        <a:pt x="1" y="0"/>
                        <a:pt x="1" y="64"/>
                      </a:cubicBezTo>
                      <a:lnTo>
                        <a:pt x="1" y="1033"/>
                      </a:lnTo>
                      <a:cubicBezTo>
                        <a:pt x="1" y="1061"/>
                        <a:pt x="36" y="1097"/>
                        <a:pt x="64" y="1097"/>
                      </a:cubicBezTo>
                      <a:cubicBezTo>
                        <a:pt x="92" y="1097"/>
                        <a:pt x="121" y="1061"/>
                        <a:pt x="121" y="1033"/>
                      </a:cubicBezTo>
                      <a:lnTo>
                        <a:pt x="121" y="64"/>
                      </a:lnTo>
                      <a:cubicBezTo>
                        <a:pt x="121" y="0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43"/>
                <p:cNvSpPr/>
                <p:nvPr/>
              </p:nvSpPr>
              <p:spPr>
                <a:xfrm>
                  <a:off x="4302534" y="2623821"/>
                  <a:ext cx="19895" cy="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913" extrusionOk="0">
                      <a:moveTo>
                        <a:pt x="0" y="0"/>
                      </a:moveTo>
                      <a:lnTo>
                        <a:pt x="0" y="913"/>
                      </a:lnTo>
                      <a:lnTo>
                        <a:pt x="587" y="913"/>
                      </a:lnTo>
                      <a:lnTo>
                        <a:pt x="5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43"/>
                <p:cNvSpPr/>
                <p:nvPr/>
              </p:nvSpPr>
              <p:spPr>
                <a:xfrm>
                  <a:off x="4257532" y="2621893"/>
                  <a:ext cx="33057" cy="34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1027" extrusionOk="0">
                      <a:moveTo>
                        <a:pt x="856" y="114"/>
                      </a:moveTo>
                      <a:lnTo>
                        <a:pt x="856" y="913"/>
                      </a:lnTo>
                      <a:lnTo>
                        <a:pt x="121" y="913"/>
                      </a:lnTo>
                      <a:lnTo>
                        <a:pt x="121" y="114"/>
                      </a:lnTo>
                      <a:close/>
                      <a:moveTo>
                        <a:pt x="64" y="1"/>
                      </a:moveTo>
                      <a:cubicBezTo>
                        <a:pt x="36" y="1"/>
                        <a:pt x="0" y="29"/>
                        <a:pt x="0" y="57"/>
                      </a:cubicBezTo>
                      <a:lnTo>
                        <a:pt x="0" y="970"/>
                      </a:lnTo>
                      <a:cubicBezTo>
                        <a:pt x="0" y="998"/>
                        <a:pt x="36" y="1026"/>
                        <a:pt x="64" y="1026"/>
                      </a:cubicBezTo>
                      <a:lnTo>
                        <a:pt x="920" y="1026"/>
                      </a:lnTo>
                      <a:cubicBezTo>
                        <a:pt x="948" y="1026"/>
                        <a:pt x="977" y="998"/>
                        <a:pt x="977" y="970"/>
                      </a:cubicBezTo>
                      <a:lnTo>
                        <a:pt x="977" y="57"/>
                      </a:lnTo>
                      <a:cubicBezTo>
                        <a:pt x="977" y="29"/>
                        <a:pt x="948" y="1"/>
                        <a:pt x="9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43"/>
                <p:cNvSpPr/>
                <p:nvPr/>
              </p:nvSpPr>
              <p:spPr>
                <a:xfrm>
                  <a:off x="4214696" y="2623821"/>
                  <a:ext cx="32076" cy="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13" extrusionOk="0">
                      <a:moveTo>
                        <a:pt x="0" y="0"/>
                      </a:moveTo>
                      <a:lnTo>
                        <a:pt x="0" y="913"/>
                      </a:lnTo>
                      <a:lnTo>
                        <a:pt x="948" y="9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43"/>
                <p:cNvSpPr/>
                <p:nvPr/>
              </p:nvSpPr>
              <p:spPr>
                <a:xfrm>
                  <a:off x="4178762" y="2607377"/>
                  <a:ext cx="23989" cy="6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1873" extrusionOk="0">
                      <a:moveTo>
                        <a:pt x="392" y="0"/>
                      </a:moveTo>
                      <a:cubicBezTo>
                        <a:pt x="350" y="0"/>
                        <a:pt x="310" y="20"/>
                        <a:pt x="270" y="40"/>
                      </a:cubicBezTo>
                      <a:cubicBezTo>
                        <a:pt x="178" y="104"/>
                        <a:pt x="149" y="189"/>
                        <a:pt x="121" y="281"/>
                      </a:cubicBezTo>
                      <a:cubicBezTo>
                        <a:pt x="121" y="366"/>
                        <a:pt x="121" y="458"/>
                        <a:pt x="149" y="514"/>
                      </a:cubicBezTo>
                      <a:cubicBezTo>
                        <a:pt x="149" y="571"/>
                        <a:pt x="178" y="635"/>
                        <a:pt x="178" y="663"/>
                      </a:cubicBezTo>
                      <a:cubicBezTo>
                        <a:pt x="178" y="748"/>
                        <a:pt x="149" y="868"/>
                        <a:pt x="65" y="896"/>
                      </a:cubicBezTo>
                      <a:lnTo>
                        <a:pt x="29" y="896"/>
                      </a:lnTo>
                      <a:cubicBezTo>
                        <a:pt x="1" y="925"/>
                        <a:pt x="1" y="960"/>
                        <a:pt x="1" y="988"/>
                      </a:cubicBezTo>
                      <a:cubicBezTo>
                        <a:pt x="1" y="1017"/>
                        <a:pt x="29" y="1017"/>
                        <a:pt x="65" y="1017"/>
                      </a:cubicBezTo>
                      <a:lnTo>
                        <a:pt x="121" y="1017"/>
                      </a:lnTo>
                      <a:lnTo>
                        <a:pt x="178" y="1073"/>
                      </a:lnTo>
                      <a:lnTo>
                        <a:pt x="178" y="1250"/>
                      </a:lnTo>
                      <a:lnTo>
                        <a:pt x="149" y="1278"/>
                      </a:lnTo>
                      <a:cubicBezTo>
                        <a:pt x="149" y="1455"/>
                        <a:pt x="178" y="1604"/>
                        <a:pt x="241" y="1696"/>
                      </a:cubicBezTo>
                      <a:cubicBezTo>
                        <a:pt x="298" y="1809"/>
                        <a:pt x="418" y="1873"/>
                        <a:pt x="531" y="1873"/>
                      </a:cubicBezTo>
                      <a:cubicBezTo>
                        <a:pt x="595" y="1873"/>
                        <a:pt x="623" y="1844"/>
                        <a:pt x="680" y="1809"/>
                      </a:cubicBezTo>
                      <a:cubicBezTo>
                        <a:pt x="708" y="1809"/>
                        <a:pt x="708" y="1752"/>
                        <a:pt x="708" y="1752"/>
                      </a:cubicBezTo>
                      <a:cubicBezTo>
                        <a:pt x="688" y="1732"/>
                        <a:pt x="668" y="1712"/>
                        <a:pt x="648" y="1712"/>
                      </a:cubicBezTo>
                      <a:cubicBezTo>
                        <a:pt x="640" y="1712"/>
                        <a:pt x="632" y="1716"/>
                        <a:pt x="623" y="1724"/>
                      </a:cubicBezTo>
                      <a:cubicBezTo>
                        <a:pt x="598" y="1740"/>
                        <a:pt x="568" y="1747"/>
                        <a:pt x="537" y="1747"/>
                      </a:cubicBezTo>
                      <a:cubicBezTo>
                        <a:pt x="456" y="1747"/>
                        <a:pt x="367" y="1699"/>
                        <a:pt x="326" y="1632"/>
                      </a:cubicBezTo>
                      <a:cubicBezTo>
                        <a:pt x="270" y="1547"/>
                        <a:pt x="270" y="1427"/>
                        <a:pt x="270" y="1278"/>
                      </a:cubicBezTo>
                      <a:lnTo>
                        <a:pt x="298" y="1250"/>
                      </a:lnTo>
                      <a:cubicBezTo>
                        <a:pt x="298" y="1194"/>
                        <a:pt x="298" y="1102"/>
                        <a:pt x="270" y="1045"/>
                      </a:cubicBezTo>
                      <a:cubicBezTo>
                        <a:pt x="270" y="1017"/>
                        <a:pt x="241" y="960"/>
                        <a:pt x="206" y="925"/>
                      </a:cubicBezTo>
                      <a:cubicBezTo>
                        <a:pt x="270" y="868"/>
                        <a:pt x="298" y="748"/>
                        <a:pt x="298" y="663"/>
                      </a:cubicBezTo>
                      <a:cubicBezTo>
                        <a:pt x="298" y="606"/>
                        <a:pt x="270" y="543"/>
                        <a:pt x="270" y="514"/>
                      </a:cubicBezTo>
                      <a:cubicBezTo>
                        <a:pt x="241" y="430"/>
                        <a:pt x="241" y="366"/>
                        <a:pt x="241" y="309"/>
                      </a:cubicBezTo>
                      <a:cubicBezTo>
                        <a:pt x="241" y="253"/>
                        <a:pt x="298" y="161"/>
                        <a:pt x="326" y="132"/>
                      </a:cubicBezTo>
                      <a:lnTo>
                        <a:pt x="418" y="132"/>
                      </a:lnTo>
                      <a:cubicBezTo>
                        <a:pt x="447" y="132"/>
                        <a:pt x="475" y="132"/>
                        <a:pt x="475" y="104"/>
                      </a:cubicBezTo>
                      <a:cubicBezTo>
                        <a:pt x="503" y="40"/>
                        <a:pt x="475" y="12"/>
                        <a:pt x="447" y="12"/>
                      </a:cubicBezTo>
                      <a:cubicBezTo>
                        <a:pt x="428" y="4"/>
                        <a:pt x="410" y="0"/>
                        <a:pt x="3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43"/>
                <p:cNvSpPr/>
                <p:nvPr/>
              </p:nvSpPr>
              <p:spPr>
                <a:xfrm>
                  <a:off x="4157006" y="2609915"/>
                  <a:ext cx="10793" cy="58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735" extrusionOk="0">
                      <a:moveTo>
                        <a:pt x="290" y="1"/>
                      </a:moveTo>
                      <a:cubicBezTo>
                        <a:pt x="262" y="1"/>
                        <a:pt x="234" y="1"/>
                        <a:pt x="205" y="29"/>
                      </a:cubicBezTo>
                      <a:cubicBezTo>
                        <a:pt x="0" y="560"/>
                        <a:pt x="0" y="1175"/>
                        <a:pt x="205" y="1706"/>
                      </a:cubicBezTo>
                      <a:cubicBezTo>
                        <a:pt x="205" y="1706"/>
                        <a:pt x="234" y="1734"/>
                        <a:pt x="262" y="1734"/>
                      </a:cubicBezTo>
                      <a:lnTo>
                        <a:pt x="290" y="1734"/>
                      </a:lnTo>
                      <a:cubicBezTo>
                        <a:pt x="318" y="1706"/>
                        <a:pt x="318" y="1677"/>
                        <a:pt x="318" y="1649"/>
                      </a:cubicBezTo>
                      <a:cubicBezTo>
                        <a:pt x="113" y="1147"/>
                        <a:pt x="113" y="588"/>
                        <a:pt x="318" y="86"/>
                      </a:cubicBezTo>
                      <a:cubicBezTo>
                        <a:pt x="318" y="57"/>
                        <a:pt x="318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43"/>
                <p:cNvSpPr/>
                <p:nvPr/>
              </p:nvSpPr>
              <p:spPr>
                <a:xfrm>
                  <a:off x="4445185" y="2607377"/>
                  <a:ext cx="23989" cy="6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1873" extrusionOk="0">
                      <a:moveTo>
                        <a:pt x="317" y="0"/>
                      </a:moveTo>
                      <a:cubicBezTo>
                        <a:pt x="299" y="0"/>
                        <a:pt x="281" y="4"/>
                        <a:pt x="262" y="12"/>
                      </a:cubicBezTo>
                      <a:cubicBezTo>
                        <a:pt x="234" y="12"/>
                        <a:pt x="206" y="40"/>
                        <a:pt x="234" y="104"/>
                      </a:cubicBezTo>
                      <a:cubicBezTo>
                        <a:pt x="234" y="132"/>
                        <a:pt x="262" y="132"/>
                        <a:pt x="291" y="132"/>
                      </a:cubicBezTo>
                      <a:lnTo>
                        <a:pt x="383" y="132"/>
                      </a:lnTo>
                      <a:cubicBezTo>
                        <a:pt x="411" y="161"/>
                        <a:pt x="468" y="253"/>
                        <a:pt x="468" y="309"/>
                      </a:cubicBezTo>
                      <a:cubicBezTo>
                        <a:pt x="468" y="366"/>
                        <a:pt x="468" y="430"/>
                        <a:pt x="439" y="514"/>
                      </a:cubicBezTo>
                      <a:cubicBezTo>
                        <a:pt x="439" y="543"/>
                        <a:pt x="439" y="606"/>
                        <a:pt x="411" y="663"/>
                      </a:cubicBezTo>
                      <a:cubicBezTo>
                        <a:pt x="411" y="748"/>
                        <a:pt x="439" y="868"/>
                        <a:pt x="503" y="925"/>
                      </a:cubicBezTo>
                      <a:cubicBezTo>
                        <a:pt x="468" y="960"/>
                        <a:pt x="439" y="1017"/>
                        <a:pt x="439" y="1045"/>
                      </a:cubicBezTo>
                      <a:cubicBezTo>
                        <a:pt x="411" y="1102"/>
                        <a:pt x="411" y="1194"/>
                        <a:pt x="439" y="1250"/>
                      </a:cubicBezTo>
                      <a:lnTo>
                        <a:pt x="439" y="1278"/>
                      </a:lnTo>
                      <a:cubicBezTo>
                        <a:pt x="439" y="1427"/>
                        <a:pt x="439" y="1547"/>
                        <a:pt x="383" y="1632"/>
                      </a:cubicBezTo>
                      <a:cubicBezTo>
                        <a:pt x="342" y="1699"/>
                        <a:pt x="253" y="1747"/>
                        <a:pt x="172" y="1747"/>
                      </a:cubicBezTo>
                      <a:cubicBezTo>
                        <a:pt x="141" y="1747"/>
                        <a:pt x="111" y="1740"/>
                        <a:pt x="86" y="1724"/>
                      </a:cubicBezTo>
                      <a:cubicBezTo>
                        <a:pt x="77" y="1716"/>
                        <a:pt x="69" y="1712"/>
                        <a:pt x="61" y="1712"/>
                      </a:cubicBezTo>
                      <a:cubicBezTo>
                        <a:pt x="43" y="1712"/>
                        <a:pt x="29" y="1732"/>
                        <a:pt x="29" y="1752"/>
                      </a:cubicBezTo>
                      <a:cubicBezTo>
                        <a:pt x="1" y="1752"/>
                        <a:pt x="1" y="1809"/>
                        <a:pt x="29" y="1809"/>
                      </a:cubicBezTo>
                      <a:cubicBezTo>
                        <a:pt x="86" y="1844"/>
                        <a:pt x="114" y="1873"/>
                        <a:pt x="178" y="1873"/>
                      </a:cubicBezTo>
                      <a:cubicBezTo>
                        <a:pt x="291" y="1873"/>
                        <a:pt x="411" y="1809"/>
                        <a:pt x="468" y="1696"/>
                      </a:cubicBezTo>
                      <a:cubicBezTo>
                        <a:pt x="560" y="1604"/>
                        <a:pt x="560" y="1455"/>
                        <a:pt x="560" y="1278"/>
                      </a:cubicBezTo>
                      <a:lnTo>
                        <a:pt x="560" y="1250"/>
                      </a:lnTo>
                      <a:cubicBezTo>
                        <a:pt x="531" y="1194"/>
                        <a:pt x="531" y="1137"/>
                        <a:pt x="560" y="1073"/>
                      </a:cubicBezTo>
                      <a:cubicBezTo>
                        <a:pt x="560" y="1045"/>
                        <a:pt x="588" y="1045"/>
                        <a:pt x="588" y="1017"/>
                      </a:cubicBezTo>
                      <a:lnTo>
                        <a:pt x="644" y="1017"/>
                      </a:lnTo>
                      <a:cubicBezTo>
                        <a:pt x="680" y="1017"/>
                        <a:pt x="708" y="1017"/>
                        <a:pt x="708" y="988"/>
                      </a:cubicBezTo>
                      <a:cubicBezTo>
                        <a:pt x="708" y="960"/>
                        <a:pt x="708" y="925"/>
                        <a:pt x="680" y="896"/>
                      </a:cubicBezTo>
                      <a:lnTo>
                        <a:pt x="644" y="896"/>
                      </a:lnTo>
                      <a:cubicBezTo>
                        <a:pt x="588" y="868"/>
                        <a:pt x="531" y="748"/>
                        <a:pt x="531" y="663"/>
                      </a:cubicBezTo>
                      <a:cubicBezTo>
                        <a:pt x="560" y="635"/>
                        <a:pt x="560" y="571"/>
                        <a:pt x="560" y="514"/>
                      </a:cubicBezTo>
                      <a:cubicBezTo>
                        <a:pt x="588" y="458"/>
                        <a:pt x="588" y="366"/>
                        <a:pt x="588" y="281"/>
                      </a:cubicBezTo>
                      <a:cubicBezTo>
                        <a:pt x="588" y="189"/>
                        <a:pt x="531" y="104"/>
                        <a:pt x="439" y="40"/>
                      </a:cubicBezTo>
                      <a:cubicBezTo>
                        <a:pt x="399" y="20"/>
                        <a:pt x="359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7" name="Google Shape;1217;p43"/>
              <p:cNvGrpSpPr/>
              <p:nvPr/>
            </p:nvGrpSpPr>
            <p:grpSpPr>
              <a:xfrm>
                <a:off x="3007131" y="2353586"/>
                <a:ext cx="269330" cy="224564"/>
                <a:chOff x="2715768" y="1997386"/>
                <a:chExt cx="269330" cy="224564"/>
              </a:xfrm>
            </p:grpSpPr>
            <p:sp>
              <p:nvSpPr>
                <p:cNvPr id="1218" name="Google Shape;1218;p43"/>
                <p:cNvSpPr/>
                <p:nvPr/>
              </p:nvSpPr>
              <p:spPr>
                <a:xfrm>
                  <a:off x="2868233" y="1997386"/>
                  <a:ext cx="116866" cy="116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3453" extrusionOk="0">
                      <a:moveTo>
                        <a:pt x="1729" y="947"/>
                      </a:moveTo>
                      <a:cubicBezTo>
                        <a:pt x="1938" y="947"/>
                        <a:pt x="2145" y="1036"/>
                        <a:pt x="2300" y="1210"/>
                      </a:cubicBezTo>
                      <a:cubicBezTo>
                        <a:pt x="2597" y="1536"/>
                        <a:pt x="2597" y="2038"/>
                        <a:pt x="2272" y="2328"/>
                      </a:cubicBezTo>
                      <a:cubicBezTo>
                        <a:pt x="2120" y="2466"/>
                        <a:pt x="1930" y="2534"/>
                        <a:pt x="1741" y="2534"/>
                      </a:cubicBezTo>
                      <a:cubicBezTo>
                        <a:pt x="1524" y="2534"/>
                        <a:pt x="1309" y="2445"/>
                        <a:pt x="1154" y="2271"/>
                      </a:cubicBezTo>
                      <a:cubicBezTo>
                        <a:pt x="857" y="1946"/>
                        <a:pt x="885" y="1444"/>
                        <a:pt x="1211" y="1154"/>
                      </a:cubicBezTo>
                      <a:cubicBezTo>
                        <a:pt x="1362" y="1015"/>
                        <a:pt x="1546" y="947"/>
                        <a:pt x="1729" y="947"/>
                      </a:cubicBezTo>
                      <a:close/>
                      <a:moveTo>
                        <a:pt x="1621" y="1"/>
                      </a:moveTo>
                      <a:cubicBezTo>
                        <a:pt x="1656" y="1"/>
                        <a:pt x="1656" y="29"/>
                        <a:pt x="1656" y="29"/>
                      </a:cubicBezTo>
                      <a:cubicBezTo>
                        <a:pt x="1684" y="177"/>
                        <a:pt x="1593" y="354"/>
                        <a:pt x="1444" y="383"/>
                      </a:cubicBezTo>
                      <a:cubicBezTo>
                        <a:pt x="1423" y="387"/>
                        <a:pt x="1402" y="389"/>
                        <a:pt x="1382" y="389"/>
                      </a:cubicBezTo>
                      <a:cubicBezTo>
                        <a:pt x="1235" y="389"/>
                        <a:pt x="1121" y="280"/>
                        <a:pt x="1090" y="149"/>
                      </a:cubicBezTo>
                      <a:lnTo>
                        <a:pt x="1090" y="121"/>
                      </a:lnTo>
                      <a:cubicBezTo>
                        <a:pt x="977" y="149"/>
                        <a:pt x="885" y="206"/>
                        <a:pt x="800" y="269"/>
                      </a:cubicBezTo>
                      <a:cubicBezTo>
                        <a:pt x="800" y="269"/>
                        <a:pt x="800" y="298"/>
                        <a:pt x="828" y="298"/>
                      </a:cubicBezTo>
                      <a:cubicBezTo>
                        <a:pt x="913" y="418"/>
                        <a:pt x="913" y="595"/>
                        <a:pt x="800" y="708"/>
                      </a:cubicBezTo>
                      <a:cubicBezTo>
                        <a:pt x="744" y="751"/>
                        <a:pt x="676" y="774"/>
                        <a:pt x="610" y="774"/>
                      </a:cubicBezTo>
                      <a:cubicBezTo>
                        <a:pt x="535" y="774"/>
                        <a:pt x="463" y="744"/>
                        <a:pt x="418" y="680"/>
                      </a:cubicBezTo>
                      <a:cubicBezTo>
                        <a:pt x="383" y="680"/>
                        <a:pt x="383" y="651"/>
                        <a:pt x="383" y="651"/>
                      </a:cubicBezTo>
                      <a:cubicBezTo>
                        <a:pt x="326" y="736"/>
                        <a:pt x="270" y="828"/>
                        <a:pt x="206" y="913"/>
                      </a:cubicBezTo>
                      <a:cubicBezTo>
                        <a:pt x="206" y="913"/>
                        <a:pt x="241" y="913"/>
                        <a:pt x="241" y="948"/>
                      </a:cubicBezTo>
                      <a:cubicBezTo>
                        <a:pt x="383" y="977"/>
                        <a:pt x="475" y="1154"/>
                        <a:pt x="418" y="1302"/>
                      </a:cubicBezTo>
                      <a:cubicBezTo>
                        <a:pt x="390" y="1415"/>
                        <a:pt x="272" y="1496"/>
                        <a:pt x="154" y="1496"/>
                      </a:cubicBezTo>
                      <a:cubicBezTo>
                        <a:pt x="124" y="1496"/>
                        <a:pt x="93" y="1491"/>
                        <a:pt x="64" y="1479"/>
                      </a:cubicBezTo>
                      <a:lnTo>
                        <a:pt x="29" y="1479"/>
                      </a:lnTo>
                      <a:cubicBezTo>
                        <a:pt x="29" y="1564"/>
                        <a:pt x="1" y="1684"/>
                        <a:pt x="29" y="1797"/>
                      </a:cubicBezTo>
                      <a:lnTo>
                        <a:pt x="64" y="1797"/>
                      </a:lnTo>
                      <a:cubicBezTo>
                        <a:pt x="89" y="1788"/>
                        <a:pt x="113" y="1783"/>
                        <a:pt x="138" y="1783"/>
                      </a:cubicBezTo>
                      <a:cubicBezTo>
                        <a:pt x="254" y="1783"/>
                        <a:pt x="359" y="1887"/>
                        <a:pt x="383" y="2010"/>
                      </a:cubicBezTo>
                      <a:cubicBezTo>
                        <a:pt x="418" y="2151"/>
                        <a:pt x="326" y="2300"/>
                        <a:pt x="178" y="2328"/>
                      </a:cubicBezTo>
                      <a:lnTo>
                        <a:pt x="149" y="2363"/>
                      </a:lnTo>
                      <a:cubicBezTo>
                        <a:pt x="178" y="2448"/>
                        <a:pt x="241" y="2569"/>
                        <a:pt x="298" y="2653"/>
                      </a:cubicBezTo>
                      <a:cubicBezTo>
                        <a:pt x="298" y="2653"/>
                        <a:pt x="298" y="2625"/>
                        <a:pt x="326" y="2625"/>
                      </a:cubicBezTo>
                      <a:cubicBezTo>
                        <a:pt x="378" y="2573"/>
                        <a:pt x="441" y="2550"/>
                        <a:pt x="502" y="2550"/>
                      </a:cubicBezTo>
                      <a:cubicBezTo>
                        <a:pt x="582" y="2550"/>
                        <a:pt x="660" y="2589"/>
                        <a:pt x="708" y="2653"/>
                      </a:cubicBezTo>
                      <a:cubicBezTo>
                        <a:pt x="828" y="2774"/>
                        <a:pt x="828" y="2951"/>
                        <a:pt x="708" y="3035"/>
                      </a:cubicBezTo>
                      <a:lnTo>
                        <a:pt x="680" y="3071"/>
                      </a:lnTo>
                      <a:cubicBezTo>
                        <a:pt x="772" y="3156"/>
                        <a:pt x="857" y="3212"/>
                        <a:pt x="949" y="3276"/>
                      </a:cubicBezTo>
                      <a:cubicBezTo>
                        <a:pt x="949" y="3248"/>
                        <a:pt x="949" y="3248"/>
                        <a:pt x="977" y="3212"/>
                      </a:cubicBezTo>
                      <a:cubicBezTo>
                        <a:pt x="1000" y="3100"/>
                        <a:pt x="1116" y="3018"/>
                        <a:pt x="1238" y="3018"/>
                      </a:cubicBezTo>
                      <a:cubicBezTo>
                        <a:pt x="1269" y="3018"/>
                        <a:pt x="1300" y="3024"/>
                        <a:pt x="1331" y="3035"/>
                      </a:cubicBezTo>
                      <a:cubicBezTo>
                        <a:pt x="1479" y="3099"/>
                        <a:pt x="1536" y="3248"/>
                        <a:pt x="1508" y="3389"/>
                      </a:cubicBezTo>
                      <a:cubicBezTo>
                        <a:pt x="1508" y="3425"/>
                        <a:pt x="1508" y="3425"/>
                        <a:pt x="1479" y="3453"/>
                      </a:cubicBezTo>
                      <a:lnTo>
                        <a:pt x="1833" y="3453"/>
                      </a:lnTo>
                      <a:cubicBezTo>
                        <a:pt x="1833" y="3453"/>
                        <a:pt x="1833" y="3425"/>
                        <a:pt x="1798" y="3425"/>
                      </a:cubicBezTo>
                      <a:cubicBezTo>
                        <a:pt x="1769" y="3276"/>
                        <a:pt x="1890" y="3127"/>
                        <a:pt x="2038" y="3071"/>
                      </a:cubicBezTo>
                      <a:cubicBezTo>
                        <a:pt x="2056" y="3067"/>
                        <a:pt x="2074" y="3065"/>
                        <a:pt x="2091" y="3065"/>
                      </a:cubicBezTo>
                      <a:cubicBezTo>
                        <a:pt x="2219" y="3065"/>
                        <a:pt x="2332" y="3173"/>
                        <a:pt x="2364" y="3304"/>
                      </a:cubicBezTo>
                      <a:lnTo>
                        <a:pt x="2364" y="3333"/>
                      </a:lnTo>
                      <a:cubicBezTo>
                        <a:pt x="2477" y="3304"/>
                        <a:pt x="2569" y="3248"/>
                        <a:pt x="2682" y="3184"/>
                      </a:cubicBezTo>
                      <a:cubicBezTo>
                        <a:pt x="2654" y="3184"/>
                        <a:pt x="2654" y="3184"/>
                        <a:pt x="2654" y="3156"/>
                      </a:cubicBezTo>
                      <a:cubicBezTo>
                        <a:pt x="2540" y="3035"/>
                        <a:pt x="2540" y="2859"/>
                        <a:pt x="2654" y="2774"/>
                      </a:cubicBezTo>
                      <a:cubicBezTo>
                        <a:pt x="2714" y="2714"/>
                        <a:pt x="2788" y="2683"/>
                        <a:pt x="2862" y="2683"/>
                      </a:cubicBezTo>
                      <a:cubicBezTo>
                        <a:pt x="2937" y="2683"/>
                        <a:pt x="3011" y="2714"/>
                        <a:pt x="3071" y="2774"/>
                      </a:cubicBezTo>
                      <a:cubicBezTo>
                        <a:pt x="3071" y="2802"/>
                        <a:pt x="3071" y="2802"/>
                        <a:pt x="3099" y="2830"/>
                      </a:cubicBezTo>
                      <a:cubicBezTo>
                        <a:pt x="3156" y="2717"/>
                        <a:pt x="3213" y="2625"/>
                        <a:pt x="3276" y="2540"/>
                      </a:cubicBezTo>
                      <a:cubicBezTo>
                        <a:pt x="3248" y="2540"/>
                        <a:pt x="3248" y="2540"/>
                        <a:pt x="3213" y="2505"/>
                      </a:cubicBezTo>
                      <a:cubicBezTo>
                        <a:pt x="3071" y="2477"/>
                        <a:pt x="2979" y="2300"/>
                        <a:pt x="3036" y="2151"/>
                      </a:cubicBezTo>
                      <a:cubicBezTo>
                        <a:pt x="3086" y="2039"/>
                        <a:pt x="3191" y="1957"/>
                        <a:pt x="3303" y="1957"/>
                      </a:cubicBezTo>
                      <a:cubicBezTo>
                        <a:pt x="3331" y="1957"/>
                        <a:pt x="3360" y="1963"/>
                        <a:pt x="3389" y="1974"/>
                      </a:cubicBezTo>
                      <a:cubicBezTo>
                        <a:pt x="3425" y="1974"/>
                        <a:pt x="3425" y="1974"/>
                        <a:pt x="3453" y="2010"/>
                      </a:cubicBezTo>
                      <a:lnTo>
                        <a:pt x="3453" y="1656"/>
                      </a:lnTo>
                      <a:cubicBezTo>
                        <a:pt x="3453" y="1656"/>
                        <a:pt x="3425" y="1656"/>
                        <a:pt x="3425" y="1684"/>
                      </a:cubicBezTo>
                      <a:cubicBezTo>
                        <a:pt x="3407" y="1687"/>
                        <a:pt x="3390" y="1688"/>
                        <a:pt x="3373" y="1688"/>
                      </a:cubicBezTo>
                      <a:cubicBezTo>
                        <a:pt x="3220" y="1688"/>
                        <a:pt x="3097" y="1578"/>
                        <a:pt x="3071" y="1444"/>
                      </a:cubicBezTo>
                      <a:cubicBezTo>
                        <a:pt x="3036" y="1302"/>
                        <a:pt x="3128" y="1154"/>
                        <a:pt x="3276" y="1125"/>
                      </a:cubicBezTo>
                      <a:cubicBezTo>
                        <a:pt x="3305" y="1090"/>
                        <a:pt x="3305" y="1090"/>
                        <a:pt x="3333" y="1090"/>
                      </a:cubicBezTo>
                      <a:cubicBezTo>
                        <a:pt x="3276" y="1005"/>
                        <a:pt x="3248" y="885"/>
                        <a:pt x="3156" y="800"/>
                      </a:cubicBezTo>
                      <a:lnTo>
                        <a:pt x="3156" y="828"/>
                      </a:lnTo>
                      <a:cubicBezTo>
                        <a:pt x="3104" y="880"/>
                        <a:pt x="3041" y="903"/>
                        <a:pt x="2978" y="903"/>
                      </a:cubicBezTo>
                      <a:cubicBezTo>
                        <a:pt x="2894" y="903"/>
                        <a:pt x="2810" y="864"/>
                        <a:pt x="2746" y="800"/>
                      </a:cubicBezTo>
                      <a:cubicBezTo>
                        <a:pt x="2625" y="680"/>
                        <a:pt x="2654" y="503"/>
                        <a:pt x="2774" y="418"/>
                      </a:cubicBezTo>
                      <a:cubicBezTo>
                        <a:pt x="2774" y="383"/>
                        <a:pt x="2774" y="383"/>
                        <a:pt x="2802" y="383"/>
                      </a:cubicBezTo>
                      <a:cubicBezTo>
                        <a:pt x="2717" y="326"/>
                        <a:pt x="2597" y="241"/>
                        <a:pt x="2505" y="206"/>
                      </a:cubicBezTo>
                      <a:lnTo>
                        <a:pt x="2505" y="241"/>
                      </a:lnTo>
                      <a:cubicBezTo>
                        <a:pt x="2460" y="354"/>
                        <a:pt x="2357" y="435"/>
                        <a:pt x="2242" y="435"/>
                      </a:cubicBezTo>
                      <a:cubicBezTo>
                        <a:pt x="2212" y="435"/>
                        <a:pt x="2182" y="429"/>
                        <a:pt x="2151" y="418"/>
                      </a:cubicBezTo>
                      <a:cubicBezTo>
                        <a:pt x="2010" y="354"/>
                        <a:pt x="1918" y="206"/>
                        <a:pt x="1946" y="64"/>
                      </a:cubicBezTo>
                      <a:cubicBezTo>
                        <a:pt x="1946" y="29"/>
                        <a:pt x="1975" y="29"/>
                        <a:pt x="1975" y="29"/>
                      </a:cubicBezTo>
                      <a:cubicBezTo>
                        <a:pt x="1861" y="1"/>
                        <a:pt x="1741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43"/>
                <p:cNvSpPr/>
                <p:nvPr/>
              </p:nvSpPr>
              <p:spPr>
                <a:xfrm>
                  <a:off x="2888365" y="2020360"/>
                  <a:ext cx="77821" cy="70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0" h="2095" extrusionOk="0">
                      <a:moveTo>
                        <a:pt x="1118" y="57"/>
                      </a:moveTo>
                      <a:cubicBezTo>
                        <a:pt x="1415" y="57"/>
                        <a:pt x="1677" y="178"/>
                        <a:pt x="1854" y="383"/>
                      </a:cubicBezTo>
                      <a:cubicBezTo>
                        <a:pt x="2236" y="800"/>
                        <a:pt x="2207" y="1416"/>
                        <a:pt x="1797" y="1798"/>
                      </a:cubicBezTo>
                      <a:cubicBezTo>
                        <a:pt x="1620" y="1946"/>
                        <a:pt x="1380" y="2038"/>
                        <a:pt x="1146" y="2038"/>
                      </a:cubicBezTo>
                      <a:cubicBezTo>
                        <a:pt x="884" y="2038"/>
                        <a:pt x="616" y="1918"/>
                        <a:pt x="410" y="1713"/>
                      </a:cubicBezTo>
                      <a:cubicBezTo>
                        <a:pt x="57" y="1295"/>
                        <a:pt x="85" y="680"/>
                        <a:pt x="467" y="326"/>
                      </a:cubicBezTo>
                      <a:cubicBezTo>
                        <a:pt x="644" y="149"/>
                        <a:pt x="884" y="57"/>
                        <a:pt x="1118" y="57"/>
                      </a:cubicBezTo>
                      <a:close/>
                      <a:moveTo>
                        <a:pt x="1118" y="1"/>
                      </a:moveTo>
                      <a:cubicBezTo>
                        <a:pt x="884" y="1"/>
                        <a:pt x="616" y="93"/>
                        <a:pt x="439" y="269"/>
                      </a:cubicBezTo>
                      <a:cubicBezTo>
                        <a:pt x="0" y="652"/>
                        <a:pt x="0" y="1331"/>
                        <a:pt x="382" y="1741"/>
                      </a:cubicBezTo>
                      <a:cubicBezTo>
                        <a:pt x="587" y="1974"/>
                        <a:pt x="849" y="2095"/>
                        <a:pt x="1146" y="2095"/>
                      </a:cubicBezTo>
                      <a:cubicBezTo>
                        <a:pt x="1415" y="2095"/>
                        <a:pt x="1648" y="2003"/>
                        <a:pt x="1854" y="1826"/>
                      </a:cubicBezTo>
                      <a:cubicBezTo>
                        <a:pt x="2264" y="1444"/>
                        <a:pt x="2299" y="800"/>
                        <a:pt x="1910" y="354"/>
                      </a:cubicBezTo>
                      <a:cubicBezTo>
                        <a:pt x="1705" y="149"/>
                        <a:pt x="1415" y="1"/>
                        <a:pt x="11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43"/>
                <p:cNvSpPr/>
                <p:nvPr/>
              </p:nvSpPr>
              <p:spPr>
                <a:xfrm>
                  <a:off x="2715768" y="2042387"/>
                  <a:ext cx="179562" cy="17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7" h="5307" extrusionOk="0">
                      <a:moveTo>
                        <a:pt x="2625" y="861"/>
                      </a:moveTo>
                      <a:cubicBezTo>
                        <a:pt x="3132" y="861"/>
                        <a:pt x="3636" y="1078"/>
                        <a:pt x="3976" y="1500"/>
                      </a:cubicBezTo>
                      <a:cubicBezTo>
                        <a:pt x="4627" y="2271"/>
                        <a:pt x="4535" y="3389"/>
                        <a:pt x="3799" y="4040"/>
                      </a:cubicBezTo>
                      <a:cubicBezTo>
                        <a:pt x="3475" y="4312"/>
                        <a:pt x="3075" y="4447"/>
                        <a:pt x="2675" y="4447"/>
                      </a:cubicBezTo>
                      <a:cubicBezTo>
                        <a:pt x="2168" y="4447"/>
                        <a:pt x="1659" y="4230"/>
                        <a:pt x="1295" y="3799"/>
                      </a:cubicBezTo>
                      <a:cubicBezTo>
                        <a:pt x="644" y="3064"/>
                        <a:pt x="736" y="1918"/>
                        <a:pt x="1472" y="1295"/>
                      </a:cubicBezTo>
                      <a:cubicBezTo>
                        <a:pt x="1801" y="1004"/>
                        <a:pt x="2214" y="861"/>
                        <a:pt x="2625" y="861"/>
                      </a:cubicBezTo>
                      <a:close/>
                      <a:moveTo>
                        <a:pt x="2590" y="1"/>
                      </a:moveTo>
                      <a:lnTo>
                        <a:pt x="2590" y="29"/>
                      </a:lnTo>
                      <a:cubicBezTo>
                        <a:pt x="2653" y="262"/>
                        <a:pt x="2476" y="503"/>
                        <a:pt x="2236" y="559"/>
                      </a:cubicBezTo>
                      <a:cubicBezTo>
                        <a:pt x="2217" y="562"/>
                        <a:pt x="2198" y="563"/>
                        <a:pt x="2179" y="563"/>
                      </a:cubicBezTo>
                      <a:cubicBezTo>
                        <a:pt x="1966" y="563"/>
                        <a:pt x="1767" y="420"/>
                        <a:pt x="1741" y="206"/>
                      </a:cubicBezTo>
                      <a:lnTo>
                        <a:pt x="1741" y="149"/>
                      </a:lnTo>
                      <a:cubicBezTo>
                        <a:pt x="1564" y="206"/>
                        <a:pt x="1415" y="262"/>
                        <a:pt x="1267" y="354"/>
                      </a:cubicBezTo>
                      <a:cubicBezTo>
                        <a:pt x="1267" y="383"/>
                        <a:pt x="1295" y="383"/>
                        <a:pt x="1295" y="383"/>
                      </a:cubicBezTo>
                      <a:cubicBezTo>
                        <a:pt x="1472" y="588"/>
                        <a:pt x="1444" y="856"/>
                        <a:pt x="1267" y="998"/>
                      </a:cubicBezTo>
                      <a:cubicBezTo>
                        <a:pt x="1188" y="1077"/>
                        <a:pt x="1086" y="1115"/>
                        <a:pt x="983" y="1115"/>
                      </a:cubicBezTo>
                      <a:cubicBezTo>
                        <a:pt x="855" y="1115"/>
                        <a:pt x="727" y="1055"/>
                        <a:pt x="644" y="941"/>
                      </a:cubicBezTo>
                      <a:cubicBezTo>
                        <a:pt x="616" y="941"/>
                        <a:pt x="616" y="941"/>
                        <a:pt x="616" y="913"/>
                      </a:cubicBezTo>
                      <a:cubicBezTo>
                        <a:pt x="503" y="1062"/>
                        <a:pt x="411" y="1175"/>
                        <a:pt x="326" y="1323"/>
                      </a:cubicBezTo>
                      <a:cubicBezTo>
                        <a:pt x="354" y="1323"/>
                        <a:pt x="354" y="1352"/>
                        <a:pt x="382" y="1352"/>
                      </a:cubicBezTo>
                      <a:cubicBezTo>
                        <a:pt x="588" y="1444"/>
                        <a:pt x="708" y="1677"/>
                        <a:pt x="644" y="1918"/>
                      </a:cubicBezTo>
                      <a:cubicBezTo>
                        <a:pt x="579" y="2098"/>
                        <a:pt x="425" y="2210"/>
                        <a:pt x="248" y="2210"/>
                      </a:cubicBezTo>
                      <a:cubicBezTo>
                        <a:pt x="195" y="2210"/>
                        <a:pt x="140" y="2200"/>
                        <a:pt x="85" y="2179"/>
                      </a:cubicBezTo>
                      <a:cubicBezTo>
                        <a:pt x="57" y="2179"/>
                        <a:pt x="57" y="2151"/>
                        <a:pt x="29" y="2151"/>
                      </a:cubicBezTo>
                      <a:cubicBezTo>
                        <a:pt x="0" y="2328"/>
                        <a:pt x="0" y="2505"/>
                        <a:pt x="0" y="2653"/>
                      </a:cubicBezTo>
                      <a:lnTo>
                        <a:pt x="57" y="2653"/>
                      </a:lnTo>
                      <a:cubicBezTo>
                        <a:pt x="77" y="2651"/>
                        <a:pt x="96" y="2650"/>
                        <a:pt x="116" y="2650"/>
                      </a:cubicBezTo>
                      <a:cubicBezTo>
                        <a:pt x="325" y="2650"/>
                        <a:pt x="508" y="2787"/>
                        <a:pt x="559" y="3007"/>
                      </a:cubicBezTo>
                      <a:cubicBezTo>
                        <a:pt x="588" y="3241"/>
                        <a:pt x="439" y="3474"/>
                        <a:pt x="206" y="3509"/>
                      </a:cubicBezTo>
                      <a:lnTo>
                        <a:pt x="149" y="3509"/>
                      </a:lnTo>
                      <a:cubicBezTo>
                        <a:pt x="206" y="3686"/>
                        <a:pt x="290" y="3828"/>
                        <a:pt x="382" y="4005"/>
                      </a:cubicBezTo>
                      <a:cubicBezTo>
                        <a:pt x="382" y="3976"/>
                        <a:pt x="411" y="3976"/>
                        <a:pt x="411" y="3948"/>
                      </a:cubicBezTo>
                      <a:cubicBezTo>
                        <a:pt x="488" y="3883"/>
                        <a:pt x="587" y="3852"/>
                        <a:pt x="688" y="3852"/>
                      </a:cubicBezTo>
                      <a:cubicBezTo>
                        <a:pt x="818" y="3852"/>
                        <a:pt x="949" y="3905"/>
                        <a:pt x="1033" y="4005"/>
                      </a:cubicBezTo>
                      <a:cubicBezTo>
                        <a:pt x="1175" y="4181"/>
                        <a:pt x="1175" y="4479"/>
                        <a:pt x="970" y="4627"/>
                      </a:cubicBezTo>
                      <a:lnTo>
                        <a:pt x="941" y="4655"/>
                      </a:lnTo>
                      <a:cubicBezTo>
                        <a:pt x="1062" y="4776"/>
                        <a:pt x="1210" y="4889"/>
                        <a:pt x="1352" y="4981"/>
                      </a:cubicBezTo>
                      <a:cubicBezTo>
                        <a:pt x="1352" y="4953"/>
                        <a:pt x="1387" y="4924"/>
                        <a:pt x="1387" y="4889"/>
                      </a:cubicBezTo>
                      <a:cubicBezTo>
                        <a:pt x="1431" y="4731"/>
                        <a:pt x="1597" y="4627"/>
                        <a:pt x="1781" y="4627"/>
                      </a:cubicBezTo>
                      <a:cubicBezTo>
                        <a:pt x="1835" y="4627"/>
                        <a:pt x="1891" y="4636"/>
                        <a:pt x="1946" y="4655"/>
                      </a:cubicBezTo>
                      <a:cubicBezTo>
                        <a:pt x="2151" y="4712"/>
                        <a:pt x="2271" y="4981"/>
                        <a:pt x="2208" y="5214"/>
                      </a:cubicBezTo>
                      <a:cubicBezTo>
                        <a:pt x="2208" y="5214"/>
                        <a:pt x="2179" y="5243"/>
                        <a:pt x="2179" y="5278"/>
                      </a:cubicBezTo>
                      <a:cubicBezTo>
                        <a:pt x="2356" y="5306"/>
                        <a:pt x="2533" y="5306"/>
                        <a:pt x="2710" y="5306"/>
                      </a:cubicBezTo>
                      <a:cubicBezTo>
                        <a:pt x="2682" y="5306"/>
                        <a:pt x="2682" y="5278"/>
                        <a:pt x="2682" y="5243"/>
                      </a:cubicBezTo>
                      <a:cubicBezTo>
                        <a:pt x="2625" y="5009"/>
                        <a:pt x="2802" y="4776"/>
                        <a:pt x="3035" y="4747"/>
                      </a:cubicBezTo>
                      <a:cubicBezTo>
                        <a:pt x="3058" y="4744"/>
                        <a:pt x="3081" y="4742"/>
                        <a:pt x="3104" y="4742"/>
                      </a:cubicBezTo>
                      <a:cubicBezTo>
                        <a:pt x="3314" y="4742"/>
                        <a:pt x="3512" y="4884"/>
                        <a:pt x="3538" y="5101"/>
                      </a:cubicBezTo>
                      <a:lnTo>
                        <a:pt x="3538" y="5158"/>
                      </a:lnTo>
                      <a:cubicBezTo>
                        <a:pt x="3714" y="5129"/>
                        <a:pt x="3863" y="5037"/>
                        <a:pt x="4005" y="4953"/>
                      </a:cubicBezTo>
                      <a:cubicBezTo>
                        <a:pt x="4005" y="4924"/>
                        <a:pt x="3976" y="4924"/>
                        <a:pt x="3976" y="4889"/>
                      </a:cubicBezTo>
                      <a:cubicBezTo>
                        <a:pt x="3799" y="4712"/>
                        <a:pt x="3828" y="4450"/>
                        <a:pt x="4005" y="4273"/>
                      </a:cubicBezTo>
                      <a:cubicBezTo>
                        <a:pt x="4081" y="4209"/>
                        <a:pt x="4181" y="4178"/>
                        <a:pt x="4282" y="4178"/>
                      </a:cubicBezTo>
                      <a:cubicBezTo>
                        <a:pt x="4412" y="4178"/>
                        <a:pt x="4543" y="4230"/>
                        <a:pt x="4627" y="4330"/>
                      </a:cubicBezTo>
                      <a:cubicBezTo>
                        <a:pt x="4655" y="4358"/>
                        <a:pt x="4655" y="4358"/>
                        <a:pt x="4684" y="4394"/>
                      </a:cubicBezTo>
                      <a:cubicBezTo>
                        <a:pt x="4776" y="4273"/>
                        <a:pt x="4889" y="4125"/>
                        <a:pt x="4981" y="3948"/>
                      </a:cubicBezTo>
                      <a:lnTo>
                        <a:pt x="4889" y="3948"/>
                      </a:lnTo>
                      <a:cubicBezTo>
                        <a:pt x="4684" y="3863"/>
                        <a:pt x="4570" y="3594"/>
                        <a:pt x="4627" y="3389"/>
                      </a:cubicBezTo>
                      <a:cubicBezTo>
                        <a:pt x="4693" y="3206"/>
                        <a:pt x="4855" y="3093"/>
                        <a:pt x="5034" y="3093"/>
                      </a:cubicBezTo>
                      <a:cubicBezTo>
                        <a:pt x="5084" y="3093"/>
                        <a:pt x="5135" y="3102"/>
                        <a:pt x="5186" y="3120"/>
                      </a:cubicBezTo>
                      <a:cubicBezTo>
                        <a:pt x="5214" y="3120"/>
                        <a:pt x="5243" y="3120"/>
                        <a:pt x="5243" y="3156"/>
                      </a:cubicBezTo>
                      <a:cubicBezTo>
                        <a:pt x="5278" y="2979"/>
                        <a:pt x="5306" y="2802"/>
                        <a:pt x="5306" y="2625"/>
                      </a:cubicBezTo>
                      <a:cubicBezTo>
                        <a:pt x="5278" y="2625"/>
                        <a:pt x="5243" y="2625"/>
                        <a:pt x="5214" y="2653"/>
                      </a:cubicBezTo>
                      <a:cubicBezTo>
                        <a:pt x="5195" y="2656"/>
                        <a:pt x="5177" y="2657"/>
                        <a:pt x="5158" y="2657"/>
                      </a:cubicBezTo>
                      <a:cubicBezTo>
                        <a:pt x="4948" y="2657"/>
                        <a:pt x="4770" y="2512"/>
                        <a:pt x="4712" y="2271"/>
                      </a:cubicBezTo>
                      <a:cubicBezTo>
                        <a:pt x="4684" y="2031"/>
                        <a:pt x="4832" y="1826"/>
                        <a:pt x="5066" y="1769"/>
                      </a:cubicBezTo>
                      <a:lnTo>
                        <a:pt x="5129" y="1769"/>
                      </a:lnTo>
                      <a:cubicBezTo>
                        <a:pt x="5066" y="1592"/>
                        <a:pt x="4981" y="1444"/>
                        <a:pt x="4889" y="1295"/>
                      </a:cubicBezTo>
                      <a:lnTo>
                        <a:pt x="4861" y="1323"/>
                      </a:lnTo>
                      <a:cubicBezTo>
                        <a:pt x="4779" y="1405"/>
                        <a:pt x="4674" y="1443"/>
                        <a:pt x="4569" y="1443"/>
                      </a:cubicBezTo>
                      <a:cubicBezTo>
                        <a:pt x="4447" y="1443"/>
                        <a:pt x="4325" y="1391"/>
                        <a:pt x="4245" y="1295"/>
                      </a:cubicBezTo>
                      <a:cubicBezTo>
                        <a:pt x="4096" y="1090"/>
                        <a:pt x="4096" y="821"/>
                        <a:pt x="4302" y="680"/>
                      </a:cubicBezTo>
                      <a:cubicBezTo>
                        <a:pt x="4302" y="644"/>
                        <a:pt x="4330" y="644"/>
                        <a:pt x="4330" y="616"/>
                      </a:cubicBezTo>
                      <a:cubicBezTo>
                        <a:pt x="4217" y="531"/>
                        <a:pt x="4068" y="411"/>
                        <a:pt x="3920" y="326"/>
                      </a:cubicBezTo>
                      <a:cubicBezTo>
                        <a:pt x="3891" y="354"/>
                        <a:pt x="3891" y="354"/>
                        <a:pt x="3891" y="383"/>
                      </a:cubicBezTo>
                      <a:cubicBezTo>
                        <a:pt x="3842" y="563"/>
                        <a:pt x="3675" y="675"/>
                        <a:pt x="3494" y="675"/>
                      </a:cubicBezTo>
                      <a:cubicBezTo>
                        <a:pt x="3441" y="675"/>
                        <a:pt x="3386" y="665"/>
                        <a:pt x="3332" y="644"/>
                      </a:cubicBezTo>
                      <a:cubicBezTo>
                        <a:pt x="3120" y="559"/>
                        <a:pt x="2979" y="326"/>
                        <a:pt x="3064" y="85"/>
                      </a:cubicBezTo>
                      <a:cubicBezTo>
                        <a:pt x="3064" y="57"/>
                        <a:pt x="3092" y="57"/>
                        <a:pt x="3092" y="29"/>
                      </a:cubicBezTo>
                      <a:cubicBezTo>
                        <a:pt x="2915" y="1"/>
                        <a:pt x="2738" y="1"/>
                        <a:pt x="25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43"/>
                <p:cNvSpPr/>
                <p:nvPr/>
              </p:nvSpPr>
              <p:spPr>
                <a:xfrm>
                  <a:off x="2726765" y="2063061"/>
                  <a:ext cx="156588" cy="138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8" h="4083" extrusionOk="0">
                      <a:moveTo>
                        <a:pt x="2326" y="675"/>
                      </a:moveTo>
                      <a:cubicBezTo>
                        <a:pt x="2813" y="675"/>
                        <a:pt x="3291" y="946"/>
                        <a:pt x="3538" y="1420"/>
                      </a:cubicBezTo>
                      <a:cubicBezTo>
                        <a:pt x="3856" y="2099"/>
                        <a:pt x="3623" y="2927"/>
                        <a:pt x="2944" y="3280"/>
                      </a:cubicBezTo>
                      <a:cubicBezTo>
                        <a:pt x="2749" y="3374"/>
                        <a:pt x="2545" y="3418"/>
                        <a:pt x="2345" y="3418"/>
                      </a:cubicBezTo>
                      <a:cubicBezTo>
                        <a:pt x="1847" y="3418"/>
                        <a:pt x="1371" y="3142"/>
                        <a:pt x="1119" y="2658"/>
                      </a:cubicBezTo>
                      <a:cubicBezTo>
                        <a:pt x="765" y="1979"/>
                        <a:pt x="1027" y="1158"/>
                        <a:pt x="1706" y="833"/>
                      </a:cubicBezTo>
                      <a:cubicBezTo>
                        <a:pt x="1902" y="726"/>
                        <a:pt x="2115" y="675"/>
                        <a:pt x="2326" y="675"/>
                      </a:cubicBezTo>
                      <a:close/>
                      <a:moveTo>
                        <a:pt x="2277" y="0"/>
                      </a:moveTo>
                      <a:cubicBezTo>
                        <a:pt x="1975" y="0"/>
                        <a:pt x="1669" y="68"/>
                        <a:pt x="1380" y="210"/>
                      </a:cubicBezTo>
                      <a:cubicBezTo>
                        <a:pt x="411" y="712"/>
                        <a:pt x="1" y="1950"/>
                        <a:pt x="531" y="2955"/>
                      </a:cubicBezTo>
                      <a:cubicBezTo>
                        <a:pt x="883" y="3668"/>
                        <a:pt x="1609" y="4082"/>
                        <a:pt x="2350" y="4082"/>
                      </a:cubicBezTo>
                      <a:cubicBezTo>
                        <a:pt x="2653" y="4082"/>
                        <a:pt x="2958" y="4013"/>
                        <a:pt x="3241" y="3868"/>
                      </a:cubicBezTo>
                      <a:cubicBezTo>
                        <a:pt x="4245" y="3365"/>
                        <a:pt x="4627" y="2127"/>
                        <a:pt x="4125" y="1130"/>
                      </a:cubicBezTo>
                      <a:cubicBezTo>
                        <a:pt x="3747" y="414"/>
                        <a:pt x="3025" y="0"/>
                        <a:pt x="22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43"/>
                <p:cNvSpPr/>
                <p:nvPr/>
              </p:nvSpPr>
              <p:spPr>
                <a:xfrm>
                  <a:off x="2748555" y="2076121"/>
                  <a:ext cx="113719" cy="1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1" h="3305" extrusionOk="0">
                      <a:moveTo>
                        <a:pt x="1656" y="65"/>
                      </a:moveTo>
                      <a:cubicBezTo>
                        <a:pt x="2243" y="65"/>
                        <a:pt x="2802" y="418"/>
                        <a:pt x="3071" y="949"/>
                      </a:cubicBezTo>
                      <a:cubicBezTo>
                        <a:pt x="3276" y="1331"/>
                        <a:pt x="3304" y="1770"/>
                        <a:pt x="3156" y="2159"/>
                      </a:cubicBezTo>
                      <a:cubicBezTo>
                        <a:pt x="3036" y="2569"/>
                        <a:pt x="2774" y="2894"/>
                        <a:pt x="2392" y="3071"/>
                      </a:cubicBezTo>
                      <a:cubicBezTo>
                        <a:pt x="2187" y="3184"/>
                        <a:pt x="1946" y="3248"/>
                        <a:pt x="1713" y="3248"/>
                      </a:cubicBezTo>
                      <a:cubicBezTo>
                        <a:pt x="1090" y="3248"/>
                        <a:pt x="559" y="2894"/>
                        <a:pt x="269" y="2364"/>
                      </a:cubicBezTo>
                      <a:cubicBezTo>
                        <a:pt x="93" y="1982"/>
                        <a:pt x="64" y="1536"/>
                        <a:pt x="177" y="1154"/>
                      </a:cubicBezTo>
                      <a:cubicBezTo>
                        <a:pt x="298" y="744"/>
                        <a:pt x="595" y="418"/>
                        <a:pt x="949" y="242"/>
                      </a:cubicBezTo>
                      <a:cubicBezTo>
                        <a:pt x="1182" y="121"/>
                        <a:pt x="1415" y="65"/>
                        <a:pt x="1656" y="65"/>
                      </a:cubicBezTo>
                      <a:close/>
                      <a:moveTo>
                        <a:pt x="1656" y="1"/>
                      </a:moveTo>
                      <a:cubicBezTo>
                        <a:pt x="1387" y="1"/>
                        <a:pt x="1154" y="65"/>
                        <a:pt x="913" y="178"/>
                      </a:cubicBezTo>
                      <a:cubicBezTo>
                        <a:pt x="531" y="390"/>
                        <a:pt x="269" y="708"/>
                        <a:pt x="121" y="1126"/>
                      </a:cubicBezTo>
                      <a:cubicBezTo>
                        <a:pt x="1" y="1536"/>
                        <a:pt x="29" y="2010"/>
                        <a:pt x="241" y="2392"/>
                      </a:cubicBezTo>
                      <a:cubicBezTo>
                        <a:pt x="503" y="2951"/>
                        <a:pt x="1062" y="3305"/>
                        <a:pt x="1713" y="3305"/>
                      </a:cubicBezTo>
                      <a:cubicBezTo>
                        <a:pt x="1946" y="3305"/>
                        <a:pt x="2187" y="3248"/>
                        <a:pt x="2420" y="3128"/>
                      </a:cubicBezTo>
                      <a:cubicBezTo>
                        <a:pt x="2802" y="2923"/>
                        <a:pt x="3099" y="2597"/>
                        <a:pt x="3212" y="2187"/>
                      </a:cubicBezTo>
                      <a:cubicBezTo>
                        <a:pt x="3361" y="1770"/>
                        <a:pt x="3333" y="1331"/>
                        <a:pt x="3127" y="921"/>
                      </a:cubicBezTo>
                      <a:cubicBezTo>
                        <a:pt x="2830" y="355"/>
                        <a:pt x="2271" y="1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23" name="Google Shape;1223;p43"/>
              <p:cNvSpPr/>
              <p:nvPr/>
            </p:nvSpPr>
            <p:spPr>
              <a:xfrm>
                <a:off x="4145832" y="2621269"/>
                <a:ext cx="174792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4431" extrusionOk="0">
                    <a:moveTo>
                      <a:pt x="3247" y="0"/>
                    </a:moveTo>
                    <a:cubicBezTo>
                      <a:pt x="2927" y="0"/>
                      <a:pt x="2637" y="146"/>
                      <a:pt x="2449" y="393"/>
                    </a:cubicBezTo>
                    <a:cubicBezTo>
                      <a:pt x="2300" y="301"/>
                      <a:pt x="2123" y="244"/>
                      <a:pt x="1946" y="216"/>
                    </a:cubicBezTo>
                    <a:cubicBezTo>
                      <a:pt x="1926" y="215"/>
                      <a:pt x="1907" y="214"/>
                      <a:pt x="1887" y="214"/>
                    </a:cubicBezTo>
                    <a:cubicBezTo>
                      <a:pt x="1382" y="214"/>
                      <a:pt x="950" y="646"/>
                      <a:pt x="977" y="1157"/>
                    </a:cubicBezTo>
                    <a:cubicBezTo>
                      <a:pt x="447" y="1157"/>
                      <a:pt x="1" y="1688"/>
                      <a:pt x="241" y="2246"/>
                    </a:cubicBezTo>
                    <a:cubicBezTo>
                      <a:pt x="298" y="2423"/>
                      <a:pt x="418" y="2572"/>
                      <a:pt x="567" y="2628"/>
                    </a:cubicBezTo>
                    <a:cubicBezTo>
                      <a:pt x="704" y="2699"/>
                      <a:pt x="837" y="2729"/>
                      <a:pt x="963" y="2729"/>
                    </a:cubicBezTo>
                    <a:cubicBezTo>
                      <a:pt x="1104" y="2729"/>
                      <a:pt x="1236" y="2692"/>
                      <a:pt x="1359" y="2628"/>
                    </a:cubicBezTo>
                    <a:cubicBezTo>
                      <a:pt x="1387" y="3010"/>
                      <a:pt x="1685" y="3308"/>
                      <a:pt x="2095" y="3336"/>
                    </a:cubicBezTo>
                    <a:cubicBezTo>
                      <a:pt x="2243" y="3336"/>
                      <a:pt x="2364" y="3308"/>
                      <a:pt x="2477" y="3251"/>
                    </a:cubicBezTo>
                    <a:cubicBezTo>
                      <a:pt x="2505" y="3573"/>
                      <a:pt x="2747" y="3809"/>
                      <a:pt x="3062" y="3809"/>
                    </a:cubicBezTo>
                    <a:cubicBezTo>
                      <a:pt x="3148" y="3809"/>
                      <a:pt x="3239" y="3791"/>
                      <a:pt x="3333" y="3753"/>
                    </a:cubicBezTo>
                    <a:lnTo>
                      <a:pt x="3807" y="4397"/>
                    </a:lnTo>
                    <a:cubicBezTo>
                      <a:pt x="3818" y="4421"/>
                      <a:pt x="3832" y="4431"/>
                      <a:pt x="3846" y="4431"/>
                    </a:cubicBezTo>
                    <a:cubicBezTo>
                      <a:pt x="3870" y="4431"/>
                      <a:pt x="3892" y="4404"/>
                      <a:pt x="3892" y="4369"/>
                    </a:cubicBezTo>
                    <a:lnTo>
                      <a:pt x="3892" y="3484"/>
                    </a:lnTo>
                    <a:cubicBezTo>
                      <a:pt x="3971" y="3510"/>
                      <a:pt x="4051" y="3524"/>
                      <a:pt x="4130" y="3524"/>
                    </a:cubicBezTo>
                    <a:cubicBezTo>
                      <a:pt x="4228" y="3524"/>
                      <a:pt x="4325" y="3503"/>
                      <a:pt x="4422" y="3456"/>
                    </a:cubicBezTo>
                    <a:cubicBezTo>
                      <a:pt x="4543" y="3428"/>
                      <a:pt x="4635" y="3336"/>
                      <a:pt x="4691" y="3223"/>
                    </a:cubicBezTo>
                    <a:cubicBezTo>
                      <a:pt x="4776" y="3046"/>
                      <a:pt x="4811" y="2834"/>
                      <a:pt x="4748" y="2692"/>
                    </a:cubicBezTo>
                    <a:cubicBezTo>
                      <a:pt x="4953" y="2480"/>
                      <a:pt x="5101" y="2218"/>
                      <a:pt x="5130" y="1893"/>
                    </a:cubicBezTo>
                    <a:cubicBezTo>
                      <a:pt x="5165" y="1390"/>
                      <a:pt x="4811" y="952"/>
                      <a:pt x="4337" y="803"/>
                    </a:cubicBezTo>
                    <a:cubicBezTo>
                      <a:pt x="4281" y="358"/>
                      <a:pt x="3807" y="39"/>
                      <a:pt x="3333" y="4"/>
                    </a:cubicBezTo>
                    <a:cubicBezTo>
                      <a:pt x="3304" y="2"/>
                      <a:pt x="3276" y="0"/>
                      <a:pt x="3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3"/>
              <p:cNvSpPr/>
              <p:nvPr/>
            </p:nvSpPr>
            <p:spPr>
              <a:xfrm>
                <a:off x="4285642" y="2696317"/>
                <a:ext cx="20842" cy="16072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75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cubicBezTo>
                      <a:pt x="262" y="85"/>
                      <a:pt x="467" y="234"/>
                      <a:pt x="559" y="439"/>
                    </a:cubicBezTo>
                    <a:lnTo>
                      <a:pt x="587" y="474"/>
                    </a:lnTo>
                    <a:lnTo>
                      <a:pt x="616" y="474"/>
                    </a:lnTo>
                    <a:lnTo>
                      <a:pt x="616" y="410"/>
                    </a:lnTo>
                    <a:cubicBezTo>
                      <a:pt x="531" y="177"/>
                      <a:pt x="290" y="28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3"/>
              <p:cNvSpPr/>
              <p:nvPr/>
            </p:nvSpPr>
            <p:spPr>
              <a:xfrm>
                <a:off x="4190834" y="2681226"/>
                <a:ext cx="29978" cy="27068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00" extrusionOk="0">
                    <a:moveTo>
                      <a:pt x="857" y="0"/>
                    </a:moveTo>
                    <a:cubicBezTo>
                      <a:pt x="411" y="0"/>
                      <a:pt x="29" y="326"/>
                      <a:pt x="1" y="772"/>
                    </a:cubicBezTo>
                    <a:cubicBezTo>
                      <a:pt x="1" y="800"/>
                      <a:pt x="1" y="800"/>
                      <a:pt x="29" y="800"/>
                    </a:cubicBezTo>
                    <a:lnTo>
                      <a:pt x="57" y="800"/>
                    </a:lnTo>
                    <a:cubicBezTo>
                      <a:pt x="86" y="354"/>
                      <a:pt x="439" y="64"/>
                      <a:pt x="857" y="64"/>
                    </a:cubicBezTo>
                    <a:cubicBezTo>
                      <a:pt x="857" y="64"/>
                      <a:pt x="885" y="64"/>
                      <a:pt x="885" y="36"/>
                    </a:cubicBez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3"/>
              <p:cNvSpPr/>
              <p:nvPr/>
            </p:nvSpPr>
            <p:spPr>
              <a:xfrm>
                <a:off x="4174796" y="2659436"/>
                <a:ext cx="18000" cy="602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78" extrusionOk="0">
                    <a:moveTo>
                      <a:pt x="29" y="1"/>
                    </a:moveTo>
                    <a:cubicBezTo>
                      <a:pt x="29" y="29"/>
                      <a:pt x="1" y="29"/>
                      <a:pt x="1" y="57"/>
                    </a:cubicBezTo>
                    <a:lnTo>
                      <a:pt x="65" y="57"/>
                    </a:lnTo>
                    <a:cubicBezTo>
                      <a:pt x="206" y="57"/>
                      <a:pt x="355" y="86"/>
                      <a:pt x="475" y="177"/>
                    </a:cubicBezTo>
                    <a:lnTo>
                      <a:pt x="503" y="177"/>
                    </a:lnTo>
                    <a:cubicBezTo>
                      <a:pt x="531" y="149"/>
                      <a:pt x="531" y="114"/>
                      <a:pt x="503" y="114"/>
                    </a:cubicBezTo>
                    <a:cubicBezTo>
                      <a:pt x="355" y="29"/>
                      <a:pt x="206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3"/>
              <p:cNvSpPr/>
              <p:nvPr/>
            </p:nvSpPr>
            <p:spPr>
              <a:xfrm>
                <a:off x="4205688" y="2639337"/>
                <a:ext cx="22060" cy="2395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708" extrusionOk="0">
                    <a:moveTo>
                      <a:pt x="36" y="0"/>
                    </a:moveTo>
                    <a:cubicBezTo>
                      <a:pt x="0" y="0"/>
                      <a:pt x="0" y="36"/>
                      <a:pt x="0" y="36"/>
                    </a:cubicBezTo>
                    <a:lnTo>
                      <a:pt x="0" y="64"/>
                    </a:lnTo>
                    <a:cubicBezTo>
                      <a:pt x="354" y="92"/>
                      <a:pt x="595" y="354"/>
                      <a:pt x="595" y="680"/>
                    </a:cubicBezTo>
                    <a:cubicBezTo>
                      <a:pt x="595" y="708"/>
                      <a:pt x="595" y="708"/>
                      <a:pt x="623" y="708"/>
                    </a:cubicBezTo>
                    <a:cubicBezTo>
                      <a:pt x="623" y="708"/>
                      <a:pt x="651" y="708"/>
                      <a:pt x="651" y="680"/>
                    </a:cubicBezTo>
                    <a:cubicBezTo>
                      <a:pt x="651" y="326"/>
                      <a:pt x="390" y="36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3"/>
              <p:cNvSpPr/>
              <p:nvPr/>
            </p:nvSpPr>
            <p:spPr>
              <a:xfrm>
                <a:off x="4203759" y="2703253"/>
                <a:ext cx="22060" cy="1894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60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29"/>
                    </a:cubicBezTo>
                    <a:cubicBezTo>
                      <a:pt x="1" y="177"/>
                      <a:pt x="93" y="326"/>
                      <a:pt x="206" y="446"/>
                    </a:cubicBezTo>
                    <a:cubicBezTo>
                      <a:pt x="298" y="531"/>
                      <a:pt x="447" y="559"/>
                      <a:pt x="560" y="559"/>
                    </a:cubicBezTo>
                    <a:lnTo>
                      <a:pt x="623" y="559"/>
                    </a:lnTo>
                    <a:cubicBezTo>
                      <a:pt x="652" y="559"/>
                      <a:pt x="652" y="559"/>
                      <a:pt x="652" y="531"/>
                    </a:cubicBezTo>
                    <a:cubicBezTo>
                      <a:pt x="652" y="503"/>
                      <a:pt x="652" y="503"/>
                      <a:pt x="623" y="503"/>
                    </a:cubicBezTo>
                    <a:cubicBezTo>
                      <a:pt x="597" y="508"/>
                      <a:pt x="572" y="510"/>
                      <a:pt x="548" y="510"/>
                    </a:cubicBezTo>
                    <a:cubicBezTo>
                      <a:pt x="433" y="510"/>
                      <a:pt x="333" y="458"/>
                      <a:pt x="234" y="382"/>
                    </a:cubicBezTo>
                    <a:cubicBezTo>
                      <a:pt x="121" y="297"/>
                      <a:pt x="57" y="177"/>
                      <a:pt x="57" y="29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3"/>
              <p:cNvSpPr/>
              <p:nvPr/>
            </p:nvSpPr>
            <p:spPr>
              <a:xfrm>
                <a:off x="4161870" y="2671413"/>
                <a:ext cx="15124" cy="23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708" extrusionOk="0">
                    <a:moveTo>
                      <a:pt x="411" y="0"/>
                    </a:moveTo>
                    <a:cubicBezTo>
                      <a:pt x="149" y="85"/>
                      <a:pt x="1" y="382"/>
                      <a:pt x="93" y="679"/>
                    </a:cubicBezTo>
                    <a:cubicBezTo>
                      <a:pt x="93" y="679"/>
                      <a:pt x="93" y="708"/>
                      <a:pt x="121" y="708"/>
                    </a:cubicBezTo>
                    <a:lnTo>
                      <a:pt x="121" y="679"/>
                    </a:lnTo>
                    <a:cubicBezTo>
                      <a:pt x="149" y="679"/>
                      <a:pt x="149" y="679"/>
                      <a:pt x="149" y="644"/>
                    </a:cubicBezTo>
                    <a:cubicBezTo>
                      <a:pt x="57" y="411"/>
                      <a:pt x="178" y="149"/>
                      <a:pt x="447" y="57"/>
                    </a:cubicBezTo>
                    <a:lnTo>
                      <a:pt x="447" y="29"/>
                    </a:lnTo>
                    <a:cubicBezTo>
                      <a:pt x="447" y="0"/>
                      <a:pt x="447" y="0"/>
                      <a:pt x="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3"/>
              <p:cNvSpPr/>
              <p:nvPr/>
            </p:nvSpPr>
            <p:spPr>
              <a:xfrm>
                <a:off x="4277488" y="2717126"/>
                <a:ext cx="18000" cy="1103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26" extrusionOk="0">
                    <a:moveTo>
                      <a:pt x="531" y="1"/>
                    </a:moveTo>
                    <a:cubicBezTo>
                      <a:pt x="503" y="1"/>
                      <a:pt x="503" y="36"/>
                      <a:pt x="475" y="36"/>
                    </a:cubicBezTo>
                    <a:cubicBezTo>
                      <a:pt x="428" y="182"/>
                      <a:pt x="300" y="284"/>
                      <a:pt x="142" y="284"/>
                    </a:cubicBezTo>
                    <a:cubicBezTo>
                      <a:pt x="108" y="284"/>
                      <a:pt x="72" y="279"/>
                      <a:pt x="36" y="269"/>
                    </a:cubicBezTo>
                    <a:lnTo>
                      <a:pt x="1" y="269"/>
                    </a:lnTo>
                    <a:cubicBezTo>
                      <a:pt x="1" y="298"/>
                      <a:pt x="1" y="298"/>
                      <a:pt x="36" y="326"/>
                    </a:cubicBezTo>
                    <a:lnTo>
                      <a:pt x="149" y="326"/>
                    </a:lnTo>
                    <a:cubicBezTo>
                      <a:pt x="326" y="326"/>
                      <a:pt x="475" y="241"/>
                      <a:pt x="531" y="64"/>
                    </a:cubicBezTo>
                    <a:lnTo>
                      <a:pt x="5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3"/>
              <p:cNvSpPr/>
              <p:nvPr/>
            </p:nvSpPr>
            <p:spPr>
              <a:xfrm>
                <a:off x="4262667" y="2646646"/>
                <a:ext cx="29944" cy="7816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31" extrusionOk="0">
                    <a:moveTo>
                      <a:pt x="631" y="1"/>
                    </a:moveTo>
                    <a:cubicBezTo>
                      <a:pt x="412" y="1"/>
                      <a:pt x="203" y="70"/>
                      <a:pt x="28" y="202"/>
                    </a:cubicBezTo>
                    <a:cubicBezTo>
                      <a:pt x="0" y="202"/>
                      <a:pt x="0" y="202"/>
                      <a:pt x="28" y="230"/>
                    </a:cubicBezTo>
                    <a:lnTo>
                      <a:pt x="57" y="230"/>
                    </a:lnTo>
                    <a:cubicBezTo>
                      <a:pt x="236" y="120"/>
                      <a:pt x="426" y="60"/>
                      <a:pt x="635" y="60"/>
                    </a:cubicBezTo>
                    <a:cubicBezTo>
                      <a:pt x="706" y="60"/>
                      <a:pt x="780" y="67"/>
                      <a:pt x="856" y="82"/>
                    </a:cubicBezTo>
                    <a:cubicBezTo>
                      <a:pt x="856" y="82"/>
                      <a:pt x="884" y="82"/>
                      <a:pt x="884" y="53"/>
                    </a:cubicBezTo>
                    <a:cubicBezTo>
                      <a:pt x="884" y="53"/>
                      <a:pt x="884" y="25"/>
                      <a:pt x="856" y="25"/>
                    </a:cubicBezTo>
                    <a:cubicBezTo>
                      <a:pt x="781" y="9"/>
                      <a:pt x="705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3"/>
              <p:cNvSpPr/>
              <p:nvPr/>
            </p:nvSpPr>
            <p:spPr>
              <a:xfrm>
                <a:off x="4296639" y="2663563"/>
                <a:ext cx="10827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58" extrusionOk="0">
                    <a:moveTo>
                      <a:pt x="29" y="1"/>
                    </a:moveTo>
                    <a:cubicBezTo>
                      <a:pt x="22" y="1"/>
                      <a:pt x="15" y="10"/>
                      <a:pt x="1" y="27"/>
                    </a:cubicBezTo>
                    <a:cubicBezTo>
                      <a:pt x="1" y="27"/>
                      <a:pt x="1" y="55"/>
                      <a:pt x="29" y="55"/>
                    </a:cubicBezTo>
                    <a:cubicBezTo>
                      <a:pt x="178" y="169"/>
                      <a:pt x="262" y="346"/>
                      <a:pt x="262" y="558"/>
                    </a:cubicBezTo>
                    <a:lnTo>
                      <a:pt x="291" y="558"/>
                    </a:lnTo>
                    <a:cubicBezTo>
                      <a:pt x="291" y="558"/>
                      <a:pt x="319" y="558"/>
                      <a:pt x="319" y="522"/>
                    </a:cubicBezTo>
                    <a:cubicBezTo>
                      <a:pt x="319" y="317"/>
                      <a:pt x="206" y="140"/>
                      <a:pt x="57" y="27"/>
                    </a:cubicBezTo>
                    <a:cubicBezTo>
                      <a:pt x="43" y="10"/>
                      <a:pt x="36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3"/>
              <p:cNvSpPr/>
              <p:nvPr/>
            </p:nvSpPr>
            <p:spPr>
              <a:xfrm>
                <a:off x="4239659" y="2671853"/>
                <a:ext cx="23042" cy="28557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44" extrusionOk="0">
                    <a:moveTo>
                      <a:pt x="142" y="1"/>
                    </a:moveTo>
                    <a:cubicBezTo>
                      <a:pt x="104" y="1"/>
                      <a:pt x="66" y="6"/>
                      <a:pt x="29" y="16"/>
                    </a:cubicBezTo>
                    <a:cubicBezTo>
                      <a:pt x="1" y="16"/>
                      <a:pt x="1" y="16"/>
                      <a:pt x="1" y="44"/>
                    </a:cubicBezTo>
                    <a:lnTo>
                      <a:pt x="29" y="72"/>
                    </a:lnTo>
                    <a:cubicBezTo>
                      <a:pt x="72" y="61"/>
                      <a:pt x="113" y="55"/>
                      <a:pt x="153" y="55"/>
                    </a:cubicBezTo>
                    <a:cubicBezTo>
                      <a:pt x="305" y="55"/>
                      <a:pt x="436" y="137"/>
                      <a:pt x="532" y="277"/>
                    </a:cubicBezTo>
                    <a:cubicBezTo>
                      <a:pt x="624" y="426"/>
                      <a:pt x="624" y="631"/>
                      <a:pt x="503" y="780"/>
                    </a:cubicBezTo>
                    <a:cubicBezTo>
                      <a:pt x="475" y="808"/>
                      <a:pt x="475" y="808"/>
                      <a:pt x="503" y="843"/>
                    </a:cubicBezTo>
                    <a:lnTo>
                      <a:pt x="532" y="843"/>
                    </a:lnTo>
                    <a:lnTo>
                      <a:pt x="532" y="808"/>
                    </a:lnTo>
                    <a:cubicBezTo>
                      <a:pt x="680" y="666"/>
                      <a:pt x="680" y="398"/>
                      <a:pt x="560" y="221"/>
                    </a:cubicBezTo>
                    <a:cubicBezTo>
                      <a:pt x="490" y="99"/>
                      <a:pt x="316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3"/>
              <p:cNvSpPr/>
              <p:nvPr/>
            </p:nvSpPr>
            <p:spPr>
              <a:xfrm>
                <a:off x="4234651" y="2704200"/>
                <a:ext cx="6970" cy="1701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03" extrusionOk="0">
                    <a:moveTo>
                      <a:pt x="92" y="1"/>
                    </a:moveTo>
                    <a:cubicBezTo>
                      <a:pt x="29" y="64"/>
                      <a:pt x="0" y="177"/>
                      <a:pt x="0" y="269"/>
                    </a:cubicBezTo>
                    <a:cubicBezTo>
                      <a:pt x="29" y="383"/>
                      <a:pt x="92" y="475"/>
                      <a:pt x="177" y="503"/>
                    </a:cubicBezTo>
                    <a:lnTo>
                      <a:pt x="206" y="503"/>
                    </a:lnTo>
                    <a:lnTo>
                      <a:pt x="206" y="446"/>
                    </a:lnTo>
                    <a:cubicBezTo>
                      <a:pt x="121" y="418"/>
                      <a:pt x="64" y="354"/>
                      <a:pt x="64" y="269"/>
                    </a:cubicBezTo>
                    <a:cubicBezTo>
                      <a:pt x="64" y="177"/>
                      <a:pt x="92" y="93"/>
                      <a:pt x="149" y="29"/>
                    </a:cubicBez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5" name="Google Shape;1235;p43"/>
              <p:cNvGrpSpPr/>
              <p:nvPr/>
            </p:nvGrpSpPr>
            <p:grpSpPr>
              <a:xfrm>
                <a:off x="3427734" y="2323833"/>
                <a:ext cx="175743" cy="194657"/>
                <a:chOff x="3306034" y="1949508"/>
                <a:chExt cx="175743" cy="194657"/>
              </a:xfrm>
            </p:grpSpPr>
            <p:sp>
              <p:nvSpPr>
                <p:cNvPr id="1236" name="Google Shape;1236;p43"/>
                <p:cNvSpPr/>
                <p:nvPr/>
              </p:nvSpPr>
              <p:spPr>
                <a:xfrm>
                  <a:off x="3335979" y="1979047"/>
                  <a:ext cx="113719" cy="15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1" h="4639" extrusionOk="0">
                      <a:moveTo>
                        <a:pt x="1704" y="1"/>
                      </a:moveTo>
                      <a:cubicBezTo>
                        <a:pt x="1639" y="1"/>
                        <a:pt x="1573" y="4"/>
                        <a:pt x="1507" y="12"/>
                      </a:cubicBezTo>
                      <a:cubicBezTo>
                        <a:pt x="708" y="104"/>
                        <a:pt x="92" y="748"/>
                        <a:pt x="35" y="1575"/>
                      </a:cubicBezTo>
                      <a:cubicBezTo>
                        <a:pt x="0" y="2134"/>
                        <a:pt x="269" y="2608"/>
                        <a:pt x="651" y="2934"/>
                      </a:cubicBezTo>
                      <a:cubicBezTo>
                        <a:pt x="884" y="3139"/>
                        <a:pt x="1061" y="3436"/>
                        <a:pt x="1097" y="3754"/>
                      </a:cubicBezTo>
                      <a:lnTo>
                        <a:pt x="1181" y="4405"/>
                      </a:lnTo>
                      <a:cubicBezTo>
                        <a:pt x="1181" y="4525"/>
                        <a:pt x="1302" y="4639"/>
                        <a:pt x="1450" y="4639"/>
                      </a:cubicBezTo>
                      <a:lnTo>
                        <a:pt x="1981" y="4639"/>
                      </a:lnTo>
                      <a:cubicBezTo>
                        <a:pt x="2122" y="4639"/>
                        <a:pt x="2243" y="4525"/>
                        <a:pt x="2243" y="4377"/>
                      </a:cubicBezTo>
                      <a:lnTo>
                        <a:pt x="2335" y="3754"/>
                      </a:lnTo>
                      <a:cubicBezTo>
                        <a:pt x="2363" y="3436"/>
                        <a:pt x="2511" y="3139"/>
                        <a:pt x="2745" y="2934"/>
                      </a:cubicBezTo>
                      <a:cubicBezTo>
                        <a:pt x="3127" y="2637"/>
                        <a:pt x="3360" y="2163"/>
                        <a:pt x="3360" y="1667"/>
                      </a:cubicBezTo>
                      <a:cubicBezTo>
                        <a:pt x="3334" y="729"/>
                        <a:pt x="2617" y="1"/>
                        <a:pt x="17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43"/>
                <p:cNvSpPr/>
                <p:nvPr/>
              </p:nvSpPr>
              <p:spPr>
                <a:xfrm>
                  <a:off x="3371879" y="2112055"/>
                  <a:ext cx="44053" cy="32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949" extrusionOk="0">
                      <a:moveTo>
                        <a:pt x="0" y="0"/>
                      </a:moveTo>
                      <a:lnTo>
                        <a:pt x="0" y="297"/>
                      </a:lnTo>
                      <a:cubicBezTo>
                        <a:pt x="0" y="651"/>
                        <a:pt x="297" y="948"/>
                        <a:pt x="651" y="948"/>
                      </a:cubicBezTo>
                      <a:cubicBezTo>
                        <a:pt x="1005" y="920"/>
                        <a:pt x="1302" y="651"/>
                        <a:pt x="1302" y="269"/>
                      </a:cubicBezTo>
                      <a:lnTo>
                        <a:pt x="13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43"/>
                <p:cNvSpPr/>
                <p:nvPr/>
              </p:nvSpPr>
              <p:spPr>
                <a:xfrm>
                  <a:off x="3363014" y="2022762"/>
                  <a:ext cx="58907" cy="9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2816" extrusionOk="0">
                      <a:moveTo>
                        <a:pt x="1210" y="163"/>
                      </a:moveTo>
                      <a:cubicBezTo>
                        <a:pt x="1238" y="198"/>
                        <a:pt x="1267" y="255"/>
                        <a:pt x="1267" y="283"/>
                      </a:cubicBezTo>
                      <a:cubicBezTo>
                        <a:pt x="1295" y="375"/>
                        <a:pt x="1295" y="432"/>
                        <a:pt x="1295" y="489"/>
                      </a:cubicBezTo>
                      <a:cubicBezTo>
                        <a:pt x="1267" y="552"/>
                        <a:pt x="1238" y="581"/>
                        <a:pt x="1182" y="581"/>
                      </a:cubicBezTo>
                      <a:cubicBezTo>
                        <a:pt x="1118" y="581"/>
                        <a:pt x="1090" y="552"/>
                        <a:pt x="1090" y="489"/>
                      </a:cubicBezTo>
                      <a:cubicBezTo>
                        <a:pt x="1062" y="460"/>
                        <a:pt x="1062" y="404"/>
                        <a:pt x="1090" y="340"/>
                      </a:cubicBezTo>
                      <a:cubicBezTo>
                        <a:pt x="1118" y="283"/>
                        <a:pt x="1147" y="227"/>
                        <a:pt x="1210" y="163"/>
                      </a:cubicBezTo>
                      <a:close/>
                      <a:moveTo>
                        <a:pt x="616" y="227"/>
                      </a:moveTo>
                      <a:cubicBezTo>
                        <a:pt x="680" y="255"/>
                        <a:pt x="708" y="340"/>
                        <a:pt x="736" y="404"/>
                      </a:cubicBezTo>
                      <a:cubicBezTo>
                        <a:pt x="736" y="489"/>
                        <a:pt x="736" y="552"/>
                        <a:pt x="680" y="609"/>
                      </a:cubicBezTo>
                      <a:cubicBezTo>
                        <a:pt x="663" y="642"/>
                        <a:pt x="625" y="656"/>
                        <a:pt x="584" y="656"/>
                      </a:cubicBezTo>
                      <a:cubicBezTo>
                        <a:pt x="556" y="656"/>
                        <a:pt x="526" y="649"/>
                        <a:pt x="503" y="637"/>
                      </a:cubicBezTo>
                      <a:cubicBezTo>
                        <a:pt x="474" y="609"/>
                        <a:pt x="474" y="581"/>
                        <a:pt x="439" y="517"/>
                      </a:cubicBezTo>
                      <a:cubicBezTo>
                        <a:pt x="439" y="432"/>
                        <a:pt x="503" y="283"/>
                        <a:pt x="616" y="227"/>
                      </a:cubicBezTo>
                      <a:close/>
                      <a:moveTo>
                        <a:pt x="995" y="0"/>
                      </a:moveTo>
                      <a:cubicBezTo>
                        <a:pt x="861" y="0"/>
                        <a:pt x="730" y="70"/>
                        <a:pt x="616" y="135"/>
                      </a:cubicBezTo>
                      <a:cubicBezTo>
                        <a:pt x="559" y="107"/>
                        <a:pt x="531" y="107"/>
                        <a:pt x="474" y="78"/>
                      </a:cubicBezTo>
                      <a:cubicBezTo>
                        <a:pt x="326" y="78"/>
                        <a:pt x="206" y="107"/>
                        <a:pt x="149" y="163"/>
                      </a:cubicBezTo>
                      <a:cubicBezTo>
                        <a:pt x="0" y="340"/>
                        <a:pt x="121" y="729"/>
                        <a:pt x="206" y="991"/>
                      </a:cubicBezTo>
                      <a:cubicBezTo>
                        <a:pt x="234" y="1047"/>
                        <a:pt x="262" y="1111"/>
                        <a:pt x="262" y="1168"/>
                      </a:cubicBezTo>
                      <a:cubicBezTo>
                        <a:pt x="382" y="1642"/>
                        <a:pt x="503" y="2109"/>
                        <a:pt x="588" y="2583"/>
                      </a:cubicBezTo>
                      <a:lnTo>
                        <a:pt x="616" y="2788"/>
                      </a:lnTo>
                      <a:cubicBezTo>
                        <a:pt x="651" y="2788"/>
                        <a:pt x="651" y="2816"/>
                        <a:pt x="651" y="2816"/>
                      </a:cubicBezTo>
                      <a:lnTo>
                        <a:pt x="680" y="2816"/>
                      </a:lnTo>
                      <a:cubicBezTo>
                        <a:pt x="680" y="2788"/>
                        <a:pt x="708" y="2788"/>
                        <a:pt x="680" y="2759"/>
                      </a:cubicBezTo>
                      <a:lnTo>
                        <a:pt x="651" y="2583"/>
                      </a:lnTo>
                      <a:cubicBezTo>
                        <a:pt x="559" y="2109"/>
                        <a:pt x="439" y="1613"/>
                        <a:pt x="326" y="1139"/>
                      </a:cubicBezTo>
                      <a:cubicBezTo>
                        <a:pt x="326" y="1111"/>
                        <a:pt x="298" y="1047"/>
                        <a:pt x="262" y="963"/>
                      </a:cubicBezTo>
                      <a:cubicBezTo>
                        <a:pt x="177" y="729"/>
                        <a:pt x="57" y="340"/>
                        <a:pt x="177" y="198"/>
                      </a:cubicBezTo>
                      <a:cubicBezTo>
                        <a:pt x="234" y="135"/>
                        <a:pt x="326" y="135"/>
                        <a:pt x="474" y="135"/>
                      </a:cubicBezTo>
                      <a:cubicBezTo>
                        <a:pt x="503" y="163"/>
                        <a:pt x="531" y="163"/>
                        <a:pt x="559" y="198"/>
                      </a:cubicBezTo>
                      <a:cubicBezTo>
                        <a:pt x="439" y="283"/>
                        <a:pt x="382" y="404"/>
                        <a:pt x="382" y="552"/>
                      </a:cubicBezTo>
                      <a:cubicBezTo>
                        <a:pt x="411" y="609"/>
                        <a:pt x="439" y="665"/>
                        <a:pt x="474" y="694"/>
                      </a:cubicBezTo>
                      <a:cubicBezTo>
                        <a:pt x="507" y="707"/>
                        <a:pt x="545" y="716"/>
                        <a:pt x="582" y="716"/>
                      </a:cubicBezTo>
                      <a:cubicBezTo>
                        <a:pt x="642" y="716"/>
                        <a:pt x="701" y="694"/>
                        <a:pt x="736" y="637"/>
                      </a:cubicBezTo>
                      <a:cubicBezTo>
                        <a:pt x="793" y="581"/>
                        <a:pt x="793" y="489"/>
                        <a:pt x="793" y="404"/>
                      </a:cubicBezTo>
                      <a:cubicBezTo>
                        <a:pt x="765" y="312"/>
                        <a:pt x="736" y="255"/>
                        <a:pt x="651" y="198"/>
                      </a:cubicBezTo>
                      <a:cubicBezTo>
                        <a:pt x="761" y="127"/>
                        <a:pt x="875" y="60"/>
                        <a:pt x="990" y="60"/>
                      </a:cubicBezTo>
                      <a:cubicBezTo>
                        <a:pt x="1023" y="60"/>
                        <a:pt x="1057" y="66"/>
                        <a:pt x="1090" y="78"/>
                      </a:cubicBezTo>
                      <a:cubicBezTo>
                        <a:pt x="1118" y="78"/>
                        <a:pt x="1147" y="107"/>
                        <a:pt x="1147" y="135"/>
                      </a:cubicBezTo>
                      <a:cubicBezTo>
                        <a:pt x="1090" y="163"/>
                        <a:pt x="1062" y="255"/>
                        <a:pt x="1033" y="312"/>
                      </a:cubicBezTo>
                      <a:cubicBezTo>
                        <a:pt x="1005" y="404"/>
                        <a:pt x="1005" y="460"/>
                        <a:pt x="1033" y="517"/>
                      </a:cubicBezTo>
                      <a:cubicBezTo>
                        <a:pt x="1033" y="581"/>
                        <a:pt x="1090" y="637"/>
                        <a:pt x="1147" y="637"/>
                      </a:cubicBezTo>
                      <a:cubicBezTo>
                        <a:pt x="1159" y="641"/>
                        <a:pt x="1171" y="643"/>
                        <a:pt x="1183" y="643"/>
                      </a:cubicBezTo>
                      <a:cubicBezTo>
                        <a:pt x="1260" y="643"/>
                        <a:pt x="1328" y="568"/>
                        <a:pt x="1359" y="489"/>
                      </a:cubicBezTo>
                      <a:cubicBezTo>
                        <a:pt x="1387" y="432"/>
                        <a:pt x="1359" y="375"/>
                        <a:pt x="1323" y="283"/>
                      </a:cubicBezTo>
                      <a:cubicBezTo>
                        <a:pt x="1295" y="227"/>
                        <a:pt x="1267" y="163"/>
                        <a:pt x="1238" y="135"/>
                      </a:cubicBezTo>
                      <a:cubicBezTo>
                        <a:pt x="1267" y="107"/>
                        <a:pt x="1295" y="78"/>
                        <a:pt x="1323" y="78"/>
                      </a:cubicBezTo>
                      <a:cubicBezTo>
                        <a:pt x="1351" y="72"/>
                        <a:pt x="1381" y="68"/>
                        <a:pt x="1410" y="68"/>
                      </a:cubicBezTo>
                      <a:cubicBezTo>
                        <a:pt x="1506" y="68"/>
                        <a:pt x="1599" y="106"/>
                        <a:pt x="1621" y="198"/>
                      </a:cubicBezTo>
                      <a:cubicBezTo>
                        <a:pt x="1677" y="255"/>
                        <a:pt x="1649" y="340"/>
                        <a:pt x="1649" y="432"/>
                      </a:cubicBezTo>
                      <a:cubicBezTo>
                        <a:pt x="1621" y="665"/>
                        <a:pt x="1564" y="906"/>
                        <a:pt x="1500" y="1111"/>
                      </a:cubicBezTo>
                      <a:cubicBezTo>
                        <a:pt x="1472" y="1288"/>
                        <a:pt x="1415" y="1465"/>
                        <a:pt x="1387" y="1613"/>
                      </a:cubicBezTo>
                      <a:lnTo>
                        <a:pt x="1182" y="2731"/>
                      </a:lnTo>
                      <a:cubicBezTo>
                        <a:pt x="1182" y="2759"/>
                        <a:pt x="1210" y="2759"/>
                        <a:pt x="1210" y="2759"/>
                      </a:cubicBezTo>
                      <a:lnTo>
                        <a:pt x="1238" y="2759"/>
                      </a:lnTo>
                      <a:lnTo>
                        <a:pt x="1444" y="1642"/>
                      </a:lnTo>
                      <a:cubicBezTo>
                        <a:pt x="1472" y="1465"/>
                        <a:pt x="1536" y="1288"/>
                        <a:pt x="1564" y="1139"/>
                      </a:cubicBezTo>
                      <a:cubicBezTo>
                        <a:pt x="1621" y="906"/>
                        <a:pt x="1677" y="665"/>
                        <a:pt x="1712" y="432"/>
                      </a:cubicBezTo>
                      <a:cubicBezTo>
                        <a:pt x="1712" y="340"/>
                        <a:pt x="1741" y="255"/>
                        <a:pt x="1677" y="163"/>
                      </a:cubicBezTo>
                      <a:cubicBezTo>
                        <a:pt x="1631" y="71"/>
                        <a:pt x="1506" y="12"/>
                        <a:pt x="1396" y="12"/>
                      </a:cubicBezTo>
                      <a:cubicBezTo>
                        <a:pt x="1370" y="12"/>
                        <a:pt x="1346" y="15"/>
                        <a:pt x="1323" y="22"/>
                      </a:cubicBezTo>
                      <a:cubicBezTo>
                        <a:pt x="1267" y="50"/>
                        <a:pt x="1238" y="50"/>
                        <a:pt x="1210" y="78"/>
                      </a:cubicBezTo>
                      <a:cubicBezTo>
                        <a:pt x="1182" y="50"/>
                        <a:pt x="1147" y="50"/>
                        <a:pt x="1118" y="22"/>
                      </a:cubicBezTo>
                      <a:cubicBezTo>
                        <a:pt x="1077" y="7"/>
                        <a:pt x="1036" y="0"/>
                        <a:pt x="9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43"/>
                <p:cNvSpPr/>
                <p:nvPr/>
              </p:nvSpPr>
              <p:spPr>
                <a:xfrm>
                  <a:off x="3306034" y="2019413"/>
                  <a:ext cx="19184" cy="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49" extrusionOk="0">
                      <a:moveTo>
                        <a:pt x="36" y="0"/>
                      </a:moveTo>
                      <a:lnTo>
                        <a:pt x="1" y="29"/>
                      </a:lnTo>
                      <a:cubicBezTo>
                        <a:pt x="1" y="57"/>
                        <a:pt x="1" y="57"/>
                        <a:pt x="36" y="57"/>
                      </a:cubicBezTo>
                      <a:lnTo>
                        <a:pt x="531" y="149"/>
                      </a:lnTo>
                      <a:cubicBezTo>
                        <a:pt x="567" y="149"/>
                        <a:pt x="567" y="121"/>
                        <a:pt x="567" y="121"/>
                      </a:cubicBezTo>
                      <a:cubicBezTo>
                        <a:pt x="567" y="85"/>
                        <a:pt x="567" y="85"/>
                        <a:pt x="531" y="85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43"/>
                <p:cNvSpPr/>
                <p:nvPr/>
              </p:nvSpPr>
              <p:spPr>
                <a:xfrm>
                  <a:off x="3321125" y="1977761"/>
                  <a:ext cx="14887" cy="14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432" extrusionOk="0">
                      <a:moveTo>
                        <a:pt x="29" y="0"/>
                      </a:moveTo>
                      <a:cubicBezTo>
                        <a:pt x="22" y="0"/>
                        <a:pt x="15" y="7"/>
                        <a:pt x="0" y="22"/>
                      </a:cubicBezTo>
                      <a:lnTo>
                        <a:pt x="0" y="50"/>
                      </a:lnTo>
                      <a:lnTo>
                        <a:pt x="411" y="404"/>
                      </a:lnTo>
                      <a:lnTo>
                        <a:pt x="411" y="432"/>
                      </a:lnTo>
                      <a:cubicBezTo>
                        <a:pt x="439" y="432"/>
                        <a:pt x="439" y="404"/>
                        <a:pt x="439" y="404"/>
                      </a:cubicBezTo>
                      <a:lnTo>
                        <a:pt x="439" y="375"/>
                      </a:lnTo>
                      <a:lnTo>
                        <a:pt x="57" y="22"/>
                      </a:lnTo>
                      <a:cubicBezTo>
                        <a:pt x="43" y="7"/>
                        <a:pt x="36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43"/>
                <p:cNvSpPr/>
                <p:nvPr/>
              </p:nvSpPr>
              <p:spPr>
                <a:xfrm>
                  <a:off x="3374992" y="1950455"/>
                  <a:ext cx="5041" cy="1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567" extrusionOk="0">
                      <a:moveTo>
                        <a:pt x="28" y="1"/>
                      </a:moveTo>
                      <a:cubicBezTo>
                        <a:pt x="28" y="36"/>
                        <a:pt x="0" y="36"/>
                        <a:pt x="0" y="65"/>
                      </a:cubicBezTo>
                      <a:cubicBezTo>
                        <a:pt x="28" y="121"/>
                        <a:pt x="28" y="213"/>
                        <a:pt x="57" y="298"/>
                      </a:cubicBezTo>
                      <a:cubicBezTo>
                        <a:pt x="57" y="390"/>
                        <a:pt x="85" y="447"/>
                        <a:pt x="85" y="532"/>
                      </a:cubicBezTo>
                      <a:lnTo>
                        <a:pt x="120" y="567"/>
                      </a:lnTo>
                      <a:cubicBezTo>
                        <a:pt x="149" y="532"/>
                        <a:pt x="149" y="532"/>
                        <a:pt x="149" y="503"/>
                      </a:cubicBezTo>
                      <a:cubicBezTo>
                        <a:pt x="149" y="447"/>
                        <a:pt x="120" y="355"/>
                        <a:pt x="120" y="270"/>
                      </a:cubicBezTo>
                      <a:cubicBezTo>
                        <a:pt x="85" y="178"/>
                        <a:pt x="85" y="93"/>
                        <a:pt x="57" y="36"/>
                      </a:cubicBezTo>
                      <a:cubicBezTo>
                        <a:pt x="57" y="36"/>
                        <a:pt x="57" y="1"/>
                        <a:pt x="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43"/>
                <p:cNvSpPr/>
                <p:nvPr/>
              </p:nvSpPr>
              <p:spPr>
                <a:xfrm>
                  <a:off x="3409944" y="1949508"/>
                  <a:ext cx="3857" cy="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652" extrusionOk="0">
                      <a:moveTo>
                        <a:pt x="85" y="1"/>
                      </a:moveTo>
                      <a:cubicBezTo>
                        <a:pt x="85" y="1"/>
                        <a:pt x="57" y="1"/>
                        <a:pt x="57" y="29"/>
                      </a:cubicBezTo>
                      <a:lnTo>
                        <a:pt x="0" y="623"/>
                      </a:lnTo>
                      <a:cubicBezTo>
                        <a:pt x="0" y="623"/>
                        <a:pt x="0" y="651"/>
                        <a:pt x="28" y="651"/>
                      </a:cubicBezTo>
                      <a:lnTo>
                        <a:pt x="57" y="623"/>
                      </a:lnTo>
                      <a:lnTo>
                        <a:pt x="113" y="29"/>
                      </a:lnTo>
                      <a:cubicBezTo>
                        <a:pt x="113" y="1"/>
                        <a:pt x="113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43"/>
                <p:cNvSpPr/>
                <p:nvPr/>
              </p:nvSpPr>
              <p:spPr>
                <a:xfrm>
                  <a:off x="3447739" y="1987573"/>
                  <a:ext cx="19895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11" extrusionOk="0">
                      <a:moveTo>
                        <a:pt x="531" y="0"/>
                      </a:moveTo>
                      <a:lnTo>
                        <a:pt x="29" y="354"/>
                      </a:lnTo>
                      <a:cubicBezTo>
                        <a:pt x="1" y="354"/>
                        <a:pt x="1" y="382"/>
                        <a:pt x="29" y="382"/>
                      </a:cubicBezTo>
                      <a:lnTo>
                        <a:pt x="29" y="411"/>
                      </a:lnTo>
                      <a:lnTo>
                        <a:pt x="57" y="411"/>
                      </a:lnTo>
                      <a:lnTo>
                        <a:pt x="560" y="57"/>
                      </a:lnTo>
                      <a:cubicBezTo>
                        <a:pt x="560" y="29"/>
                        <a:pt x="588" y="29"/>
                        <a:pt x="5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43"/>
                <p:cNvSpPr/>
                <p:nvPr/>
              </p:nvSpPr>
              <p:spPr>
                <a:xfrm>
                  <a:off x="3461645" y="2026349"/>
                  <a:ext cx="20132" cy="3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93" extrusionOk="0">
                      <a:moveTo>
                        <a:pt x="35" y="1"/>
                      </a:moveTo>
                      <a:cubicBezTo>
                        <a:pt x="0" y="1"/>
                        <a:pt x="0" y="1"/>
                        <a:pt x="0" y="29"/>
                      </a:cubicBezTo>
                      <a:cubicBezTo>
                        <a:pt x="0" y="29"/>
                        <a:pt x="0" y="57"/>
                        <a:pt x="35" y="57"/>
                      </a:cubicBezTo>
                      <a:lnTo>
                        <a:pt x="566" y="92"/>
                      </a:lnTo>
                      <a:cubicBezTo>
                        <a:pt x="594" y="92"/>
                        <a:pt x="594" y="57"/>
                        <a:pt x="594" y="57"/>
                      </a:cubicBezTo>
                      <a:cubicBezTo>
                        <a:pt x="594" y="29"/>
                        <a:pt x="594" y="29"/>
                        <a:pt x="566" y="29"/>
                      </a:cubicBez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43"/>
                <p:cNvSpPr/>
                <p:nvPr/>
              </p:nvSpPr>
              <p:spPr>
                <a:xfrm>
                  <a:off x="3346028" y="1991397"/>
                  <a:ext cx="36880" cy="5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1657" extrusionOk="0">
                      <a:moveTo>
                        <a:pt x="1033" y="1"/>
                      </a:moveTo>
                      <a:cubicBezTo>
                        <a:pt x="708" y="64"/>
                        <a:pt x="411" y="298"/>
                        <a:pt x="234" y="623"/>
                      </a:cubicBezTo>
                      <a:cubicBezTo>
                        <a:pt x="57" y="913"/>
                        <a:pt x="0" y="1302"/>
                        <a:pt x="120" y="1621"/>
                      </a:cubicBezTo>
                      <a:cubicBezTo>
                        <a:pt x="120" y="1621"/>
                        <a:pt x="120" y="1656"/>
                        <a:pt x="149" y="1656"/>
                      </a:cubicBezTo>
                      <a:cubicBezTo>
                        <a:pt x="149" y="1656"/>
                        <a:pt x="177" y="1621"/>
                        <a:pt x="149" y="1592"/>
                      </a:cubicBezTo>
                      <a:cubicBezTo>
                        <a:pt x="57" y="1302"/>
                        <a:pt x="120" y="913"/>
                        <a:pt x="269" y="652"/>
                      </a:cubicBezTo>
                      <a:cubicBezTo>
                        <a:pt x="446" y="354"/>
                        <a:pt x="736" y="121"/>
                        <a:pt x="1061" y="64"/>
                      </a:cubicBezTo>
                      <a:cubicBezTo>
                        <a:pt x="1061" y="29"/>
                        <a:pt x="1090" y="29"/>
                        <a:pt x="10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6" name="Google Shape;1246;p43"/>
            <p:cNvGrpSpPr/>
            <p:nvPr/>
          </p:nvGrpSpPr>
          <p:grpSpPr>
            <a:xfrm>
              <a:off x="6350423" y="1987207"/>
              <a:ext cx="2348409" cy="2480360"/>
              <a:chOff x="2970924" y="3808142"/>
              <a:chExt cx="996524" cy="1052516"/>
            </a:xfrm>
          </p:grpSpPr>
          <p:sp>
            <p:nvSpPr>
              <p:cNvPr id="1247" name="Google Shape;1247;p43"/>
              <p:cNvSpPr/>
              <p:nvPr/>
            </p:nvSpPr>
            <p:spPr>
              <a:xfrm>
                <a:off x="3598308" y="4002867"/>
                <a:ext cx="137675" cy="167957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964" extrusionOk="0">
                    <a:moveTo>
                      <a:pt x="3189" y="1"/>
                    </a:moveTo>
                    <a:cubicBezTo>
                      <a:pt x="2810" y="1"/>
                      <a:pt x="2319" y="494"/>
                      <a:pt x="2095" y="713"/>
                    </a:cubicBezTo>
                    <a:cubicBezTo>
                      <a:pt x="1918" y="925"/>
                      <a:pt x="1713" y="1159"/>
                      <a:pt x="1479" y="1364"/>
                    </a:cubicBezTo>
                    <a:cubicBezTo>
                      <a:pt x="1239" y="1569"/>
                      <a:pt x="977" y="1689"/>
                      <a:pt x="708" y="1866"/>
                    </a:cubicBezTo>
                    <a:cubicBezTo>
                      <a:pt x="503" y="2043"/>
                      <a:pt x="298" y="2220"/>
                      <a:pt x="177" y="2453"/>
                    </a:cubicBezTo>
                    <a:cubicBezTo>
                      <a:pt x="64" y="2659"/>
                      <a:pt x="29" y="2871"/>
                      <a:pt x="29" y="3104"/>
                    </a:cubicBezTo>
                    <a:cubicBezTo>
                      <a:pt x="1" y="3635"/>
                      <a:pt x="149" y="4222"/>
                      <a:pt x="595" y="4547"/>
                    </a:cubicBezTo>
                    <a:cubicBezTo>
                      <a:pt x="736" y="4668"/>
                      <a:pt x="913" y="4753"/>
                      <a:pt x="1090" y="4816"/>
                    </a:cubicBezTo>
                    <a:cubicBezTo>
                      <a:pt x="1361" y="4912"/>
                      <a:pt x="1659" y="4964"/>
                      <a:pt x="1949" y="4964"/>
                    </a:cubicBezTo>
                    <a:cubicBezTo>
                      <a:pt x="2197" y="4964"/>
                      <a:pt x="2439" y="4926"/>
                      <a:pt x="2653" y="4845"/>
                    </a:cubicBezTo>
                    <a:cubicBezTo>
                      <a:pt x="2894" y="4781"/>
                      <a:pt x="3099" y="4547"/>
                      <a:pt x="3276" y="4371"/>
                    </a:cubicBezTo>
                    <a:cubicBezTo>
                      <a:pt x="3453" y="4194"/>
                      <a:pt x="3630" y="3989"/>
                      <a:pt x="3743" y="3755"/>
                    </a:cubicBezTo>
                    <a:cubicBezTo>
                      <a:pt x="3891" y="3515"/>
                      <a:pt x="3983" y="3225"/>
                      <a:pt x="4040" y="2927"/>
                    </a:cubicBezTo>
                    <a:cubicBezTo>
                      <a:pt x="4068" y="2574"/>
                      <a:pt x="4068" y="2220"/>
                      <a:pt x="4068" y="1866"/>
                    </a:cubicBezTo>
                    <a:cubicBezTo>
                      <a:pt x="4040" y="1244"/>
                      <a:pt x="3835" y="685"/>
                      <a:pt x="3509" y="183"/>
                    </a:cubicBezTo>
                    <a:cubicBezTo>
                      <a:pt x="3423" y="53"/>
                      <a:pt x="3312" y="1"/>
                      <a:pt x="3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3"/>
              <p:cNvSpPr/>
              <p:nvPr/>
            </p:nvSpPr>
            <p:spPr>
              <a:xfrm>
                <a:off x="2972142" y="4023405"/>
                <a:ext cx="272169" cy="460562"/>
              </a:xfrm>
              <a:custGeom>
                <a:avLst/>
                <a:gdLst/>
                <a:ahLst/>
                <a:cxnLst/>
                <a:rect l="l" t="t" r="r" b="b"/>
                <a:pathLst>
                  <a:path w="8044" h="13612" extrusionOk="0">
                    <a:moveTo>
                      <a:pt x="532" y="1"/>
                    </a:moveTo>
                    <a:cubicBezTo>
                      <a:pt x="504" y="1"/>
                      <a:pt x="473" y="15"/>
                      <a:pt x="439" y="50"/>
                    </a:cubicBezTo>
                    <a:cubicBezTo>
                      <a:pt x="382" y="78"/>
                      <a:pt x="382" y="142"/>
                      <a:pt x="382" y="198"/>
                    </a:cubicBezTo>
                    <a:cubicBezTo>
                      <a:pt x="354" y="347"/>
                      <a:pt x="354" y="495"/>
                      <a:pt x="382" y="672"/>
                    </a:cubicBezTo>
                    <a:cubicBezTo>
                      <a:pt x="363" y="653"/>
                      <a:pt x="345" y="646"/>
                      <a:pt x="328" y="646"/>
                    </a:cubicBezTo>
                    <a:cubicBezTo>
                      <a:pt x="287" y="646"/>
                      <a:pt x="253" y="689"/>
                      <a:pt x="234" y="729"/>
                    </a:cubicBezTo>
                    <a:cubicBezTo>
                      <a:pt x="177" y="877"/>
                      <a:pt x="205" y="990"/>
                      <a:pt x="113" y="1111"/>
                    </a:cubicBezTo>
                    <a:cubicBezTo>
                      <a:pt x="28" y="1259"/>
                      <a:pt x="0" y="1408"/>
                      <a:pt x="28" y="1556"/>
                    </a:cubicBezTo>
                    <a:cubicBezTo>
                      <a:pt x="28" y="1670"/>
                      <a:pt x="85" y="1790"/>
                      <a:pt x="142" y="1910"/>
                    </a:cubicBezTo>
                    <a:cubicBezTo>
                      <a:pt x="318" y="2292"/>
                      <a:pt x="587" y="2794"/>
                      <a:pt x="941" y="3028"/>
                    </a:cubicBezTo>
                    <a:cubicBezTo>
                      <a:pt x="1323" y="3233"/>
                      <a:pt x="1769" y="3410"/>
                      <a:pt x="2087" y="3735"/>
                    </a:cubicBezTo>
                    <a:cubicBezTo>
                      <a:pt x="2179" y="3820"/>
                      <a:pt x="2207" y="3969"/>
                      <a:pt x="2264" y="4089"/>
                    </a:cubicBezTo>
                    <a:cubicBezTo>
                      <a:pt x="2858" y="5829"/>
                      <a:pt x="3148" y="7654"/>
                      <a:pt x="3594" y="9451"/>
                    </a:cubicBezTo>
                    <a:cubicBezTo>
                      <a:pt x="3827" y="10364"/>
                      <a:pt x="4096" y="11340"/>
                      <a:pt x="4478" y="12225"/>
                    </a:cubicBezTo>
                    <a:cubicBezTo>
                      <a:pt x="4627" y="12578"/>
                      <a:pt x="5037" y="13314"/>
                      <a:pt x="5391" y="13519"/>
                    </a:cubicBezTo>
                    <a:cubicBezTo>
                      <a:pt x="5481" y="13586"/>
                      <a:pt x="5552" y="13611"/>
                      <a:pt x="5618" y="13611"/>
                    </a:cubicBezTo>
                    <a:cubicBezTo>
                      <a:pt x="5789" y="13611"/>
                      <a:pt x="5916" y="13437"/>
                      <a:pt x="6218" y="13371"/>
                    </a:cubicBezTo>
                    <a:cubicBezTo>
                      <a:pt x="6600" y="13314"/>
                      <a:pt x="6862" y="13052"/>
                      <a:pt x="7131" y="12783"/>
                    </a:cubicBezTo>
                    <a:cubicBezTo>
                      <a:pt x="7513" y="12373"/>
                      <a:pt x="8015" y="11814"/>
                      <a:pt x="8015" y="11192"/>
                    </a:cubicBezTo>
                    <a:cubicBezTo>
                      <a:pt x="8044" y="10718"/>
                      <a:pt x="7867" y="10102"/>
                      <a:pt x="7633" y="9692"/>
                    </a:cubicBezTo>
                    <a:cubicBezTo>
                      <a:pt x="7605" y="9572"/>
                      <a:pt x="7541" y="9480"/>
                      <a:pt x="7485" y="9366"/>
                    </a:cubicBezTo>
                    <a:cubicBezTo>
                      <a:pt x="6898" y="8334"/>
                      <a:pt x="6042" y="7421"/>
                      <a:pt x="5511" y="6360"/>
                    </a:cubicBezTo>
                    <a:cubicBezTo>
                      <a:pt x="5391" y="6119"/>
                      <a:pt x="5270" y="5858"/>
                      <a:pt x="5157" y="5624"/>
                    </a:cubicBezTo>
                    <a:cubicBezTo>
                      <a:pt x="4832" y="4881"/>
                      <a:pt x="4506" y="4174"/>
                      <a:pt x="4153" y="3466"/>
                    </a:cubicBezTo>
                    <a:cubicBezTo>
                      <a:pt x="4068" y="3290"/>
                      <a:pt x="4004" y="3113"/>
                      <a:pt x="3919" y="2936"/>
                    </a:cubicBezTo>
                    <a:cubicBezTo>
                      <a:pt x="3856" y="2851"/>
                      <a:pt x="3827" y="2759"/>
                      <a:pt x="3799" y="2674"/>
                    </a:cubicBezTo>
                    <a:cubicBezTo>
                      <a:pt x="3771" y="2618"/>
                      <a:pt x="3771" y="2554"/>
                      <a:pt x="3742" y="2497"/>
                    </a:cubicBezTo>
                    <a:cubicBezTo>
                      <a:pt x="3622" y="2200"/>
                      <a:pt x="3389" y="1910"/>
                      <a:pt x="3148" y="1733"/>
                    </a:cubicBezTo>
                    <a:cubicBezTo>
                      <a:pt x="2971" y="1585"/>
                      <a:pt x="2766" y="1464"/>
                      <a:pt x="2589" y="1344"/>
                    </a:cubicBezTo>
                    <a:cubicBezTo>
                      <a:pt x="2384" y="1167"/>
                      <a:pt x="2151" y="1054"/>
                      <a:pt x="1946" y="877"/>
                    </a:cubicBezTo>
                    <a:cubicBezTo>
                      <a:pt x="1677" y="672"/>
                      <a:pt x="1443" y="495"/>
                      <a:pt x="1203" y="283"/>
                    </a:cubicBezTo>
                    <a:cubicBezTo>
                      <a:pt x="1157" y="260"/>
                      <a:pt x="1093" y="219"/>
                      <a:pt x="1036" y="219"/>
                    </a:cubicBezTo>
                    <a:cubicBezTo>
                      <a:pt x="1023" y="219"/>
                      <a:pt x="1010" y="221"/>
                      <a:pt x="998" y="226"/>
                    </a:cubicBezTo>
                    <a:cubicBezTo>
                      <a:pt x="941" y="255"/>
                      <a:pt x="913" y="318"/>
                      <a:pt x="913" y="375"/>
                    </a:cubicBezTo>
                    <a:cubicBezTo>
                      <a:pt x="849" y="608"/>
                      <a:pt x="998" y="785"/>
                      <a:pt x="1174" y="934"/>
                    </a:cubicBezTo>
                    <a:cubicBezTo>
                      <a:pt x="1380" y="1139"/>
                      <a:pt x="1620" y="1288"/>
                      <a:pt x="1769" y="1521"/>
                    </a:cubicBezTo>
                    <a:cubicBezTo>
                      <a:pt x="1928" y="1758"/>
                      <a:pt x="1846" y="1846"/>
                      <a:pt x="1695" y="1846"/>
                    </a:cubicBezTo>
                    <a:cubicBezTo>
                      <a:pt x="1544" y="1846"/>
                      <a:pt x="1323" y="1758"/>
                      <a:pt x="1203" y="1641"/>
                    </a:cubicBezTo>
                    <a:cubicBezTo>
                      <a:pt x="1090" y="1521"/>
                      <a:pt x="1026" y="1344"/>
                      <a:pt x="969" y="1203"/>
                    </a:cubicBezTo>
                    <a:cubicBezTo>
                      <a:pt x="849" y="962"/>
                      <a:pt x="821" y="700"/>
                      <a:pt x="764" y="432"/>
                    </a:cubicBezTo>
                    <a:cubicBezTo>
                      <a:pt x="741" y="361"/>
                      <a:pt x="673" y="1"/>
                      <a:pt x="532" y="1"/>
                    </a:cubicBezTo>
                    <a:close/>
                  </a:path>
                </a:pathLst>
              </a:custGeom>
              <a:solidFill>
                <a:srgbClr val="FCBA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3"/>
              <p:cNvSpPr/>
              <p:nvPr/>
            </p:nvSpPr>
            <p:spPr>
              <a:xfrm>
                <a:off x="2970924" y="4022187"/>
                <a:ext cx="274334" cy="462727"/>
              </a:xfrm>
              <a:custGeom>
                <a:avLst/>
                <a:gdLst/>
                <a:ahLst/>
                <a:cxnLst/>
                <a:rect l="l" t="t" r="r" b="b"/>
                <a:pathLst>
                  <a:path w="8108" h="13676" extrusionOk="0">
                    <a:moveTo>
                      <a:pt x="567" y="57"/>
                    </a:moveTo>
                    <a:cubicBezTo>
                      <a:pt x="652" y="57"/>
                      <a:pt x="708" y="319"/>
                      <a:pt x="743" y="439"/>
                    </a:cubicBezTo>
                    <a:cubicBezTo>
                      <a:pt x="743" y="439"/>
                      <a:pt x="743" y="468"/>
                      <a:pt x="772" y="468"/>
                    </a:cubicBezTo>
                    <a:cubicBezTo>
                      <a:pt x="772" y="560"/>
                      <a:pt x="800" y="644"/>
                      <a:pt x="828" y="736"/>
                    </a:cubicBezTo>
                    <a:cubicBezTo>
                      <a:pt x="857" y="913"/>
                      <a:pt x="885" y="1090"/>
                      <a:pt x="977" y="1267"/>
                    </a:cubicBezTo>
                    <a:cubicBezTo>
                      <a:pt x="1034" y="1416"/>
                      <a:pt x="1126" y="1557"/>
                      <a:pt x="1210" y="1706"/>
                    </a:cubicBezTo>
                    <a:cubicBezTo>
                      <a:pt x="1331" y="1826"/>
                      <a:pt x="1564" y="1911"/>
                      <a:pt x="1741" y="1911"/>
                    </a:cubicBezTo>
                    <a:cubicBezTo>
                      <a:pt x="1833" y="1911"/>
                      <a:pt x="1890" y="1882"/>
                      <a:pt x="1890" y="1854"/>
                    </a:cubicBezTo>
                    <a:cubicBezTo>
                      <a:pt x="1946" y="1769"/>
                      <a:pt x="1918" y="1677"/>
                      <a:pt x="1833" y="1557"/>
                    </a:cubicBezTo>
                    <a:cubicBezTo>
                      <a:pt x="1713" y="1380"/>
                      <a:pt x="1536" y="1239"/>
                      <a:pt x="1387" y="1090"/>
                    </a:cubicBezTo>
                    <a:cubicBezTo>
                      <a:pt x="1331" y="1062"/>
                      <a:pt x="1274" y="998"/>
                      <a:pt x="1210" y="942"/>
                    </a:cubicBezTo>
                    <a:cubicBezTo>
                      <a:pt x="1034" y="765"/>
                      <a:pt x="949" y="588"/>
                      <a:pt x="977" y="411"/>
                    </a:cubicBezTo>
                    <a:cubicBezTo>
                      <a:pt x="977" y="383"/>
                      <a:pt x="1005" y="319"/>
                      <a:pt x="1034" y="291"/>
                    </a:cubicBezTo>
                    <a:cubicBezTo>
                      <a:pt x="1097" y="291"/>
                      <a:pt x="1154" y="319"/>
                      <a:pt x="1210" y="354"/>
                    </a:cubicBezTo>
                    <a:lnTo>
                      <a:pt x="1946" y="942"/>
                    </a:lnTo>
                    <a:cubicBezTo>
                      <a:pt x="2066" y="1026"/>
                      <a:pt x="2187" y="1090"/>
                      <a:pt x="2300" y="1175"/>
                    </a:cubicBezTo>
                    <a:cubicBezTo>
                      <a:pt x="2392" y="1239"/>
                      <a:pt x="2512" y="1324"/>
                      <a:pt x="2625" y="1380"/>
                    </a:cubicBezTo>
                    <a:cubicBezTo>
                      <a:pt x="2717" y="1472"/>
                      <a:pt x="2802" y="1529"/>
                      <a:pt x="2866" y="1557"/>
                    </a:cubicBezTo>
                    <a:cubicBezTo>
                      <a:pt x="2979" y="1649"/>
                      <a:pt x="3071" y="1706"/>
                      <a:pt x="3156" y="1769"/>
                    </a:cubicBezTo>
                    <a:cubicBezTo>
                      <a:pt x="3425" y="1974"/>
                      <a:pt x="3630" y="2236"/>
                      <a:pt x="3750" y="2533"/>
                    </a:cubicBezTo>
                    <a:cubicBezTo>
                      <a:pt x="3778" y="2590"/>
                      <a:pt x="3807" y="2654"/>
                      <a:pt x="3807" y="2710"/>
                    </a:cubicBezTo>
                    <a:cubicBezTo>
                      <a:pt x="3835" y="2795"/>
                      <a:pt x="3863" y="2887"/>
                      <a:pt x="3927" y="2972"/>
                    </a:cubicBezTo>
                    <a:cubicBezTo>
                      <a:pt x="4012" y="3149"/>
                      <a:pt x="4104" y="3326"/>
                      <a:pt x="4160" y="3502"/>
                    </a:cubicBezTo>
                    <a:cubicBezTo>
                      <a:pt x="4366" y="3920"/>
                      <a:pt x="4542" y="4302"/>
                      <a:pt x="4719" y="4712"/>
                    </a:cubicBezTo>
                    <a:cubicBezTo>
                      <a:pt x="4868" y="5038"/>
                      <a:pt x="5016" y="5335"/>
                      <a:pt x="5165" y="5660"/>
                    </a:cubicBezTo>
                    <a:cubicBezTo>
                      <a:pt x="5306" y="5950"/>
                      <a:pt x="5427" y="6191"/>
                      <a:pt x="5519" y="6396"/>
                    </a:cubicBezTo>
                    <a:cubicBezTo>
                      <a:pt x="5809" y="7011"/>
                      <a:pt x="6226" y="7542"/>
                      <a:pt x="6608" y="8101"/>
                    </a:cubicBezTo>
                    <a:cubicBezTo>
                      <a:pt x="6898" y="8518"/>
                      <a:pt x="7224" y="8957"/>
                      <a:pt x="7492" y="9431"/>
                    </a:cubicBezTo>
                    <a:cubicBezTo>
                      <a:pt x="7549" y="9551"/>
                      <a:pt x="7606" y="9636"/>
                      <a:pt x="7669" y="9756"/>
                    </a:cubicBezTo>
                    <a:cubicBezTo>
                      <a:pt x="7846" y="10110"/>
                      <a:pt x="8051" y="10725"/>
                      <a:pt x="8023" y="11228"/>
                    </a:cubicBezTo>
                    <a:cubicBezTo>
                      <a:pt x="8023" y="11815"/>
                      <a:pt x="7549" y="12381"/>
                      <a:pt x="7139" y="12791"/>
                    </a:cubicBezTo>
                    <a:cubicBezTo>
                      <a:pt x="6898" y="13053"/>
                      <a:pt x="6608" y="13322"/>
                      <a:pt x="6254" y="13378"/>
                    </a:cubicBezTo>
                    <a:cubicBezTo>
                      <a:pt x="6106" y="13407"/>
                      <a:pt x="5986" y="13499"/>
                      <a:pt x="5901" y="13527"/>
                    </a:cubicBezTo>
                    <a:cubicBezTo>
                      <a:pt x="5809" y="13583"/>
                      <a:pt x="5724" y="13619"/>
                      <a:pt x="5660" y="13619"/>
                    </a:cubicBezTo>
                    <a:cubicBezTo>
                      <a:pt x="5575" y="13619"/>
                      <a:pt x="5519" y="13583"/>
                      <a:pt x="5427" y="13527"/>
                    </a:cubicBezTo>
                    <a:cubicBezTo>
                      <a:pt x="5101" y="13322"/>
                      <a:pt x="4691" y="12586"/>
                      <a:pt x="4542" y="12232"/>
                    </a:cubicBezTo>
                    <a:cubicBezTo>
                      <a:pt x="4160" y="11320"/>
                      <a:pt x="3892" y="10372"/>
                      <a:pt x="3658" y="9459"/>
                    </a:cubicBezTo>
                    <a:cubicBezTo>
                      <a:pt x="3481" y="8844"/>
                      <a:pt x="3361" y="8193"/>
                      <a:pt x="3220" y="7542"/>
                    </a:cubicBezTo>
                    <a:cubicBezTo>
                      <a:pt x="2951" y="6396"/>
                      <a:pt x="2717" y="5243"/>
                      <a:pt x="2335" y="4125"/>
                    </a:cubicBezTo>
                    <a:cubicBezTo>
                      <a:pt x="2272" y="4005"/>
                      <a:pt x="2243" y="3856"/>
                      <a:pt x="2123" y="3743"/>
                    </a:cubicBezTo>
                    <a:cubicBezTo>
                      <a:pt x="1918" y="3502"/>
                      <a:pt x="1628" y="3361"/>
                      <a:pt x="1359" y="3212"/>
                    </a:cubicBezTo>
                    <a:cubicBezTo>
                      <a:pt x="1239" y="3149"/>
                      <a:pt x="1126" y="3092"/>
                      <a:pt x="1005" y="3036"/>
                    </a:cubicBezTo>
                    <a:cubicBezTo>
                      <a:pt x="623" y="2795"/>
                      <a:pt x="326" y="2208"/>
                      <a:pt x="213" y="1946"/>
                    </a:cubicBezTo>
                    <a:cubicBezTo>
                      <a:pt x="149" y="1826"/>
                      <a:pt x="93" y="1706"/>
                      <a:pt x="93" y="1592"/>
                    </a:cubicBezTo>
                    <a:cubicBezTo>
                      <a:pt x="64" y="1444"/>
                      <a:pt x="93" y="1295"/>
                      <a:pt x="178" y="1175"/>
                    </a:cubicBezTo>
                    <a:cubicBezTo>
                      <a:pt x="241" y="1090"/>
                      <a:pt x="241" y="1026"/>
                      <a:pt x="241" y="970"/>
                    </a:cubicBezTo>
                    <a:cubicBezTo>
                      <a:pt x="270" y="913"/>
                      <a:pt x="270" y="850"/>
                      <a:pt x="298" y="793"/>
                    </a:cubicBezTo>
                    <a:cubicBezTo>
                      <a:pt x="326" y="736"/>
                      <a:pt x="354" y="708"/>
                      <a:pt x="390" y="708"/>
                    </a:cubicBezTo>
                    <a:cubicBezTo>
                      <a:pt x="404" y="722"/>
                      <a:pt x="411" y="729"/>
                      <a:pt x="415" y="729"/>
                    </a:cubicBezTo>
                    <a:cubicBezTo>
                      <a:pt x="418" y="729"/>
                      <a:pt x="418" y="722"/>
                      <a:pt x="418" y="708"/>
                    </a:cubicBezTo>
                    <a:cubicBezTo>
                      <a:pt x="446" y="708"/>
                      <a:pt x="446" y="708"/>
                      <a:pt x="446" y="673"/>
                    </a:cubicBezTo>
                    <a:cubicBezTo>
                      <a:pt x="418" y="531"/>
                      <a:pt x="418" y="383"/>
                      <a:pt x="446" y="234"/>
                    </a:cubicBezTo>
                    <a:cubicBezTo>
                      <a:pt x="446" y="178"/>
                      <a:pt x="446" y="142"/>
                      <a:pt x="475" y="114"/>
                    </a:cubicBezTo>
                    <a:cubicBezTo>
                      <a:pt x="503" y="86"/>
                      <a:pt x="531" y="57"/>
                      <a:pt x="567" y="57"/>
                    </a:cubicBezTo>
                    <a:close/>
                    <a:moveTo>
                      <a:pt x="567" y="1"/>
                    </a:moveTo>
                    <a:cubicBezTo>
                      <a:pt x="531" y="1"/>
                      <a:pt x="475" y="29"/>
                      <a:pt x="446" y="57"/>
                    </a:cubicBezTo>
                    <a:cubicBezTo>
                      <a:pt x="418" y="114"/>
                      <a:pt x="390" y="178"/>
                      <a:pt x="390" y="234"/>
                    </a:cubicBezTo>
                    <a:cubicBezTo>
                      <a:pt x="354" y="383"/>
                      <a:pt x="354" y="496"/>
                      <a:pt x="390" y="644"/>
                    </a:cubicBezTo>
                    <a:cubicBezTo>
                      <a:pt x="326" y="644"/>
                      <a:pt x="270" y="708"/>
                      <a:pt x="241" y="765"/>
                    </a:cubicBezTo>
                    <a:cubicBezTo>
                      <a:pt x="213" y="821"/>
                      <a:pt x="213" y="885"/>
                      <a:pt x="178" y="942"/>
                    </a:cubicBezTo>
                    <a:cubicBezTo>
                      <a:pt x="178" y="1026"/>
                      <a:pt x="178" y="1090"/>
                      <a:pt x="121" y="1147"/>
                    </a:cubicBezTo>
                    <a:cubicBezTo>
                      <a:pt x="36" y="1267"/>
                      <a:pt x="1" y="1444"/>
                      <a:pt x="36" y="1592"/>
                    </a:cubicBezTo>
                    <a:cubicBezTo>
                      <a:pt x="36" y="1706"/>
                      <a:pt x="93" y="1854"/>
                      <a:pt x="149" y="1974"/>
                    </a:cubicBezTo>
                    <a:cubicBezTo>
                      <a:pt x="298" y="2264"/>
                      <a:pt x="595" y="2859"/>
                      <a:pt x="977" y="3064"/>
                    </a:cubicBezTo>
                    <a:cubicBezTo>
                      <a:pt x="1097" y="3149"/>
                      <a:pt x="1210" y="3212"/>
                      <a:pt x="1331" y="3269"/>
                    </a:cubicBezTo>
                    <a:cubicBezTo>
                      <a:pt x="1592" y="3418"/>
                      <a:pt x="1890" y="3566"/>
                      <a:pt x="2095" y="3771"/>
                    </a:cubicBezTo>
                    <a:cubicBezTo>
                      <a:pt x="2187" y="3892"/>
                      <a:pt x="2215" y="4005"/>
                      <a:pt x="2272" y="4125"/>
                    </a:cubicBezTo>
                    <a:cubicBezTo>
                      <a:pt x="2654" y="5243"/>
                      <a:pt x="2894" y="6424"/>
                      <a:pt x="3156" y="7542"/>
                    </a:cubicBezTo>
                    <a:cubicBezTo>
                      <a:pt x="3304" y="8193"/>
                      <a:pt x="3425" y="8844"/>
                      <a:pt x="3602" y="9487"/>
                    </a:cubicBezTo>
                    <a:cubicBezTo>
                      <a:pt x="3835" y="10400"/>
                      <a:pt x="4104" y="11348"/>
                      <a:pt x="4486" y="12261"/>
                    </a:cubicBezTo>
                    <a:cubicBezTo>
                      <a:pt x="4634" y="12586"/>
                      <a:pt x="5045" y="13350"/>
                      <a:pt x="5398" y="13583"/>
                    </a:cubicBezTo>
                    <a:cubicBezTo>
                      <a:pt x="5483" y="13647"/>
                      <a:pt x="5575" y="13675"/>
                      <a:pt x="5660" y="13675"/>
                    </a:cubicBezTo>
                    <a:cubicBezTo>
                      <a:pt x="5752" y="13675"/>
                      <a:pt x="5837" y="13647"/>
                      <a:pt x="5929" y="13583"/>
                    </a:cubicBezTo>
                    <a:cubicBezTo>
                      <a:pt x="6014" y="13527"/>
                      <a:pt x="6106" y="13470"/>
                      <a:pt x="6283" y="13442"/>
                    </a:cubicBezTo>
                    <a:cubicBezTo>
                      <a:pt x="6636" y="13378"/>
                      <a:pt x="6934" y="13117"/>
                      <a:pt x="7195" y="12819"/>
                    </a:cubicBezTo>
                    <a:cubicBezTo>
                      <a:pt x="7606" y="12409"/>
                      <a:pt x="8080" y="11850"/>
                      <a:pt x="8080" y="11228"/>
                    </a:cubicBezTo>
                    <a:cubicBezTo>
                      <a:pt x="8108" y="10697"/>
                      <a:pt x="7903" y="10082"/>
                      <a:pt x="7698" y="9728"/>
                    </a:cubicBezTo>
                    <a:cubicBezTo>
                      <a:pt x="7669" y="9608"/>
                      <a:pt x="7606" y="9516"/>
                      <a:pt x="7549" y="9402"/>
                    </a:cubicBezTo>
                    <a:cubicBezTo>
                      <a:pt x="7287" y="8928"/>
                      <a:pt x="6962" y="8490"/>
                      <a:pt x="6636" y="8044"/>
                    </a:cubicBezTo>
                    <a:cubicBezTo>
                      <a:pt x="6254" y="7514"/>
                      <a:pt x="5872" y="6983"/>
                      <a:pt x="5575" y="6396"/>
                    </a:cubicBezTo>
                    <a:cubicBezTo>
                      <a:pt x="5455" y="6155"/>
                      <a:pt x="5342" y="5922"/>
                      <a:pt x="5222" y="5625"/>
                    </a:cubicBezTo>
                    <a:cubicBezTo>
                      <a:pt x="5073" y="5335"/>
                      <a:pt x="4924" y="5009"/>
                      <a:pt x="4776" y="4684"/>
                    </a:cubicBezTo>
                    <a:cubicBezTo>
                      <a:pt x="4599" y="4302"/>
                      <a:pt x="4422" y="3892"/>
                      <a:pt x="4217" y="3474"/>
                    </a:cubicBezTo>
                    <a:cubicBezTo>
                      <a:pt x="4132" y="3297"/>
                      <a:pt x="4068" y="3120"/>
                      <a:pt x="3984" y="2944"/>
                    </a:cubicBezTo>
                    <a:cubicBezTo>
                      <a:pt x="3927" y="2887"/>
                      <a:pt x="3892" y="2795"/>
                      <a:pt x="3863" y="2710"/>
                    </a:cubicBezTo>
                    <a:cubicBezTo>
                      <a:pt x="3835" y="2654"/>
                      <a:pt x="3835" y="2562"/>
                      <a:pt x="3807" y="2505"/>
                    </a:cubicBezTo>
                    <a:cubicBezTo>
                      <a:pt x="3686" y="2208"/>
                      <a:pt x="3453" y="1946"/>
                      <a:pt x="3184" y="1734"/>
                    </a:cubicBezTo>
                    <a:cubicBezTo>
                      <a:pt x="3099" y="1649"/>
                      <a:pt x="3007" y="1592"/>
                      <a:pt x="2894" y="1529"/>
                    </a:cubicBezTo>
                    <a:cubicBezTo>
                      <a:pt x="2830" y="1472"/>
                      <a:pt x="2746" y="1416"/>
                      <a:pt x="2654" y="1352"/>
                    </a:cubicBezTo>
                    <a:cubicBezTo>
                      <a:pt x="2540" y="1267"/>
                      <a:pt x="2448" y="1203"/>
                      <a:pt x="2335" y="1118"/>
                    </a:cubicBezTo>
                    <a:cubicBezTo>
                      <a:pt x="2215" y="1062"/>
                      <a:pt x="2095" y="970"/>
                      <a:pt x="1982" y="885"/>
                    </a:cubicBezTo>
                    <a:lnTo>
                      <a:pt x="1239" y="319"/>
                    </a:lnTo>
                    <a:cubicBezTo>
                      <a:pt x="1182" y="262"/>
                      <a:pt x="1154" y="234"/>
                      <a:pt x="1062" y="234"/>
                    </a:cubicBezTo>
                    <a:lnTo>
                      <a:pt x="1034" y="234"/>
                    </a:lnTo>
                    <a:cubicBezTo>
                      <a:pt x="977" y="262"/>
                      <a:pt x="949" y="319"/>
                      <a:pt x="920" y="411"/>
                    </a:cubicBezTo>
                    <a:cubicBezTo>
                      <a:pt x="885" y="588"/>
                      <a:pt x="977" y="793"/>
                      <a:pt x="1182" y="998"/>
                    </a:cubicBezTo>
                    <a:cubicBezTo>
                      <a:pt x="1239" y="1062"/>
                      <a:pt x="1302" y="1090"/>
                      <a:pt x="1359" y="1147"/>
                    </a:cubicBezTo>
                    <a:cubicBezTo>
                      <a:pt x="1508" y="1267"/>
                      <a:pt x="1684" y="1416"/>
                      <a:pt x="1769" y="1592"/>
                    </a:cubicBezTo>
                    <a:cubicBezTo>
                      <a:pt x="1861" y="1677"/>
                      <a:pt x="1861" y="1769"/>
                      <a:pt x="1861" y="1826"/>
                    </a:cubicBezTo>
                    <a:cubicBezTo>
                      <a:pt x="1833" y="1854"/>
                      <a:pt x="1769" y="1854"/>
                      <a:pt x="1741" y="1854"/>
                    </a:cubicBezTo>
                    <a:cubicBezTo>
                      <a:pt x="1592" y="1854"/>
                      <a:pt x="1359" y="1769"/>
                      <a:pt x="1274" y="1649"/>
                    </a:cubicBezTo>
                    <a:cubicBezTo>
                      <a:pt x="1154" y="1529"/>
                      <a:pt x="1097" y="1380"/>
                      <a:pt x="1034" y="1239"/>
                    </a:cubicBezTo>
                    <a:cubicBezTo>
                      <a:pt x="949" y="1062"/>
                      <a:pt x="920" y="885"/>
                      <a:pt x="885" y="736"/>
                    </a:cubicBezTo>
                    <a:cubicBezTo>
                      <a:pt x="857" y="644"/>
                      <a:pt x="828" y="560"/>
                      <a:pt x="828" y="468"/>
                    </a:cubicBezTo>
                    <a:cubicBezTo>
                      <a:pt x="800" y="439"/>
                      <a:pt x="800" y="439"/>
                      <a:pt x="800" y="411"/>
                    </a:cubicBezTo>
                    <a:cubicBezTo>
                      <a:pt x="772" y="262"/>
                      <a:pt x="708" y="1"/>
                      <a:pt x="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3"/>
              <p:cNvSpPr/>
              <p:nvPr/>
            </p:nvSpPr>
            <p:spPr>
              <a:xfrm>
                <a:off x="2984086" y="4043030"/>
                <a:ext cx="21824" cy="48858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44" extrusionOk="0">
                    <a:moveTo>
                      <a:pt x="29" y="0"/>
                    </a:moveTo>
                    <a:cubicBezTo>
                      <a:pt x="1" y="0"/>
                      <a:pt x="1" y="28"/>
                      <a:pt x="1" y="57"/>
                    </a:cubicBezTo>
                    <a:lnTo>
                      <a:pt x="114" y="531"/>
                    </a:lnTo>
                    <a:cubicBezTo>
                      <a:pt x="234" y="884"/>
                      <a:pt x="354" y="1210"/>
                      <a:pt x="616" y="1415"/>
                    </a:cubicBezTo>
                    <a:lnTo>
                      <a:pt x="616" y="1443"/>
                    </a:lnTo>
                    <a:lnTo>
                      <a:pt x="645" y="1415"/>
                    </a:lnTo>
                    <a:lnTo>
                      <a:pt x="645" y="1387"/>
                    </a:lnTo>
                    <a:cubicBezTo>
                      <a:pt x="383" y="1182"/>
                      <a:pt x="291" y="856"/>
                      <a:pt x="178" y="502"/>
                    </a:cubicBezTo>
                    <a:lnTo>
                      <a:pt x="57" y="28"/>
                    </a:ln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3"/>
              <p:cNvSpPr/>
              <p:nvPr/>
            </p:nvSpPr>
            <p:spPr>
              <a:xfrm>
                <a:off x="2975966" y="4060015"/>
                <a:ext cx="22060" cy="4479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324" extrusionOk="0">
                    <a:moveTo>
                      <a:pt x="29" y="0"/>
                    </a:moveTo>
                    <a:cubicBezTo>
                      <a:pt x="0" y="0"/>
                      <a:pt x="0" y="0"/>
                      <a:pt x="0" y="29"/>
                    </a:cubicBezTo>
                    <a:cubicBezTo>
                      <a:pt x="92" y="439"/>
                      <a:pt x="269" y="856"/>
                      <a:pt x="531" y="1210"/>
                    </a:cubicBezTo>
                    <a:cubicBezTo>
                      <a:pt x="559" y="1267"/>
                      <a:pt x="594" y="1295"/>
                      <a:pt x="623" y="1323"/>
                    </a:cubicBezTo>
                    <a:cubicBezTo>
                      <a:pt x="651" y="1323"/>
                      <a:pt x="651" y="1323"/>
                      <a:pt x="651" y="1295"/>
                    </a:cubicBezTo>
                    <a:lnTo>
                      <a:pt x="651" y="1267"/>
                    </a:lnTo>
                    <a:cubicBezTo>
                      <a:pt x="623" y="1238"/>
                      <a:pt x="594" y="1210"/>
                      <a:pt x="594" y="1182"/>
                    </a:cubicBezTo>
                    <a:cubicBezTo>
                      <a:pt x="326" y="856"/>
                      <a:pt x="149" y="439"/>
                      <a:pt x="64" y="29"/>
                    </a:cubicBezTo>
                    <a:cubicBezTo>
                      <a:pt x="64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3"/>
              <p:cNvSpPr/>
              <p:nvPr/>
            </p:nvSpPr>
            <p:spPr>
              <a:xfrm>
                <a:off x="3098756" y="4110769"/>
                <a:ext cx="1929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57" h="390" extrusionOk="0">
                    <a:moveTo>
                      <a:pt x="57" y="0"/>
                    </a:moveTo>
                    <a:lnTo>
                      <a:pt x="0" y="389"/>
                    </a:lnTo>
                    <a:cubicBezTo>
                      <a:pt x="29" y="269"/>
                      <a:pt x="57" y="149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3"/>
              <p:cNvSpPr/>
              <p:nvPr/>
            </p:nvSpPr>
            <p:spPr>
              <a:xfrm>
                <a:off x="3097809" y="4109788"/>
                <a:ext cx="3857" cy="1512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447" extrusionOk="0">
                    <a:moveTo>
                      <a:pt x="85" y="1"/>
                    </a:moveTo>
                    <a:cubicBezTo>
                      <a:pt x="57" y="1"/>
                      <a:pt x="57" y="29"/>
                      <a:pt x="57" y="29"/>
                    </a:cubicBezTo>
                    <a:cubicBezTo>
                      <a:pt x="57" y="149"/>
                      <a:pt x="28" y="298"/>
                      <a:pt x="0" y="418"/>
                    </a:cubicBezTo>
                    <a:cubicBezTo>
                      <a:pt x="0" y="418"/>
                      <a:pt x="0" y="447"/>
                      <a:pt x="28" y="447"/>
                    </a:cubicBezTo>
                    <a:cubicBezTo>
                      <a:pt x="28" y="447"/>
                      <a:pt x="57" y="447"/>
                      <a:pt x="57" y="418"/>
                    </a:cubicBezTo>
                    <a:cubicBezTo>
                      <a:pt x="85" y="298"/>
                      <a:pt x="113" y="178"/>
                      <a:pt x="113" y="29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3"/>
              <p:cNvSpPr/>
              <p:nvPr/>
            </p:nvSpPr>
            <p:spPr>
              <a:xfrm>
                <a:off x="3508542" y="4013085"/>
                <a:ext cx="133851" cy="156318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4620" extrusionOk="0">
                    <a:moveTo>
                      <a:pt x="298" y="1"/>
                    </a:moveTo>
                    <a:lnTo>
                      <a:pt x="298" y="1"/>
                    </a:lnTo>
                    <a:cubicBezTo>
                      <a:pt x="326" y="1005"/>
                      <a:pt x="270" y="1946"/>
                      <a:pt x="206" y="2802"/>
                    </a:cubicBezTo>
                    <a:cubicBezTo>
                      <a:pt x="178" y="3213"/>
                      <a:pt x="149" y="3510"/>
                      <a:pt x="1" y="3863"/>
                    </a:cubicBezTo>
                    <a:cubicBezTo>
                      <a:pt x="680" y="4161"/>
                      <a:pt x="1154" y="4514"/>
                      <a:pt x="1861" y="4571"/>
                    </a:cubicBezTo>
                    <a:cubicBezTo>
                      <a:pt x="2087" y="4601"/>
                      <a:pt x="2339" y="4620"/>
                      <a:pt x="2597" y="4620"/>
                    </a:cubicBezTo>
                    <a:cubicBezTo>
                      <a:pt x="3074" y="4620"/>
                      <a:pt x="3570" y="4554"/>
                      <a:pt x="3955" y="4366"/>
                    </a:cubicBezTo>
                    <a:cubicBezTo>
                      <a:pt x="3481" y="3099"/>
                      <a:pt x="3602" y="1798"/>
                      <a:pt x="3566" y="531"/>
                    </a:cubicBezTo>
                    <a:cubicBezTo>
                      <a:pt x="3566" y="355"/>
                      <a:pt x="3566" y="178"/>
                      <a:pt x="3538" y="29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4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3"/>
              <p:cNvSpPr/>
              <p:nvPr/>
            </p:nvSpPr>
            <p:spPr>
              <a:xfrm>
                <a:off x="3314189" y="4099874"/>
                <a:ext cx="514664" cy="610519"/>
              </a:xfrm>
              <a:custGeom>
                <a:avLst/>
                <a:gdLst/>
                <a:ahLst/>
                <a:cxnLst/>
                <a:rect l="l" t="t" r="r" b="b"/>
                <a:pathLst>
                  <a:path w="15211" h="18044" extrusionOk="0">
                    <a:moveTo>
                      <a:pt x="7102" y="0"/>
                    </a:moveTo>
                    <a:cubicBezTo>
                      <a:pt x="6984" y="0"/>
                      <a:pt x="6867" y="1"/>
                      <a:pt x="6749" y="4"/>
                    </a:cubicBezTo>
                    <a:cubicBezTo>
                      <a:pt x="5306" y="32"/>
                      <a:pt x="2059" y="824"/>
                      <a:pt x="1146" y="1978"/>
                    </a:cubicBezTo>
                    <a:cubicBezTo>
                      <a:pt x="0" y="3506"/>
                      <a:pt x="616" y="5748"/>
                      <a:pt x="1825" y="7043"/>
                    </a:cubicBezTo>
                    <a:cubicBezTo>
                      <a:pt x="1592" y="8281"/>
                      <a:pt x="1387" y="9491"/>
                      <a:pt x="1267" y="10729"/>
                    </a:cubicBezTo>
                    <a:cubicBezTo>
                      <a:pt x="1146" y="11818"/>
                      <a:pt x="1295" y="12971"/>
                      <a:pt x="913" y="14004"/>
                    </a:cubicBezTo>
                    <a:cubicBezTo>
                      <a:pt x="821" y="14181"/>
                      <a:pt x="736" y="14358"/>
                      <a:pt x="708" y="14563"/>
                    </a:cubicBezTo>
                    <a:cubicBezTo>
                      <a:pt x="679" y="14768"/>
                      <a:pt x="679" y="14945"/>
                      <a:pt x="708" y="15150"/>
                    </a:cubicBezTo>
                    <a:cubicBezTo>
                      <a:pt x="856" y="16155"/>
                      <a:pt x="1323" y="17187"/>
                      <a:pt x="2208" y="17654"/>
                    </a:cubicBezTo>
                    <a:cubicBezTo>
                      <a:pt x="2858" y="18043"/>
                      <a:pt x="3622" y="18043"/>
                      <a:pt x="4358" y="18043"/>
                    </a:cubicBezTo>
                    <a:cubicBezTo>
                      <a:pt x="7280" y="18008"/>
                      <a:pt x="10194" y="17718"/>
                      <a:pt x="13088" y="17393"/>
                    </a:cubicBezTo>
                    <a:cubicBezTo>
                      <a:pt x="13265" y="17393"/>
                      <a:pt x="13442" y="17364"/>
                      <a:pt x="13590" y="17336"/>
                    </a:cubicBezTo>
                    <a:cubicBezTo>
                      <a:pt x="13767" y="17301"/>
                      <a:pt x="13944" y="17272"/>
                      <a:pt x="14085" y="17187"/>
                    </a:cubicBezTo>
                    <a:cubicBezTo>
                      <a:pt x="14616" y="16982"/>
                      <a:pt x="15033" y="16452"/>
                      <a:pt x="15090" y="15886"/>
                    </a:cubicBezTo>
                    <a:cubicBezTo>
                      <a:pt x="15210" y="15037"/>
                      <a:pt x="14736" y="14266"/>
                      <a:pt x="14588" y="13445"/>
                    </a:cubicBezTo>
                    <a:cubicBezTo>
                      <a:pt x="14503" y="13056"/>
                      <a:pt x="14503" y="12646"/>
                      <a:pt x="14326" y="12292"/>
                    </a:cubicBezTo>
                    <a:cubicBezTo>
                      <a:pt x="14234" y="12115"/>
                      <a:pt x="14121" y="11967"/>
                      <a:pt x="14029" y="11818"/>
                    </a:cubicBezTo>
                    <a:cubicBezTo>
                      <a:pt x="13732" y="11231"/>
                      <a:pt x="13972" y="10700"/>
                      <a:pt x="13944" y="10113"/>
                    </a:cubicBezTo>
                    <a:cubicBezTo>
                      <a:pt x="13944" y="9554"/>
                      <a:pt x="13880" y="8988"/>
                      <a:pt x="13880" y="8401"/>
                    </a:cubicBezTo>
                    <a:cubicBezTo>
                      <a:pt x="13880" y="8047"/>
                      <a:pt x="13880" y="7665"/>
                      <a:pt x="13944" y="7283"/>
                    </a:cubicBezTo>
                    <a:cubicBezTo>
                      <a:pt x="14000" y="6901"/>
                      <a:pt x="14149" y="6512"/>
                      <a:pt x="14206" y="6130"/>
                    </a:cubicBezTo>
                    <a:cubicBezTo>
                      <a:pt x="14588" y="4213"/>
                      <a:pt x="13526" y="1829"/>
                      <a:pt x="11730" y="945"/>
                    </a:cubicBezTo>
                    <a:cubicBezTo>
                      <a:pt x="10333" y="233"/>
                      <a:pt x="8702" y="0"/>
                      <a:pt x="7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3"/>
              <p:cNvSpPr/>
              <p:nvPr/>
            </p:nvSpPr>
            <p:spPr>
              <a:xfrm>
                <a:off x="3063804" y="4101904"/>
                <a:ext cx="450750" cy="394009"/>
              </a:xfrm>
              <a:custGeom>
                <a:avLst/>
                <a:gdLst/>
                <a:ahLst/>
                <a:cxnLst/>
                <a:rect l="l" t="t" r="r" b="b"/>
                <a:pathLst>
                  <a:path w="13322" h="11645" extrusionOk="0">
                    <a:moveTo>
                      <a:pt x="13322" y="0"/>
                    </a:moveTo>
                    <a:lnTo>
                      <a:pt x="13322" y="0"/>
                    </a:lnTo>
                    <a:cubicBezTo>
                      <a:pt x="13088" y="29"/>
                      <a:pt x="12855" y="57"/>
                      <a:pt x="12614" y="85"/>
                    </a:cubicBezTo>
                    <a:cubicBezTo>
                      <a:pt x="11114" y="326"/>
                      <a:pt x="9699" y="941"/>
                      <a:pt x="8490" y="1889"/>
                    </a:cubicBezTo>
                    <a:cubicBezTo>
                      <a:pt x="7690" y="2505"/>
                      <a:pt x="6983" y="3240"/>
                      <a:pt x="6339" y="4012"/>
                    </a:cubicBezTo>
                    <a:cubicBezTo>
                      <a:pt x="5717" y="4747"/>
                      <a:pt x="5158" y="5745"/>
                      <a:pt x="4422" y="6339"/>
                    </a:cubicBezTo>
                    <a:cubicBezTo>
                      <a:pt x="4040" y="5780"/>
                      <a:pt x="3715" y="5186"/>
                      <a:pt x="3417" y="4599"/>
                    </a:cubicBezTo>
                    <a:cubicBezTo>
                      <a:pt x="3361" y="4450"/>
                      <a:pt x="3269" y="4273"/>
                      <a:pt x="3156" y="4153"/>
                    </a:cubicBezTo>
                    <a:cubicBezTo>
                      <a:pt x="3092" y="4040"/>
                      <a:pt x="2979" y="3976"/>
                      <a:pt x="2915" y="3863"/>
                    </a:cubicBezTo>
                    <a:cubicBezTo>
                      <a:pt x="2802" y="3714"/>
                      <a:pt x="2802" y="3509"/>
                      <a:pt x="2710" y="3332"/>
                    </a:cubicBezTo>
                    <a:cubicBezTo>
                      <a:pt x="2653" y="3156"/>
                      <a:pt x="2533" y="2979"/>
                      <a:pt x="2328" y="2979"/>
                    </a:cubicBezTo>
                    <a:cubicBezTo>
                      <a:pt x="1741" y="3538"/>
                      <a:pt x="765" y="3594"/>
                      <a:pt x="121" y="4096"/>
                    </a:cubicBezTo>
                    <a:cubicBezTo>
                      <a:pt x="57" y="4125"/>
                      <a:pt x="29" y="4153"/>
                      <a:pt x="29" y="4217"/>
                    </a:cubicBezTo>
                    <a:cubicBezTo>
                      <a:pt x="1" y="4245"/>
                      <a:pt x="1" y="4273"/>
                      <a:pt x="29" y="4330"/>
                    </a:cubicBezTo>
                    <a:cubicBezTo>
                      <a:pt x="149" y="4981"/>
                      <a:pt x="234" y="5660"/>
                      <a:pt x="354" y="6339"/>
                    </a:cubicBezTo>
                    <a:cubicBezTo>
                      <a:pt x="503" y="6983"/>
                      <a:pt x="531" y="7690"/>
                      <a:pt x="736" y="8313"/>
                    </a:cubicBezTo>
                    <a:cubicBezTo>
                      <a:pt x="941" y="9225"/>
                      <a:pt x="1267" y="10138"/>
                      <a:pt x="1918" y="10789"/>
                    </a:cubicBezTo>
                    <a:cubicBezTo>
                      <a:pt x="2179" y="11051"/>
                      <a:pt x="2682" y="11291"/>
                      <a:pt x="3035" y="11440"/>
                    </a:cubicBezTo>
                    <a:cubicBezTo>
                      <a:pt x="3509" y="11617"/>
                      <a:pt x="4040" y="11645"/>
                      <a:pt x="4542" y="11645"/>
                    </a:cubicBezTo>
                    <a:cubicBezTo>
                      <a:pt x="5603" y="11617"/>
                      <a:pt x="6629" y="11263"/>
                      <a:pt x="7429" y="10584"/>
                    </a:cubicBezTo>
                    <a:cubicBezTo>
                      <a:pt x="7754" y="10315"/>
                      <a:pt x="8044" y="9989"/>
                      <a:pt x="8341" y="9699"/>
                    </a:cubicBezTo>
                    <a:cubicBezTo>
                      <a:pt x="8872" y="9105"/>
                      <a:pt x="9402" y="8610"/>
                      <a:pt x="9756" y="7902"/>
                    </a:cubicBezTo>
                    <a:cubicBezTo>
                      <a:pt x="9990" y="7457"/>
                      <a:pt x="10258" y="6983"/>
                      <a:pt x="10520" y="6544"/>
                    </a:cubicBezTo>
                    <a:cubicBezTo>
                      <a:pt x="10665" y="6254"/>
                      <a:pt x="11513" y="4390"/>
                      <a:pt x="11967" y="4390"/>
                    </a:cubicBezTo>
                    <a:cubicBezTo>
                      <a:pt x="11978" y="4390"/>
                      <a:pt x="11988" y="4391"/>
                      <a:pt x="11999" y="4394"/>
                    </a:cubicBezTo>
                    <a:cubicBezTo>
                      <a:pt x="12204" y="4422"/>
                      <a:pt x="12409" y="4450"/>
                      <a:pt x="12642" y="4478"/>
                    </a:cubicBezTo>
                    <a:cubicBezTo>
                      <a:pt x="12642" y="3920"/>
                      <a:pt x="12678" y="3361"/>
                      <a:pt x="12706" y="2802"/>
                    </a:cubicBezTo>
                    <a:cubicBezTo>
                      <a:pt x="12734" y="2505"/>
                      <a:pt x="12734" y="2208"/>
                      <a:pt x="12734" y="1918"/>
                    </a:cubicBezTo>
                    <a:cubicBezTo>
                      <a:pt x="12734" y="1712"/>
                      <a:pt x="12642" y="1415"/>
                      <a:pt x="12678" y="1210"/>
                    </a:cubicBezTo>
                    <a:cubicBezTo>
                      <a:pt x="12791" y="764"/>
                      <a:pt x="13031" y="354"/>
                      <a:pt x="13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3"/>
              <p:cNvSpPr/>
              <p:nvPr/>
            </p:nvSpPr>
            <p:spPr>
              <a:xfrm>
                <a:off x="3615294" y="4107893"/>
                <a:ext cx="352155" cy="391031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11557" extrusionOk="0">
                    <a:moveTo>
                      <a:pt x="1" y="0"/>
                    </a:moveTo>
                    <a:lnTo>
                      <a:pt x="1" y="4301"/>
                    </a:lnTo>
                    <a:cubicBezTo>
                      <a:pt x="206" y="4273"/>
                      <a:pt x="447" y="4245"/>
                      <a:pt x="652" y="4217"/>
                    </a:cubicBezTo>
                    <a:cubicBezTo>
                      <a:pt x="652" y="4216"/>
                      <a:pt x="652" y="4216"/>
                      <a:pt x="653" y="4216"/>
                    </a:cubicBezTo>
                    <a:cubicBezTo>
                      <a:pt x="781" y="4216"/>
                      <a:pt x="3242" y="8463"/>
                      <a:pt x="3538" y="8872"/>
                    </a:cubicBezTo>
                    <a:cubicBezTo>
                      <a:pt x="4422" y="10025"/>
                      <a:pt x="5483" y="11227"/>
                      <a:pt x="7019" y="11496"/>
                    </a:cubicBezTo>
                    <a:cubicBezTo>
                      <a:pt x="7216" y="11535"/>
                      <a:pt x="7428" y="11556"/>
                      <a:pt x="7646" y="11556"/>
                    </a:cubicBezTo>
                    <a:cubicBezTo>
                      <a:pt x="8572" y="11556"/>
                      <a:pt x="9590" y="11180"/>
                      <a:pt x="9877" y="10230"/>
                    </a:cubicBezTo>
                    <a:cubicBezTo>
                      <a:pt x="10407" y="8341"/>
                      <a:pt x="8370" y="5957"/>
                      <a:pt x="7280" y="4627"/>
                    </a:cubicBezTo>
                    <a:cubicBezTo>
                      <a:pt x="5894" y="2915"/>
                      <a:pt x="3715" y="439"/>
                      <a:pt x="1387" y="177"/>
                    </a:cubicBezTo>
                    <a:cubicBezTo>
                      <a:pt x="708" y="85"/>
                      <a:pt x="680" y="8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3"/>
              <p:cNvSpPr/>
              <p:nvPr/>
            </p:nvSpPr>
            <p:spPr>
              <a:xfrm>
                <a:off x="3438908" y="3866644"/>
                <a:ext cx="165419" cy="192860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700" extrusionOk="0">
                    <a:moveTo>
                      <a:pt x="2467" y="1"/>
                    </a:moveTo>
                    <a:cubicBezTo>
                      <a:pt x="2339" y="1"/>
                      <a:pt x="2212" y="17"/>
                      <a:pt x="2087" y="56"/>
                    </a:cubicBezTo>
                    <a:cubicBezTo>
                      <a:pt x="1910" y="84"/>
                      <a:pt x="1733" y="176"/>
                      <a:pt x="1556" y="289"/>
                    </a:cubicBezTo>
                    <a:cubicBezTo>
                      <a:pt x="1443" y="353"/>
                      <a:pt x="1295" y="410"/>
                      <a:pt x="1174" y="530"/>
                    </a:cubicBezTo>
                    <a:cubicBezTo>
                      <a:pt x="884" y="792"/>
                      <a:pt x="672" y="1237"/>
                      <a:pt x="616" y="1619"/>
                    </a:cubicBezTo>
                    <a:cubicBezTo>
                      <a:pt x="531" y="1909"/>
                      <a:pt x="467" y="2235"/>
                      <a:pt x="439" y="2560"/>
                    </a:cubicBezTo>
                    <a:cubicBezTo>
                      <a:pt x="354" y="2794"/>
                      <a:pt x="234" y="3034"/>
                      <a:pt x="57" y="3239"/>
                    </a:cubicBezTo>
                    <a:cubicBezTo>
                      <a:pt x="0" y="3324"/>
                      <a:pt x="0" y="3445"/>
                      <a:pt x="85" y="3473"/>
                    </a:cubicBezTo>
                    <a:cubicBezTo>
                      <a:pt x="177" y="3501"/>
                      <a:pt x="262" y="3536"/>
                      <a:pt x="382" y="3536"/>
                    </a:cubicBezTo>
                    <a:cubicBezTo>
                      <a:pt x="354" y="3742"/>
                      <a:pt x="354" y="3947"/>
                      <a:pt x="382" y="4152"/>
                    </a:cubicBezTo>
                    <a:cubicBezTo>
                      <a:pt x="382" y="4626"/>
                      <a:pt x="467" y="5185"/>
                      <a:pt x="884" y="5482"/>
                    </a:cubicBezTo>
                    <a:cubicBezTo>
                      <a:pt x="1104" y="5635"/>
                      <a:pt x="1402" y="5699"/>
                      <a:pt x="1727" y="5699"/>
                    </a:cubicBezTo>
                    <a:cubicBezTo>
                      <a:pt x="2452" y="5699"/>
                      <a:pt x="3313" y="5383"/>
                      <a:pt x="3742" y="5036"/>
                    </a:cubicBezTo>
                    <a:cubicBezTo>
                      <a:pt x="4273" y="4598"/>
                      <a:pt x="4627" y="3947"/>
                      <a:pt x="4775" y="3268"/>
                    </a:cubicBezTo>
                    <a:cubicBezTo>
                      <a:pt x="4888" y="2652"/>
                      <a:pt x="4860" y="1973"/>
                      <a:pt x="4598" y="1414"/>
                    </a:cubicBezTo>
                    <a:cubicBezTo>
                      <a:pt x="4301" y="820"/>
                      <a:pt x="3856" y="438"/>
                      <a:pt x="3268" y="176"/>
                    </a:cubicBezTo>
                    <a:cubicBezTo>
                      <a:pt x="3009" y="75"/>
                      <a:pt x="2737" y="1"/>
                      <a:pt x="2467" y="1"/>
                    </a:cubicBezTo>
                    <a:close/>
                  </a:path>
                </a:pathLst>
              </a:custGeom>
              <a:solidFill>
                <a:srgbClr val="FCBA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3"/>
              <p:cNvSpPr/>
              <p:nvPr/>
            </p:nvSpPr>
            <p:spPr>
              <a:xfrm>
                <a:off x="3437690" y="3865392"/>
                <a:ext cx="167585" cy="1946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5753" extrusionOk="0">
                    <a:moveTo>
                      <a:pt x="2512" y="65"/>
                    </a:moveTo>
                    <a:cubicBezTo>
                      <a:pt x="2746" y="65"/>
                      <a:pt x="3043" y="121"/>
                      <a:pt x="3304" y="241"/>
                    </a:cubicBezTo>
                    <a:cubicBezTo>
                      <a:pt x="3927" y="532"/>
                      <a:pt x="4337" y="921"/>
                      <a:pt x="4599" y="1451"/>
                    </a:cubicBezTo>
                    <a:cubicBezTo>
                      <a:pt x="4840" y="1982"/>
                      <a:pt x="4896" y="2626"/>
                      <a:pt x="4776" y="3276"/>
                    </a:cubicBezTo>
                    <a:cubicBezTo>
                      <a:pt x="4634" y="4012"/>
                      <a:pt x="4245" y="4635"/>
                      <a:pt x="3750" y="5073"/>
                    </a:cubicBezTo>
                    <a:cubicBezTo>
                      <a:pt x="3361" y="5370"/>
                      <a:pt x="2512" y="5696"/>
                      <a:pt x="1769" y="5696"/>
                    </a:cubicBezTo>
                    <a:cubicBezTo>
                      <a:pt x="1416" y="5696"/>
                      <a:pt x="1126" y="5632"/>
                      <a:pt x="949" y="5484"/>
                    </a:cubicBezTo>
                    <a:cubicBezTo>
                      <a:pt x="531" y="5194"/>
                      <a:pt x="446" y="4599"/>
                      <a:pt x="446" y="4189"/>
                    </a:cubicBezTo>
                    <a:cubicBezTo>
                      <a:pt x="446" y="3984"/>
                      <a:pt x="418" y="3779"/>
                      <a:pt x="446" y="3573"/>
                    </a:cubicBezTo>
                    <a:lnTo>
                      <a:pt x="418" y="3538"/>
                    </a:lnTo>
                    <a:cubicBezTo>
                      <a:pt x="326" y="3538"/>
                      <a:pt x="241" y="3510"/>
                      <a:pt x="149" y="3482"/>
                    </a:cubicBezTo>
                    <a:cubicBezTo>
                      <a:pt x="121" y="3453"/>
                      <a:pt x="93" y="3453"/>
                      <a:pt x="93" y="3397"/>
                    </a:cubicBezTo>
                    <a:cubicBezTo>
                      <a:pt x="64" y="3361"/>
                      <a:pt x="93" y="3333"/>
                      <a:pt x="121" y="3305"/>
                    </a:cubicBezTo>
                    <a:cubicBezTo>
                      <a:pt x="270" y="3128"/>
                      <a:pt x="390" y="2923"/>
                      <a:pt x="503" y="2597"/>
                    </a:cubicBezTo>
                    <a:cubicBezTo>
                      <a:pt x="531" y="2272"/>
                      <a:pt x="595" y="1982"/>
                      <a:pt x="680" y="1656"/>
                    </a:cubicBezTo>
                    <a:cubicBezTo>
                      <a:pt x="743" y="1303"/>
                      <a:pt x="949" y="857"/>
                      <a:pt x="1239" y="595"/>
                    </a:cubicBezTo>
                    <a:cubicBezTo>
                      <a:pt x="1331" y="475"/>
                      <a:pt x="1479" y="418"/>
                      <a:pt x="1628" y="326"/>
                    </a:cubicBezTo>
                    <a:cubicBezTo>
                      <a:pt x="1769" y="241"/>
                      <a:pt x="1946" y="149"/>
                      <a:pt x="2123" y="121"/>
                    </a:cubicBezTo>
                    <a:cubicBezTo>
                      <a:pt x="2243" y="65"/>
                      <a:pt x="2364" y="65"/>
                      <a:pt x="2512" y="65"/>
                    </a:cubicBezTo>
                    <a:close/>
                    <a:moveTo>
                      <a:pt x="2527" y="1"/>
                    </a:moveTo>
                    <a:cubicBezTo>
                      <a:pt x="2387" y="1"/>
                      <a:pt x="2251" y="21"/>
                      <a:pt x="2123" y="65"/>
                    </a:cubicBezTo>
                    <a:cubicBezTo>
                      <a:pt x="1918" y="93"/>
                      <a:pt x="1741" y="213"/>
                      <a:pt x="1592" y="298"/>
                    </a:cubicBezTo>
                    <a:cubicBezTo>
                      <a:pt x="1451" y="355"/>
                      <a:pt x="1302" y="447"/>
                      <a:pt x="1182" y="532"/>
                    </a:cubicBezTo>
                    <a:cubicBezTo>
                      <a:pt x="885" y="800"/>
                      <a:pt x="680" y="1303"/>
                      <a:pt x="623" y="1656"/>
                    </a:cubicBezTo>
                    <a:cubicBezTo>
                      <a:pt x="531" y="1946"/>
                      <a:pt x="475" y="2272"/>
                      <a:pt x="446" y="2569"/>
                    </a:cubicBezTo>
                    <a:cubicBezTo>
                      <a:pt x="326" y="2894"/>
                      <a:pt x="213" y="3100"/>
                      <a:pt x="64" y="3248"/>
                    </a:cubicBezTo>
                    <a:cubicBezTo>
                      <a:pt x="36" y="3305"/>
                      <a:pt x="1" y="3361"/>
                      <a:pt x="36" y="3425"/>
                    </a:cubicBezTo>
                    <a:cubicBezTo>
                      <a:pt x="36" y="3482"/>
                      <a:pt x="64" y="3510"/>
                      <a:pt x="121" y="3538"/>
                    </a:cubicBezTo>
                    <a:cubicBezTo>
                      <a:pt x="213" y="3573"/>
                      <a:pt x="298" y="3602"/>
                      <a:pt x="390" y="3602"/>
                    </a:cubicBezTo>
                    <a:cubicBezTo>
                      <a:pt x="354" y="3807"/>
                      <a:pt x="390" y="3984"/>
                      <a:pt x="390" y="4189"/>
                    </a:cubicBezTo>
                    <a:cubicBezTo>
                      <a:pt x="390" y="4599"/>
                      <a:pt x="475" y="5222"/>
                      <a:pt x="885" y="5519"/>
                    </a:cubicBezTo>
                    <a:cubicBezTo>
                      <a:pt x="1126" y="5696"/>
                      <a:pt x="1387" y="5752"/>
                      <a:pt x="1769" y="5752"/>
                    </a:cubicBezTo>
                    <a:cubicBezTo>
                      <a:pt x="2512" y="5752"/>
                      <a:pt x="3396" y="5427"/>
                      <a:pt x="3778" y="5102"/>
                    </a:cubicBezTo>
                    <a:cubicBezTo>
                      <a:pt x="4309" y="4691"/>
                      <a:pt x="4691" y="4040"/>
                      <a:pt x="4840" y="3305"/>
                    </a:cubicBezTo>
                    <a:cubicBezTo>
                      <a:pt x="4953" y="2626"/>
                      <a:pt x="4896" y="1982"/>
                      <a:pt x="4663" y="1451"/>
                    </a:cubicBezTo>
                    <a:cubicBezTo>
                      <a:pt x="4394" y="885"/>
                      <a:pt x="3955" y="475"/>
                      <a:pt x="3304" y="178"/>
                    </a:cubicBezTo>
                    <a:cubicBezTo>
                      <a:pt x="3042" y="65"/>
                      <a:pt x="2777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3"/>
              <p:cNvSpPr/>
              <p:nvPr/>
            </p:nvSpPr>
            <p:spPr>
              <a:xfrm>
                <a:off x="3451833" y="3999212"/>
                <a:ext cx="8865" cy="162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" y="34"/>
                      <a:pt x="88" y="47"/>
                      <a:pt x="145" y="47"/>
                    </a:cubicBezTo>
                    <a:cubicBezTo>
                      <a:pt x="185" y="47"/>
                      <a:pt x="227" y="41"/>
                      <a:pt x="262" y="2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3"/>
              <p:cNvSpPr/>
              <p:nvPr/>
            </p:nvSpPr>
            <p:spPr>
              <a:xfrm>
                <a:off x="3449667" y="3998265"/>
                <a:ext cx="13196" cy="385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14" extrusionOk="0">
                    <a:moveTo>
                      <a:pt x="36" y="0"/>
                    </a:moveTo>
                    <a:cubicBezTo>
                      <a:pt x="0" y="29"/>
                      <a:pt x="36" y="29"/>
                      <a:pt x="36" y="57"/>
                    </a:cubicBezTo>
                    <a:cubicBezTo>
                      <a:pt x="92" y="85"/>
                      <a:pt x="177" y="113"/>
                      <a:pt x="269" y="113"/>
                    </a:cubicBezTo>
                    <a:cubicBezTo>
                      <a:pt x="298" y="113"/>
                      <a:pt x="326" y="113"/>
                      <a:pt x="354" y="85"/>
                    </a:cubicBezTo>
                    <a:cubicBezTo>
                      <a:pt x="354" y="85"/>
                      <a:pt x="389" y="85"/>
                      <a:pt x="354" y="57"/>
                    </a:cubicBezTo>
                    <a:cubicBezTo>
                      <a:pt x="354" y="57"/>
                      <a:pt x="354" y="44"/>
                      <a:pt x="346" y="44"/>
                    </a:cubicBezTo>
                    <a:cubicBezTo>
                      <a:pt x="342" y="44"/>
                      <a:pt x="335" y="47"/>
                      <a:pt x="326" y="57"/>
                    </a:cubicBezTo>
                    <a:cubicBezTo>
                      <a:pt x="241" y="57"/>
                      <a:pt x="149" y="57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3"/>
              <p:cNvSpPr/>
              <p:nvPr/>
            </p:nvSpPr>
            <p:spPr>
              <a:xfrm>
                <a:off x="3451833" y="3852196"/>
                <a:ext cx="279105" cy="301842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8921" extrusionOk="0">
                    <a:moveTo>
                      <a:pt x="3292" y="1"/>
                    </a:moveTo>
                    <a:cubicBezTo>
                      <a:pt x="2650" y="1"/>
                      <a:pt x="1995" y="68"/>
                      <a:pt x="1415" y="334"/>
                    </a:cubicBezTo>
                    <a:cubicBezTo>
                      <a:pt x="736" y="603"/>
                      <a:pt x="177" y="1190"/>
                      <a:pt x="0" y="1869"/>
                    </a:cubicBezTo>
                    <a:cubicBezTo>
                      <a:pt x="0" y="1926"/>
                      <a:pt x="28" y="1983"/>
                      <a:pt x="85" y="1983"/>
                    </a:cubicBezTo>
                    <a:cubicBezTo>
                      <a:pt x="205" y="2018"/>
                      <a:pt x="382" y="2103"/>
                      <a:pt x="410" y="2103"/>
                    </a:cubicBezTo>
                    <a:cubicBezTo>
                      <a:pt x="587" y="2280"/>
                      <a:pt x="502" y="2372"/>
                      <a:pt x="559" y="2549"/>
                    </a:cubicBezTo>
                    <a:cubicBezTo>
                      <a:pt x="559" y="2605"/>
                      <a:pt x="587" y="2662"/>
                      <a:pt x="616" y="2725"/>
                    </a:cubicBezTo>
                    <a:cubicBezTo>
                      <a:pt x="764" y="2987"/>
                      <a:pt x="941" y="3164"/>
                      <a:pt x="969" y="3461"/>
                    </a:cubicBezTo>
                    <a:cubicBezTo>
                      <a:pt x="998" y="3815"/>
                      <a:pt x="821" y="4048"/>
                      <a:pt x="644" y="4346"/>
                    </a:cubicBezTo>
                    <a:cubicBezTo>
                      <a:pt x="439" y="4756"/>
                      <a:pt x="439" y="5230"/>
                      <a:pt x="736" y="5612"/>
                    </a:cubicBezTo>
                    <a:cubicBezTo>
                      <a:pt x="884" y="5845"/>
                      <a:pt x="1090" y="6022"/>
                      <a:pt x="1295" y="6227"/>
                    </a:cubicBezTo>
                    <a:cubicBezTo>
                      <a:pt x="1472" y="6440"/>
                      <a:pt x="1620" y="6673"/>
                      <a:pt x="1620" y="6970"/>
                    </a:cubicBezTo>
                    <a:cubicBezTo>
                      <a:pt x="1648" y="7112"/>
                      <a:pt x="1592" y="7288"/>
                      <a:pt x="1592" y="7465"/>
                    </a:cubicBezTo>
                    <a:cubicBezTo>
                      <a:pt x="1592" y="7883"/>
                      <a:pt x="1946" y="8236"/>
                      <a:pt x="2328" y="8442"/>
                    </a:cubicBezTo>
                    <a:cubicBezTo>
                      <a:pt x="2829" y="8745"/>
                      <a:pt x="3408" y="8920"/>
                      <a:pt x="3986" y="8920"/>
                    </a:cubicBezTo>
                    <a:cubicBezTo>
                      <a:pt x="4192" y="8920"/>
                      <a:pt x="4397" y="8898"/>
                      <a:pt x="4598" y="8852"/>
                    </a:cubicBezTo>
                    <a:cubicBezTo>
                      <a:pt x="5334" y="8675"/>
                      <a:pt x="5950" y="8173"/>
                      <a:pt x="6657" y="7854"/>
                    </a:cubicBezTo>
                    <a:cubicBezTo>
                      <a:pt x="7103" y="7642"/>
                      <a:pt x="7633" y="7437"/>
                      <a:pt x="7930" y="7027"/>
                    </a:cubicBezTo>
                    <a:cubicBezTo>
                      <a:pt x="8192" y="6645"/>
                      <a:pt x="8249" y="6050"/>
                      <a:pt x="8192" y="5584"/>
                    </a:cubicBezTo>
                    <a:cubicBezTo>
                      <a:pt x="8072" y="4933"/>
                      <a:pt x="7754" y="4346"/>
                      <a:pt x="7336" y="3843"/>
                    </a:cubicBezTo>
                    <a:cubicBezTo>
                      <a:pt x="6926" y="3313"/>
                      <a:pt x="6395" y="2839"/>
                      <a:pt x="6162" y="2223"/>
                    </a:cubicBezTo>
                    <a:cubicBezTo>
                      <a:pt x="5893" y="1629"/>
                      <a:pt x="5836" y="922"/>
                      <a:pt x="5362" y="483"/>
                    </a:cubicBezTo>
                    <a:cubicBezTo>
                      <a:pt x="4952" y="73"/>
                      <a:pt x="4301" y="9"/>
                      <a:pt x="3714" y="9"/>
                    </a:cubicBezTo>
                    <a:cubicBezTo>
                      <a:pt x="3575" y="4"/>
                      <a:pt x="3434" y="1"/>
                      <a:pt x="3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3"/>
              <p:cNvSpPr/>
              <p:nvPr/>
            </p:nvSpPr>
            <p:spPr>
              <a:xfrm>
                <a:off x="3558585" y="3808142"/>
                <a:ext cx="77990" cy="56572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1672" extrusionOk="0">
                    <a:moveTo>
                      <a:pt x="1029" y="1"/>
                    </a:moveTo>
                    <a:cubicBezTo>
                      <a:pt x="874" y="1"/>
                      <a:pt x="724" y="26"/>
                      <a:pt x="587" y="101"/>
                    </a:cubicBezTo>
                    <a:cubicBezTo>
                      <a:pt x="29" y="490"/>
                      <a:pt x="0" y="1516"/>
                      <a:pt x="736" y="1665"/>
                    </a:cubicBezTo>
                    <a:cubicBezTo>
                      <a:pt x="769" y="1669"/>
                      <a:pt x="803" y="1672"/>
                      <a:pt x="838" y="1672"/>
                    </a:cubicBezTo>
                    <a:cubicBezTo>
                      <a:pt x="1474" y="1672"/>
                      <a:pt x="2305" y="897"/>
                      <a:pt x="1882" y="313"/>
                    </a:cubicBezTo>
                    <a:cubicBezTo>
                      <a:pt x="1733" y="101"/>
                      <a:pt x="1500" y="45"/>
                      <a:pt x="1267" y="16"/>
                    </a:cubicBezTo>
                    <a:cubicBezTo>
                      <a:pt x="1186" y="7"/>
                      <a:pt x="1107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3"/>
              <p:cNvSpPr/>
              <p:nvPr/>
            </p:nvSpPr>
            <p:spPr>
              <a:xfrm>
                <a:off x="3363014" y="4317336"/>
                <a:ext cx="32820" cy="967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859" extrusionOk="0">
                    <a:moveTo>
                      <a:pt x="941" y="0"/>
                    </a:moveTo>
                    <a:cubicBezTo>
                      <a:pt x="941" y="0"/>
                      <a:pt x="913" y="0"/>
                      <a:pt x="913" y="29"/>
                    </a:cubicBezTo>
                    <a:cubicBezTo>
                      <a:pt x="885" y="121"/>
                      <a:pt x="828" y="177"/>
                      <a:pt x="793" y="262"/>
                    </a:cubicBezTo>
                    <a:cubicBezTo>
                      <a:pt x="651" y="559"/>
                      <a:pt x="531" y="828"/>
                      <a:pt x="439" y="1182"/>
                    </a:cubicBezTo>
                    <a:cubicBezTo>
                      <a:pt x="382" y="1564"/>
                      <a:pt x="298" y="1769"/>
                      <a:pt x="234" y="1974"/>
                    </a:cubicBezTo>
                    <a:cubicBezTo>
                      <a:pt x="149" y="2208"/>
                      <a:pt x="85" y="2420"/>
                      <a:pt x="0" y="2830"/>
                    </a:cubicBezTo>
                    <a:cubicBezTo>
                      <a:pt x="0" y="2830"/>
                      <a:pt x="0" y="2858"/>
                      <a:pt x="29" y="2858"/>
                    </a:cubicBezTo>
                    <a:lnTo>
                      <a:pt x="57" y="2830"/>
                    </a:lnTo>
                    <a:cubicBezTo>
                      <a:pt x="149" y="2448"/>
                      <a:pt x="206" y="2208"/>
                      <a:pt x="298" y="2002"/>
                    </a:cubicBezTo>
                    <a:cubicBezTo>
                      <a:pt x="354" y="1797"/>
                      <a:pt x="439" y="1564"/>
                      <a:pt x="503" y="1182"/>
                    </a:cubicBezTo>
                    <a:cubicBezTo>
                      <a:pt x="588" y="856"/>
                      <a:pt x="708" y="588"/>
                      <a:pt x="856" y="297"/>
                    </a:cubicBezTo>
                    <a:cubicBezTo>
                      <a:pt x="885" y="205"/>
                      <a:pt x="913" y="121"/>
                      <a:pt x="970" y="57"/>
                    </a:cubicBezTo>
                    <a:cubicBezTo>
                      <a:pt x="970" y="29"/>
                      <a:pt x="970" y="29"/>
                      <a:pt x="9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3"/>
              <p:cNvSpPr/>
              <p:nvPr/>
            </p:nvSpPr>
            <p:spPr>
              <a:xfrm>
                <a:off x="3758927" y="4344134"/>
                <a:ext cx="27068" cy="11970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3538" extrusionOk="0">
                    <a:moveTo>
                      <a:pt x="29" y="1"/>
                    </a:moveTo>
                    <a:cubicBezTo>
                      <a:pt x="0" y="36"/>
                      <a:pt x="0" y="36"/>
                      <a:pt x="0" y="64"/>
                    </a:cubicBezTo>
                    <a:cubicBezTo>
                      <a:pt x="57" y="326"/>
                      <a:pt x="149" y="595"/>
                      <a:pt x="206" y="857"/>
                    </a:cubicBezTo>
                    <a:cubicBezTo>
                      <a:pt x="446" y="1741"/>
                      <a:pt x="680" y="2654"/>
                      <a:pt x="736" y="3510"/>
                    </a:cubicBezTo>
                    <a:cubicBezTo>
                      <a:pt x="736" y="3538"/>
                      <a:pt x="736" y="3538"/>
                      <a:pt x="764" y="3538"/>
                    </a:cubicBezTo>
                    <a:lnTo>
                      <a:pt x="800" y="3510"/>
                    </a:lnTo>
                    <a:cubicBezTo>
                      <a:pt x="736" y="2625"/>
                      <a:pt x="503" y="1713"/>
                      <a:pt x="269" y="857"/>
                    </a:cubicBezTo>
                    <a:cubicBezTo>
                      <a:pt x="206" y="567"/>
                      <a:pt x="121" y="298"/>
                      <a:pt x="57" y="36"/>
                    </a:cubicBezTo>
                    <a:cubicBezTo>
                      <a:pt x="57" y="36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3"/>
              <p:cNvSpPr/>
              <p:nvPr/>
            </p:nvSpPr>
            <p:spPr>
              <a:xfrm>
                <a:off x="3582507" y="4119295"/>
                <a:ext cx="118524" cy="78362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2316" extrusionOk="0">
                    <a:moveTo>
                      <a:pt x="2713" y="1"/>
                    </a:moveTo>
                    <a:cubicBezTo>
                      <a:pt x="2630" y="1"/>
                      <a:pt x="2549" y="15"/>
                      <a:pt x="2477" y="45"/>
                    </a:cubicBezTo>
                    <a:cubicBezTo>
                      <a:pt x="2088" y="222"/>
                      <a:pt x="1946" y="724"/>
                      <a:pt x="1621" y="986"/>
                    </a:cubicBezTo>
                    <a:cubicBezTo>
                      <a:pt x="1444" y="1106"/>
                      <a:pt x="1239" y="1163"/>
                      <a:pt x="998" y="1227"/>
                    </a:cubicBezTo>
                    <a:cubicBezTo>
                      <a:pt x="736" y="1283"/>
                      <a:pt x="354" y="1340"/>
                      <a:pt x="142" y="1552"/>
                    </a:cubicBezTo>
                    <a:cubicBezTo>
                      <a:pt x="1" y="1694"/>
                      <a:pt x="1" y="2019"/>
                      <a:pt x="178" y="2196"/>
                    </a:cubicBezTo>
                    <a:cubicBezTo>
                      <a:pt x="272" y="2277"/>
                      <a:pt x="412" y="2316"/>
                      <a:pt x="556" y="2316"/>
                    </a:cubicBezTo>
                    <a:cubicBezTo>
                      <a:pt x="626" y="2316"/>
                      <a:pt x="697" y="2306"/>
                      <a:pt x="765" y="2288"/>
                    </a:cubicBezTo>
                    <a:cubicBezTo>
                      <a:pt x="970" y="2260"/>
                      <a:pt x="1175" y="2196"/>
                      <a:pt x="1416" y="2196"/>
                    </a:cubicBezTo>
                    <a:cubicBezTo>
                      <a:pt x="1500" y="2196"/>
                      <a:pt x="1649" y="2224"/>
                      <a:pt x="1769" y="2224"/>
                    </a:cubicBezTo>
                    <a:cubicBezTo>
                      <a:pt x="1911" y="2224"/>
                      <a:pt x="2088" y="2224"/>
                      <a:pt x="2208" y="2139"/>
                    </a:cubicBezTo>
                    <a:cubicBezTo>
                      <a:pt x="2328" y="2047"/>
                      <a:pt x="2385" y="1934"/>
                      <a:pt x="2441" y="1814"/>
                    </a:cubicBezTo>
                    <a:cubicBezTo>
                      <a:pt x="2618" y="1580"/>
                      <a:pt x="2859" y="1432"/>
                      <a:pt x="3092" y="1255"/>
                    </a:cubicBezTo>
                    <a:cubicBezTo>
                      <a:pt x="3297" y="1078"/>
                      <a:pt x="3502" y="809"/>
                      <a:pt x="3446" y="519"/>
                    </a:cubicBezTo>
                    <a:cubicBezTo>
                      <a:pt x="3401" y="215"/>
                      <a:pt x="3038" y="1"/>
                      <a:pt x="27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3"/>
              <p:cNvSpPr/>
              <p:nvPr/>
            </p:nvSpPr>
            <p:spPr>
              <a:xfrm>
                <a:off x="3463777" y="4049425"/>
                <a:ext cx="230315" cy="142005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4197" extrusionOk="0">
                    <a:moveTo>
                      <a:pt x="3225" y="1"/>
                    </a:moveTo>
                    <a:cubicBezTo>
                      <a:pt x="2550" y="1"/>
                      <a:pt x="1875" y="64"/>
                      <a:pt x="1210" y="193"/>
                    </a:cubicBezTo>
                    <a:cubicBezTo>
                      <a:pt x="970" y="221"/>
                      <a:pt x="737" y="285"/>
                      <a:pt x="531" y="434"/>
                    </a:cubicBezTo>
                    <a:cubicBezTo>
                      <a:pt x="178" y="639"/>
                      <a:pt x="1" y="1077"/>
                      <a:pt x="29" y="1495"/>
                    </a:cubicBezTo>
                    <a:cubicBezTo>
                      <a:pt x="29" y="1905"/>
                      <a:pt x="206" y="2287"/>
                      <a:pt x="439" y="2641"/>
                    </a:cubicBezTo>
                    <a:cubicBezTo>
                      <a:pt x="1171" y="3667"/>
                      <a:pt x="2335" y="4196"/>
                      <a:pt x="3548" y="4196"/>
                    </a:cubicBezTo>
                    <a:cubicBezTo>
                      <a:pt x="3907" y="4196"/>
                      <a:pt x="4270" y="4150"/>
                      <a:pt x="4627" y="4056"/>
                    </a:cubicBezTo>
                    <a:cubicBezTo>
                      <a:pt x="5809" y="3730"/>
                      <a:pt x="6806" y="2287"/>
                      <a:pt x="6750" y="1077"/>
                    </a:cubicBezTo>
                    <a:cubicBezTo>
                      <a:pt x="6750" y="901"/>
                      <a:pt x="6721" y="695"/>
                      <a:pt x="6573" y="575"/>
                    </a:cubicBezTo>
                    <a:cubicBezTo>
                      <a:pt x="6481" y="519"/>
                      <a:pt x="6368" y="462"/>
                      <a:pt x="6276" y="434"/>
                    </a:cubicBezTo>
                    <a:cubicBezTo>
                      <a:pt x="5281" y="148"/>
                      <a:pt x="4253" y="1"/>
                      <a:pt x="3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3"/>
              <p:cNvSpPr/>
              <p:nvPr/>
            </p:nvSpPr>
            <p:spPr>
              <a:xfrm>
                <a:off x="3473589" y="4131815"/>
                <a:ext cx="91964" cy="62764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855" extrusionOk="0">
                    <a:moveTo>
                      <a:pt x="36" y="1"/>
                    </a:moveTo>
                    <a:cubicBezTo>
                      <a:pt x="36" y="1"/>
                      <a:pt x="1" y="1"/>
                      <a:pt x="36" y="29"/>
                    </a:cubicBezTo>
                    <a:cubicBezTo>
                      <a:pt x="355" y="1267"/>
                      <a:pt x="1656" y="1798"/>
                      <a:pt x="2654" y="1854"/>
                    </a:cubicBezTo>
                    <a:lnTo>
                      <a:pt x="2689" y="1854"/>
                    </a:lnTo>
                    <a:cubicBezTo>
                      <a:pt x="2689" y="1854"/>
                      <a:pt x="2689" y="1826"/>
                      <a:pt x="2717" y="1826"/>
                    </a:cubicBezTo>
                    <a:cubicBezTo>
                      <a:pt x="2717" y="1798"/>
                      <a:pt x="2689" y="1798"/>
                      <a:pt x="2689" y="1798"/>
                    </a:cubicBezTo>
                    <a:cubicBezTo>
                      <a:pt x="1685" y="1741"/>
                      <a:pt x="390" y="1239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3"/>
              <p:cNvSpPr/>
              <p:nvPr/>
            </p:nvSpPr>
            <p:spPr>
              <a:xfrm>
                <a:off x="3189470" y="4315408"/>
                <a:ext cx="24936" cy="84791"/>
              </a:xfrm>
              <a:custGeom>
                <a:avLst/>
                <a:gdLst/>
                <a:ahLst/>
                <a:cxnLst/>
                <a:rect l="l" t="t" r="r" b="b"/>
                <a:pathLst>
                  <a:path w="737" h="2506" extrusionOk="0">
                    <a:moveTo>
                      <a:pt x="708" y="1"/>
                    </a:moveTo>
                    <a:cubicBezTo>
                      <a:pt x="680" y="1"/>
                      <a:pt x="680" y="29"/>
                      <a:pt x="680" y="29"/>
                    </a:cubicBezTo>
                    <a:cubicBezTo>
                      <a:pt x="616" y="178"/>
                      <a:pt x="616" y="319"/>
                      <a:pt x="616" y="468"/>
                    </a:cubicBezTo>
                    <a:lnTo>
                      <a:pt x="616" y="560"/>
                    </a:lnTo>
                    <a:cubicBezTo>
                      <a:pt x="616" y="645"/>
                      <a:pt x="616" y="736"/>
                      <a:pt x="588" y="821"/>
                    </a:cubicBezTo>
                    <a:cubicBezTo>
                      <a:pt x="559" y="970"/>
                      <a:pt x="475" y="1119"/>
                      <a:pt x="383" y="1239"/>
                    </a:cubicBezTo>
                    <a:cubicBezTo>
                      <a:pt x="354" y="1295"/>
                      <a:pt x="326" y="1324"/>
                      <a:pt x="326" y="1352"/>
                    </a:cubicBezTo>
                    <a:cubicBezTo>
                      <a:pt x="121" y="1706"/>
                      <a:pt x="1" y="2088"/>
                      <a:pt x="1" y="2477"/>
                    </a:cubicBezTo>
                    <a:lnTo>
                      <a:pt x="29" y="2505"/>
                    </a:lnTo>
                    <a:cubicBezTo>
                      <a:pt x="57" y="2505"/>
                      <a:pt x="57" y="2477"/>
                      <a:pt x="57" y="2477"/>
                    </a:cubicBezTo>
                    <a:cubicBezTo>
                      <a:pt x="57" y="2088"/>
                      <a:pt x="177" y="1706"/>
                      <a:pt x="354" y="1380"/>
                    </a:cubicBezTo>
                    <a:cubicBezTo>
                      <a:pt x="383" y="1352"/>
                      <a:pt x="411" y="1324"/>
                      <a:pt x="439" y="1267"/>
                    </a:cubicBezTo>
                    <a:cubicBezTo>
                      <a:pt x="531" y="1147"/>
                      <a:pt x="616" y="998"/>
                      <a:pt x="651" y="821"/>
                    </a:cubicBezTo>
                    <a:cubicBezTo>
                      <a:pt x="680" y="736"/>
                      <a:pt x="680" y="645"/>
                      <a:pt x="680" y="560"/>
                    </a:cubicBezTo>
                    <a:lnTo>
                      <a:pt x="680" y="468"/>
                    </a:lnTo>
                    <a:cubicBezTo>
                      <a:pt x="680" y="319"/>
                      <a:pt x="680" y="178"/>
                      <a:pt x="736" y="57"/>
                    </a:cubicBezTo>
                    <a:cubicBezTo>
                      <a:pt x="736" y="29"/>
                      <a:pt x="708" y="29"/>
                      <a:pt x="7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3"/>
              <p:cNvSpPr/>
              <p:nvPr/>
            </p:nvSpPr>
            <p:spPr>
              <a:xfrm>
                <a:off x="3070740" y="4229499"/>
                <a:ext cx="92911" cy="46929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387" extrusionOk="0">
                    <a:moveTo>
                      <a:pt x="2746" y="0"/>
                    </a:moveTo>
                    <a:cubicBezTo>
                      <a:pt x="2710" y="0"/>
                      <a:pt x="2710" y="0"/>
                      <a:pt x="2682" y="28"/>
                    </a:cubicBezTo>
                    <a:cubicBezTo>
                      <a:pt x="2569" y="269"/>
                      <a:pt x="2272" y="382"/>
                      <a:pt x="1974" y="502"/>
                    </a:cubicBezTo>
                    <a:cubicBezTo>
                      <a:pt x="1649" y="623"/>
                      <a:pt x="1331" y="771"/>
                      <a:pt x="1005" y="913"/>
                    </a:cubicBezTo>
                    <a:cubicBezTo>
                      <a:pt x="680" y="1061"/>
                      <a:pt x="326" y="1210"/>
                      <a:pt x="1" y="1330"/>
                    </a:cubicBezTo>
                    <a:lnTo>
                      <a:pt x="1" y="1387"/>
                    </a:lnTo>
                    <a:lnTo>
                      <a:pt x="29" y="1387"/>
                    </a:lnTo>
                    <a:cubicBezTo>
                      <a:pt x="354" y="1266"/>
                      <a:pt x="680" y="1125"/>
                      <a:pt x="1005" y="976"/>
                    </a:cubicBezTo>
                    <a:cubicBezTo>
                      <a:pt x="1331" y="828"/>
                      <a:pt x="1684" y="679"/>
                      <a:pt x="2003" y="559"/>
                    </a:cubicBezTo>
                    <a:cubicBezTo>
                      <a:pt x="2300" y="446"/>
                      <a:pt x="2597" y="297"/>
                      <a:pt x="2746" y="64"/>
                    </a:cubicBezTo>
                    <a:lnTo>
                      <a:pt x="27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3"/>
              <p:cNvSpPr/>
              <p:nvPr/>
            </p:nvSpPr>
            <p:spPr>
              <a:xfrm>
                <a:off x="3193530" y="4372150"/>
                <a:ext cx="9846" cy="3400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005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29"/>
                    </a:cubicBezTo>
                    <a:cubicBezTo>
                      <a:pt x="86" y="354"/>
                      <a:pt x="206" y="651"/>
                      <a:pt x="234" y="977"/>
                    </a:cubicBezTo>
                    <a:cubicBezTo>
                      <a:pt x="234" y="977"/>
                      <a:pt x="234" y="1005"/>
                      <a:pt x="263" y="1005"/>
                    </a:cubicBezTo>
                    <a:cubicBezTo>
                      <a:pt x="291" y="1005"/>
                      <a:pt x="291" y="977"/>
                      <a:pt x="291" y="977"/>
                    </a:cubicBezTo>
                    <a:cubicBezTo>
                      <a:pt x="263" y="651"/>
                      <a:pt x="142" y="326"/>
                      <a:pt x="57" y="29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3"/>
              <p:cNvSpPr/>
              <p:nvPr/>
            </p:nvSpPr>
            <p:spPr>
              <a:xfrm>
                <a:off x="3168424" y="4472913"/>
                <a:ext cx="17019" cy="795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35" extrusionOk="0">
                    <a:moveTo>
                      <a:pt x="64" y="1"/>
                    </a:moveTo>
                    <a:cubicBezTo>
                      <a:pt x="35" y="1"/>
                      <a:pt x="35" y="1"/>
                      <a:pt x="0" y="29"/>
                    </a:cubicBezTo>
                    <a:lnTo>
                      <a:pt x="35" y="57"/>
                    </a:lnTo>
                    <a:lnTo>
                      <a:pt x="474" y="234"/>
                    </a:lnTo>
                    <a:lnTo>
                      <a:pt x="502" y="206"/>
                    </a:lnTo>
                    <a:cubicBezTo>
                      <a:pt x="502" y="178"/>
                      <a:pt x="502" y="178"/>
                      <a:pt x="474" y="178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3"/>
              <p:cNvSpPr/>
              <p:nvPr/>
            </p:nvSpPr>
            <p:spPr>
              <a:xfrm>
                <a:off x="3070740" y="4236435"/>
                <a:ext cx="9135" cy="3711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097" extrusionOk="0">
                    <a:moveTo>
                      <a:pt x="29" y="0"/>
                    </a:moveTo>
                    <a:cubicBezTo>
                      <a:pt x="1" y="0"/>
                      <a:pt x="1" y="36"/>
                      <a:pt x="1" y="36"/>
                    </a:cubicBezTo>
                    <a:cubicBezTo>
                      <a:pt x="93" y="389"/>
                      <a:pt x="178" y="708"/>
                      <a:pt x="206" y="1061"/>
                    </a:cubicBezTo>
                    <a:lnTo>
                      <a:pt x="234" y="1097"/>
                    </a:lnTo>
                    <a:cubicBezTo>
                      <a:pt x="270" y="1097"/>
                      <a:pt x="270" y="1061"/>
                      <a:pt x="270" y="1061"/>
                    </a:cubicBezTo>
                    <a:cubicBezTo>
                      <a:pt x="234" y="708"/>
                      <a:pt x="149" y="354"/>
                      <a:pt x="57" y="36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3"/>
              <p:cNvSpPr/>
              <p:nvPr/>
            </p:nvSpPr>
            <p:spPr>
              <a:xfrm>
                <a:off x="3079842" y="4231630"/>
                <a:ext cx="10793" cy="3786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119" extrusionOk="0">
                    <a:moveTo>
                      <a:pt x="29" y="1"/>
                    </a:moveTo>
                    <a:cubicBezTo>
                      <a:pt x="1" y="1"/>
                      <a:pt x="1" y="1"/>
                      <a:pt x="1" y="29"/>
                    </a:cubicBezTo>
                    <a:cubicBezTo>
                      <a:pt x="114" y="383"/>
                      <a:pt x="206" y="736"/>
                      <a:pt x="262" y="1090"/>
                    </a:cubicBezTo>
                    <a:cubicBezTo>
                      <a:pt x="262" y="1118"/>
                      <a:pt x="262" y="1118"/>
                      <a:pt x="291" y="1118"/>
                    </a:cubicBezTo>
                    <a:cubicBezTo>
                      <a:pt x="291" y="1118"/>
                      <a:pt x="319" y="1118"/>
                      <a:pt x="319" y="1090"/>
                    </a:cubicBezTo>
                    <a:cubicBezTo>
                      <a:pt x="262" y="736"/>
                      <a:pt x="177" y="354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3"/>
              <p:cNvSpPr/>
              <p:nvPr/>
            </p:nvSpPr>
            <p:spPr>
              <a:xfrm>
                <a:off x="3088707" y="4227130"/>
                <a:ext cx="11978" cy="38301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132" extrusionOk="0">
                    <a:moveTo>
                      <a:pt x="36" y="1"/>
                    </a:moveTo>
                    <a:cubicBezTo>
                      <a:pt x="32" y="1"/>
                      <a:pt x="29" y="4"/>
                      <a:pt x="29" y="13"/>
                    </a:cubicBezTo>
                    <a:cubicBezTo>
                      <a:pt x="0" y="13"/>
                      <a:pt x="0" y="13"/>
                      <a:pt x="0" y="42"/>
                    </a:cubicBezTo>
                    <a:cubicBezTo>
                      <a:pt x="29" y="134"/>
                      <a:pt x="57" y="247"/>
                      <a:pt x="92" y="339"/>
                    </a:cubicBezTo>
                    <a:cubicBezTo>
                      <a:pt x="121" y="395"/>
                      <a:pt x="121" y="452"/>
                      <a:pt x="149" y="516"/>
                    </a:cubicBezTo>
                    <a:cubicBezTo>
                      <a:pt x="149" y="572"/>
                      <a:pt x="177" y="664"/>
                      <a:pt x="177" y="721"/>
                    </a:cubicBezTo>
                    <a:cubicBezTo>
                      <a:pt x="205" y="841"/>
                      <a:pt x="269" y="983"/>
                      <a:pt x="297" y="1103"/>
                    </a:cubicBezTo>
                    <a:lnTo>
                      <a:pt x="326" y="1131"/>
                    </a:lnTo>
                    <a:cubicBezTo>
                      <a:pt x="354" y="1103"/>
                      <a:pt x="354" y="1103"/>
                      <a:pt x="354" y="1075"/>
                    </a:cubicBezTo>
                    <a:cubicBezTo>
                      <a:pt x="326" y="954"/>
                      <a:pt x="269" y="841"/>
                      <a:pt x="234" y="693"/>
                    </a:cubicBezTo>
                    <a:cubicBezTo>
                      <a:pt x="234" y="629"/>
                      <a:pt x="205" y="572"/>
                      <a:pt x="205" y="516"/>
                    </a:cubicBezTo>
                    <a:cubicBezTo>
                      <a:pt x="177" y="452"/>
                      <a:pt x="177" y="395"/>
                      <a:pt x="149" y="339"/>
                    </a:cubicBezTo>
                    <a:cubicBezTo>
                      <a:pt x="121" y="219"/>
                      <a:pt x="92" y="134"/>
                      <a:pt x="57" y="13"/>
                    </a:cubicBezTo>
                    <a:cubicBezTo>
                      <a:pt x="57" y="13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3"/>
              <p:cNvSpPr/>
              <p:nvPr/>
            </p:nvSpPr>
            <p:spPr>
              <a:xfrm>
                <a:off x="3095643" y="4223510"/>
                <a:ext cx="14143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26" extrusionOk="0">
                    <a:moveTo>
                      <a:pt x="29" y="0"/>
                    </a:moveTo>
                    <a:cubicBezTo>
                      <a:pt x="29" y="0"/>
                      <a:pt x="0" y="0"/>
                      <a:pt x="0" y="28"/>
                    </a:cubicBezTo>
                    <a:cubicBezTo>
                      <a:pt x="0" y="64"/>
                      <a:pt x="29" y="120"/>
                      <a:pt x="29" y="149"/>
                    </a:cubicBezTo>
                    <a:cubicBezTo>
                      <a:pt x="121" y="326"/>
                      <a:pt x="177" y="502"/>
                      <a:pt x="241" y="679"/>
                    </a:cubicBezTo>
                    <a:cubicBezTo>
                      <a:pt x="269" y="828"/>
                      <a:pt x="298" y="976"/>
                      <a:pt x="354" y="1090"/>
                    </a:cubicBezTo>
                    <a:cubicBezTo>
                      <a:pt x="354" y="1125"/>
                      <a:pt x="382" y="1125"/>
                      <a:pt x="382" y="1125"/>
                    </a:cubicBezTo>
                    <a:lnTo>
                      <a:pt x="418" y="1125"/>
                    </a:lnTo>
                    <a:lnTo>
                      <a:pt x="418" y="1061"/>
                    </a:lnTo>
                    <a:cubicBezTo>
                      <a:pt x="354" y="948"/>
                      <a:pt x="326" y="800"/>
                      <a:pt x="298" y="679"/>
                    </a:cubicBezTo>
                    <a:cubicBezTo>
                      <a:pt x="241" y="474"/>
                      <a:pt x="177" y="297"/>
                      <a:pt x="92" y="120"/>
                    </a:cubicBezTo>
                    <a:cubicBezTo>
                      <a:pt x="64" y="92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3"/>
              <p:cNvSpPr/>
              <p:nvPr/>
            </p:nvSpPr>
            <p:spPr>
              <a:xfrm>
                <a:off x="3110734" y="4218062"/>
                <a:ext cx="13906" cy="3633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074" extrusionOk="0">
                    <a:moveTo>
                      <a:pt x="27" y="0"/>
                    </a:moveTo>
                    <a:cubicBezTo>
                      <a:pt x="19" y="0"/>
                      <a:pt x="10" y="3"/>
                      <a:pt x="0" y="13"/>
                    </a:cubicBezTo>
                    <a:lnTo>
                      <a:pt x="0" y="48"/>
                    </a:lnTo>
                    <a:lnTo>
                      <a:pt x="354" y="1045"/>
                    </a:lnTo>
                    <a:lnTo>
                      <a:pt x="354" y="1074"/>
                    </a:lnTo>
                    <a:lnTo>
                      <a:pt x="382" y="1074"/>
                    </a:lnTo>
                    <a:cubicBezTo>
                      <a:pt x="382" y="1074"/>
                      <a:pt x="410" y="1045"/>
                      <a:pt x="382" y="1045"/>
                    </a:cubicBezTo>
                    <a:lnTo>
                      <a:pt x="57" y="13"/>
                    </a:lnTo>
                    <a:cubicBezTo>
                      <a:pt x="57" y="13"/>
                      <a:pt x="44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3"/>
              <p:cNvSpPr/>
              <p:nvPr/>
            </p:nvSpPr>
            <p:spPr>
              <a:xfrm>
                <a:off x="3116689" y="4215592"/>
                <a:ext cx="17053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062" extrusionOk="0">
                    <a:moveTo>
                      <a:pt x="1" y="1"/>
                    </a:moveTo>
                    <a:lnTo>
                      <a:pt x="1" y="29"/>
                    </a:lnTo>
                    <a:cubicBezTo>
                      <a:pt x="114" y="206"/>
                      <a:pt x="206" y="354"/>
                      <a:pt x="263" y="531"/>
                    </a:cubicBezTo>
                    <a:cubicBezTo>
                      <a:pt x="291" y="588"/>
                      <a:pt x="291" y="652"/>
                      <a:pt x="326" y="708"/>
                    </a:cubicBezTo>
                    <a:cubicBezTo>
                      <a:pt x="355" y="828"/>
                      <a:pt x="383" y="942"/>
                      <a:pt x="440" y="1034"/>
                    </a:cubicBezTo>
                    <a:cubicBezTo>
                      <a:pt x="440" y="1062"/>
                      <a:pt x="468" y="1062"/>
                      <a:pt x="468" y="1062"/>
                    </a:cubicBezTo>
                    <a:cubicBezTo>
                      <a:pt x="503" y="1062"/>
                      <a:pt x="503" y="1034"/>
                      <a:pt x="503" y="1005"/>
                    </a:cubicBezTo>
                    <a:cubicBezTo>
                      <a:pt x="440" y="913"/>
                      <a:pt x="411" y="793"/>
                      <a:pt x="383" y="708"/>
                    </a:cubicBezTo>
                    <a:cubicBezTo>
                      <a:pt x="355" y="652"/>
                      <a:pt x="355" y="588"/>
                      <a:pt x="326" y="531"/>
                    </a:cubicBezTo>
                    <a:cubicBezTo>
                      <a:pt x="263" y="326"/>
                      <a:pt x="178" y="178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3"/>
              <p:cNvSpPr/>
              <p:nvPr/>
            </p:nvSpPr>
            <p:spPr>
              <a:xfrm>
                <a:off x="3127720" y="4209603"/>
                <a:ext cx="21824" cy="34038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006" extrusionOk="0">
                    <a:moveTo>
                      <a:pt x="29" y="1"/>
                    </a:moveTo>
                    <a:cubicBezTo>
                      <a:pt x="29" y="1"/>
                      <a:pt x="0" y="29"/>
                      <a:pt x="29" y="29"/>
                    </a:cubicBezTo>
                    <a:cubicBezTo>
                      <a:pt x="57" y="121"/>
                      <a:pt x="114" y="178"/>
                      <a:pt x="177" y="234"/>
                    </a:cubicBezTo>
                    <a:cubicBezTo>
                      <a:pt x="234" y="298"/>
                      <a:pt x="262" y="355"/>
                      <a:pt x="290" y="411"/>
                    </a:cubicBezTo>
                    <a:cubicBezTo>
                      <a:pt x="319" y="475"/>
                      <a:pt x="354" y="503"/>
                      <a:pt x="354" y="531"/>
                    </a:cubicBezTo>
                    <a:cubicBezTo>
                      <a:pt x="382" y="560"/>
                      <a:pt x="382" y="588"/>
                      <a:pt x="411" y="616"/>
                    </a:cubicBezTo>
                    <a:cubicBezTo>
                      <a:pt x="411" y="652"/>
                      <a:pt x="439" y="680"/>
                      <a:pt x="467" y="708"/>
                    </a:cubicBezTo>
                    <a:cubicBezTo>
                      <a:pt x="496" y="793"/>
                      <a:pt x="531" y="857"/>
                      <a:pt x="559" y="913"/>
                    </a:cubicBezTo>
                    <a:cubicBezTo>
                      <a:pt x="559" y="942"/>
                      <a:pt x="559" y="1005"/>
                      <a:pt x="616" y="1005"/>
                    </a:cubicBezTo>
                    <a:cubicBezTo>
                      <a:pt x="616" y="1005"/>
                      <a:pt x="644" y="1005"/>
                      <a:pt x="644" y="970"/>
                    </a:cubicBezTo>
                    <a:cubicBezTo>
                      <a:pt x="644" y="970"/>
                      <a:pt x="644" y="942"/>
                      <a:pt x="616" y="942"/>
                    </a:cubicBezTo>
                    <a:lnTo>
                      <a:pt x="616" y="913"/>
                    </a:lnTo>
                    <a:cubicBezTo>
                      <a:pt x="588" y="829"/>
                      <a:pt x="559" y="765"/>
                      <a:pt x="496" y="680"/>
                    </a:cubicBezTo>
                    <a:cubicBezTo>
                      <a:pt x="496" y="652"/>
                      <a:pt x="467" y="616"/>
                      <a:pt x="467" y="588"/>
                    </a:cubicBezTo>
                    <a:cubicBezTo>
                      <a:pt x="439" y="560"/>
                      <a:pt x="439" y="531"/>
                      <a:pt x="411" y="503"/>
                    </a:cubicBezTo>
                    <a:cubicBezTo>
                      <a:pt x="411" y="475"/>
                      <a:pt x="382" y="439"/>
                      <a:pt x="354" y="383"/>
                    </a:cubicBezTo>
                    <a:cubicBezTo>
                      <a:pt x="319" y="326"/>
                      <a:pt x="262" y="263"/>
                      <a:pt x="206" y="206"/>
                    </a:cubicBezTo>
                    <a:cubicBezTo>
                      <a:pt x="142" y="149"/>
                      <a:pt x="114" y="86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3"/>
              <p:cNvSpPr/>
              <p:nvPr/>
            </p:nvSpPr>
            <p:spPr>
              <a:xfrm>
                <a:off x="3135603" y="4204596"/>
                <a:ext cx="20876" cy="3498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34" extrusionOk="0">
                    <a:moveTo>
                      <a:pt x="29" y="0"/>
                    </a:moveTo>
                    <a:cubicBezTo>
                      <a:pt x="1" y="29"/>
                      <a:pt x="29" y="57"/>
                      <a:pt x="29" y="57"/>
                    </a:cubicBezTo>
                    <a:cubicBezTo>
                      <a:pt x="86" y="149"/>
                      <a:pt x="149" y="234"/>
                      <a:pt x="206" y="326"/>
                    </a:cubicBezTo>
                    <a:cubicBezTo>
                      <a:pt x="355" y="531"/>
                      <a:pt x="503" y="736"/>
                      <a:pt x="560" y="1005"/>
                    </a:cubicBezTo>
                    <a:lnTo>
                      <a:pt x="588" y="1033"/>
                    </a:lnTo>
                    <a:cubicBezTo>
                      <a:pt x="616" y="1005"/>
                      <a:pt x="616" y="1005"/>
                      <a:pt x="616" y="977"/>
                    </a:cubicBezTo>
                    <a:cubicBezTo>
                      <a:pt x="560" y="736"/>
                      <a:pt x="411" y="503"/>
                      <a:pt x="263" y="269"/>
                    </a:cubicBezTo>
                    <a:cubicBezTo>
                      <a:pt x="206" y="205"/>
                      <a:pt x="149" y="121"/>
                      <a:pt x="86" y="29"/>
                    </a:cubicBezTo>
                    <a:cubicBezTo>
                      <a:pt x="86" y="29"/>
                      <a:pt x="86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3"/>
              <p:cNvSpPr/>
              <p:nvPr/>
            </p:nvSpPr>
            <p:spPr>
              <a:xfrm>
                <a:off x="3887706" y="4455928"/>
                <a:ext cx="25884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765" h="411" extrusionOk="0">
                    <a:moveTo>
                      <a:pt x="736" y="0"/>
                    </a:moveTo>
                    <a:cubicBezTo>
                      <a:pt x="736" y="0"/>
                      <a:pt x="708" y="0"/>
                      <a:pt x="708" y="29"/>
                    </a:cubicBezTo>
                    <a:cubicBezTo>
                      <a:pt x="581" y="204"/>
                      <a:pt x="366" y="338"/>
                      <a:pt x="161" y="338"/>
                    </a:cubicBezTo>
                    <a:cubicBezTo>
                      <a:pt x="126" y="338"/>
                      <a:pt x="91" y="334"/>
                      <a:pt x="57" y="326"/>
                    </a:cubicBezTo>
                    <a:cubicBezTo>
                      <a:pt x="29" y="326"/>
                      <a:pt x="0" y="354"/>
                      <a:pt x="0" y="354"/>
                    </a:cubicBezTo>
                    <a:cubicBezTo>
                      <a:pt x="0" y="382"/>
                      <a:pt x="29" y="382"/>
                      <a:pt x="29" y="382"/>
                    </a:cubicBezTo>
                    <a:cubicBezTo>
                      <a:pt x="57" y="382"/>
                      <a:pt x="85" y="411"/>
                      <a:pt x="142" y="411"/>
                    </a:cubicBezTo>
                    <a:cubicBezTo>
                      <a:pt x="382" y="411"/>
                      <a:pt x="616" y="269"/>
                      <a:pt x="764" y="57"/>
                    </a:cubicBezTo>
                    <a:cubicBezTo>
                      <a:pt x="764" y="29"/>
                      <a:pt x="764" y="29"/>
                      <a:pt x="7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3"/>
              <p:cNvSpPr/>
              <p:nvPr/>
            </p:nvSpPr>
            <p:spPr>
              <a:xfrm>
                <a:off x="3562408" y="3847459"/>
                <a:ext cx="53899" cy="1103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26" extrusionOk="0">
                    <a:moveTo>
                      <a:pt x="92" y="0"/>
                    </a:moveTo>
                    <a:cubicBezTo>
                      <a:pt x="64" y="0"/>
                      <a:pt x="29" y="36"/>
                      <a:pt x="29" y="64"/>
                    </a:cubicBezTo>
                    <a:cubicBezTo>
                      <a:pt x="0" y="92"/>
                      <a:pt x="29" y="121"/>
                      <a:pt x="64" y="121"/>
                    </a:cubicBezTo>
                    <a:cubicBezTo>
                      <a:pt x="382" y="213"/>
                      <a:pt x="736" y="326"/>
                      <a:pt x="1125" y="326"/>
                    </a:cubicBezTo>
                    <a:cubicBezTo>
                      <a:pt x="1267" y="326"/>
                      <a:pt x="1415" y="297"/>
                      <a:pt x="1564" y="269"/>
                    </a:cubicBezTo>
                    <a:cubicBezTo>
                      <a:pt x="1592" y="269"/>
                      <a:pt x="1592" y="213"/>
                      <a:pt x="1592" y="177"/>
                    </a:cubicBezTo>
                    <a:cubicBezTo>
                      <a:pt x="1592" y="149"/>
                      <a:pt x="1564" y="149"/>
                      <a:pt x="1507" y="149"/>
                    </a:cubicBezTo>
                    <a:cubicBezTo>
                      <a:pt x="1383" y="180"/>
                      <a:pt x="1256" y="193"/>
                      <a:pt x="1127" y="193"/>
                    </a:cubicBezTo>
                    <a:cubicBezTo>
                      <a:pt x="764" y="193"/>
                      <a:pt x="395" y="89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3"/>
              <p:cNvSpPr/>
              <p:nvPr/>
            </p:nvSpPr>
            <p:spPr>
              <a:xfrm>
                <a:off x="3306034" y="4282858"/>
                <a:ext cx="553676" cy="577800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7077" extrusionOk="0">
                    <a:moveTo>
                      <a:pt x="8076" y="0"/>
                    </a:moveTo>
                    <a:cubicBezTo>
                      <a:pt x="6531" y="0"/>
                      <a:pt x="5025" y="643"/>
                      <a:pt x="4012" y="1904"/>
                    </a:cubicBezTo>
                    <a:cubicBezTo>
                      <a:pt x="2335" y="3906"/>
                      <a:pt x="3220" y="6941"/>
                      <a:pt x="1239" y="9006"/>
                    </a:cubicBezTo>
                    <a:cubicBezTo>
                      <a:pt x="977" y="9240"/>
                      <a:pt x="708" y="9480"/>
                      <a:pt x="531" y="9770"/>
                    </a:cubicBezTo>
                    <a:cubicBezTo>
                      <a:pt x="213" y="10244"/>
                      <a:pt x="93" y="10832"/>
                      <a:pt x="64" y="11426"/>
                    </a:cubicBezTo>
                    <a:cubicBezTo>
                      <a:pt x="1" y="12487"/>
                      <a:pt x="64" y="13548"/>
                      <a:pt x="298" y="14581"/>
                    </a:cubicBezTo>
                    <a:cubicBezTo>
                      <a:pt x="680" y="16434"/>
                      <a:pt x="2335" y="16463"/>
                      <a:pt x="4012" y="16732"/>
                    </a:cubicBezTo>
                    <a:cubicBezTo>
                      <a:pt x="5249" y="16904"/>
                      <a:pt x="6492" y="17077"/>
                      <a:pt x="7731" y="17077"/>
                    </a:cubicBezTo>
                    <a:cubicBezTo>
                      <a:pt x="7965" y="17077"/>
                      <a:pt x="8199" y="17070"/>
                      <a:pt x="8433" y="17057"/>
                    </a:cubicBezTo>
                    <a:cubicBezTo>
                      <a:pt x="10230" y="16937"/>
                      <a:pt x="11971" y="16378"/>
                      <a:pt x="13683" y="15819"/>
                    </a:cubicBezTo>
                    <a:cubicBezTo>
                      <a:pt x="13767" y="15784"/>
                      <a:pt x="13888" y="15755"/>
                      <a:pt x="13973" y="15727"/>
                    </a:cubicBezTo>
                    <a:cubicBezTo>
                      <a:pt x="14390" y="15578"/>
                      <a:pt x="14772" y="15430"/>
                      <a:pt x="15097" y="15168"/>
                    </a:cubicBezTo>
                    <a:cubicBezTo>
                      <a:pt x="16364" y="14192"/>
                      <a:pt x="16364" y="11688"/>
                      <a:pt x="15685" y="10365"/>
                    </a:cubicBezTo>
                    <a:cubicBezTo>
                      <a:pt x="15479" y="9947"/>
                      <a:pt x="15126" y="9593"/>
                      <a:pt x="14829" y="9211"/>
                    </a:cubicBezTo>
                    <a:cubicBezTo>
                      <a:pt x="13654" y="7648"/>
                      <a:pt x="13711" y="5879"/>
                      <a:pt x="13442" y="4083"/>
                    </a:cubicBezTo>
                    <a:cubicBezTo>
                      <a:pt x="13209" y="2491"/>
                      <a:pt x="11942" y="1253"/>
                      <a:pt x="10556" y="574"/>
                    </a:cubicBezTo>
                    <a:cubicBezTo>
                      <a:pt x="9766" y="190"/>
                      <a:pt x="8915" y="0"/>
                      <a:pt x="8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3"/>
              <p:cNvSpPr/>
              <p:nvPr/>
            </p:nvSpPr>
            <p:spPr>
              <a:xfrm>
                <a:off x="3583450" y="4300352"/>
                <a:ext cx="20878" cy="54865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9370" extrusionOk="0">
                    <a:moveTo>
                      <a:pt x="29" y="0"/>
                    </a:moveTo>
                    <a:cubicBezTo>
                      <a:pt x="1" y="0"/>
                      <a:pt x="1" y="28"/>
                      <a:pt x="1" y="28"/>
                    </a:cubicBezTo>
                    <a:lnTo>
                      <a:pt x="560" y="19334"/>
                    </a:lnTo>
                    <a:lnTo>
                      <a:pt x="588" y="19370"/>
                    </a:lnTo>
                    <a:cubicBezTo>
                      <a:pt x="616" y="19334"/>
                      <a:pt x="616" y="19334"/>
                      <a:pt x="616" y="19306"/>
                    </a:cubicBezTo>
                    <a:lnTo>
                      <a:pt x="58" y="28"/>
                    </a:lnTo>
                    <a:cubicBezTo>
                      <a:pt x="58" y="28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3"/>
              <p:cNvSpPr/>
              <p:nvPr/>
            </p:nvSpPr>
            <p:spPr>
              <a:xfrm>
                <a:off x="3328061" y="4302246"/>
                <a:ext cx="509623" cy="548668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6216" extrusionOk="0">
                    <a:moveTo>
                      <a:pt x="7429" y="64"/>
                    </a:moveTo>
                    <a:cubicBezTo>
                      <a:pt x="8193" y="64"/>
                      <a:pt x="8992" y="241"/>
                      <a:pt x="9671" y="595"/>
                    </a:cubicBezTo>
                    <a:cubicBezTo>
                      <a:pt x="11143" y="1331"/>
                      <a:pt x="12147" y="2569"/>
                      <a:pt x="12324" y="3892"/>
                    </a:cubicBezTo>
                    <a:cubicBezTo>
                      <a:pt x="12381" y="4245"/>
                      <a:pt x="12409" y="4599"/>
                      <a:pt x="12437" y="4953"/>
                    </a:cubicBezTo>
                    <a:cubicBezTo>
                      <a:pt x="12586" y="6311"/>
                      <a:pt x="12734" y="7577"/>
                      <a:pt x="13590" y="8759"/>
                    </a:cubicBezTo>
                    <a:cubicBezTo>
                      <a:pt x="13675" y="8879"/>
                      <a:pt x="13767" y="8992"/>
                      <a:pt x="13852" y="9112"/>
                    </a:cubicBezTo>
                    <a:cubicBezTo>
                      <a:pt x="14029" y="9346"/>
                      <a:pt x="14241" y="9586"/>
                      <a:pt x="14383" y="9848"/>
                    </a:cubicBezTo>
                    <a:cubicBezTo>
                      <a:pt x="14977" y="11030"/>
                      <a:pt x="15005" y="13414"/>
                      <a:pt x="13852" y="14362"/>
                    </a:cubicBezTo>
                    <a:cubicBezTo>
                      <a:pt x="13534" y="14595"/>
                      <a:pt x="13180" y="14744"/>
                      <a:pt x="12826" y="14857"/>
                    </a:cubicBezTo>
                    <a:cubicBezTo>
                      <a:pt x="12734" y="14892"/>
                      <a:pt x="12650" y="14921"/>
                      <a:pt x="12558" y="14949"/>
                    </a:cubicBezTo>
                    <a:cubicBezTo>
                      <a:pt x="11022" y="15479"/>
                      <a:pt x="9402" y="16010"/>
                      <a:pt x="7754" y="16130"/>
                    </a:cubicBezTo>
                    <a:cubicBezTo>
                      <a:pt x="7549" y="16159"/>
                      <a:pt x="7308" y="16159"/>
                      <a:pt x="7075" y="16159"/>
                    </a:cubicBezTo>
                    <a:cubicBezTo>
                      <a:pt x="5957" y="16159"/>
                      <a:pt x="4804" y="15982"/>
                      <a:pt x="3715" y="15805"/>
                    </a:cubicBezTo>
                    <a:cubicBezTo>
                      <a:pt x="3566" y="15805"/>
                      <a:pt x="3418" y="15777"/>
                      <a:pt x="3276" y="15741"/>
                    </a:cubicBezTo>
                    <a:cubicBezTo>
                      <a:pt x="1861" y="15564"/>
                      <a:pt x="651" y="15387"/>
                      <a:pt x="326" y="13796"/>
                    </a:cubicBezTo>
                    <a:cubicBezTo>
                      <a:pt x="121" y="12826"/>
                      <a:pt x="57" y="11822"/>
                      <a:pt x="121" y="10853"/>
                    </a:cubicBezTo>
                    <a:cubicBezTo>
                      <a:pt x="149" y="10322"/>
                      <a:pt x="234" y="9763"/>
                      <a:pt x="531" y="9289"/>
                    </a:cubicBezTo>
                    <a:cubicBezTo>
                      <a:pt x="651" y="9084"/>
                      <a:pt x="828" y="8936"/>
                      <a:pt x="977" y="8759"/>
                    </a:cubicBezTo>
                    <a:cubicBezTo>
                      <a:pt x="1033" y="8702"/>
                      <a:pt x="1118" y="8638"/>
                      <a:pt x="1182" y="8554"/>
                    </a:cubicBezTo>
                    <a:cubicBezTo>
                      <a:pt x="2123" y="7521"/>
                      <a:pt x="2356" y="6226"/>
                      <a:pt x="2597" y="4988"/>
                    </a:cubicBezTo>
                    <a:cubicBezTo>
                      <a:pt x="2802" y="3835"/>
                      <a:pt x="3007" y="2746"/>
                      <a:pt x="3715" y="1833"/>
                    </a:cubicBezTo>
                    <a:cubicBezTo>
                      <a:pt x="4599" y="708"/>
                      <a:pt x="5957" y="64"/>
                      <a:pt x="7429" y="64"/>
                    </a:cubicBezTo>
                    <a:close/>
                    <a:moveTo>
                      <a:pt x="7429" y="1"/>
                    </a:moveTo>
                    <a:cubicBezTo>
                      <a:pt x="5957" y="1"/>
                      <a:pt x="4571" y="651"/>
                      <a:pt x="3658" y="1805"/>
                    </a:cubicBezTo>
                    <a:cubicBezTo>
                      <a:pt x="2951" y="2717"/>
                      <a:pt x="2745" y="3863"/>
                      <a:pt x="2533" y="4953"/>
                    </a:cubicBezTo>
                    <a:cubicBezTo>
                      <a:pt x="2300" y="6226"/>
                      <a:pt x="2066" y="7492"/>
                      <a:pt x="1118" y="8525"/>
                    </a:cubicBezTo>
                    <a:cubicBezTo>
                      <a:pt x="1062" y="8582"/>
                      <a:pt x="1005" y="8667"/>
                      <a:pt x="942" y="8730"/>
                    </a:cubicBezTo>
                    <a:cubicBezTo>
                      <a:pt x="765" y="8879"/>
                      <a:pt x="623" y="9056"/>
                      <a:pt x="475" y="9261"/>
                    </a:cubicBezTo>
                    <a:cubicBezTo>
                      <a:pt x="177" y="9728"/>
                      <a:pt x="93" y="10322"/>
                      <a:pt x="57" y="10824"/>
                    </a:cubicBezTo>
                    <a:cubicBezTo>
                      <a:pt x="1" y="11822"/>
                      <a:pt x="57" y="12855"/>
                      <a:pt x="269" y="13831"/>
                    </a:cubicBezTo>
                    <a:cubicBezTo>
                      <a:pt x="588" y="15451"/>
                      <a:pt x="1889" y="15628"/>
                      <a:pt x="3276" y="15805"/>
                    </a:cubicBezTo>
                    <a:cubicBezTo>
                      <a:pt x="3418" y="15833"/>
                      <a:pt x="3538" y="15861"/>
                      <a:pt x="3686" y="15861"/>
                    </a:cubicBezTo>
                    <a:cubicBezTo>
                      <a:pt x="4804" y="16038"/>
                      <a:pt x="5929" y="16215"/>
                      <a:pt x="7075" y="16215"/>
                    </a:cubicBezTo>
                    <a:cubicBezTo>
                      <a:pt x="7308" y="16215"/>
                      <a:pt x="7549" y="16215"/>
                      <a:pt x="7754" y="16187"/>
                    </a:cubicBezTo>
                    <a:cubicBezTo>
                      <a:pt x="9431" y="16067"/>
                      <a:pt x="11022" y="15536"/>
                      <a:pt x="12586" y="15005"/>
                    </a:cubicBezTo>
                    <a:cubicBezTo>
                      <a:pt x="12678" y="14977"/>
                      <a:pt x="12763" y="14949"/>
                      <a:pt x="12855" y="14921"/>
                    </a:cubicBezTo>
                    <a:cubicBezTo>
                      <a:pt x="13208" y="14800"/>
                      <a:pt x="13562" y="14652"/>
                      <a:pt x="13888" y="14390"/>
                    </a:cubicBezTo>
                    <a:cubicBezTo>
                      <a:pt x="15062" y="13442"/>
                      <a:pt x="15034" y="11001"/>
                      <a:pt x="14446" y="9820"/>
                    </a:cubicBezTo>
                    <a:cubicBezTo>
                      <a:pt x="14298" y="9551"/>
                      <a:pt x="14093" y="9289"/>
                      <a:pt x="13916" y="9056"/>
                    </a:cubicBezTo>
                    <a:cubicBezTo>
                      <a:pt x="13824" y="8964"/>
                      <a:pt x="13711" y="8844"/>
                      <a:pt x="13647" y="8730"/>
                    </a:cubicBezTo>
                    <a:cubicBezTo>
                      <a:pt x="12763" y="7577"/>
                      <a:pt x="12650" y="6283"/>
                      <a:pt x="12501" y="4953"/>
                    </a:cubicBezTo>
                    <a:cubicBezTo>
                      <a:pt x="12473" y="4599"/>
                      <a:pt x="12437" y="4245"/>
                      <a:pt x="12381" y="3892"/>
                    </a:cubicBezTo>
                    <a:cubicBezTo>
                      <a:pt x="12204" y="2540"/>
                      <a:pt x="11199" y="1302"/>
                      <a:pt x="9700" y="567"/>
                    </a:cubicBezTo>
                    <a:cubicBezTo>
                      <a:pt x="8992" y="213"/>
                      <a:pt x="8228" y="1"/>
                      <a:pt x="74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3"/>
              <p:cNvSpPr/>
              <p:nvPr/>
            </p:nvSpPr>
            <p:spPr>
              <a:xfrm>
                <a:off x="3734024" y="4439890"/>
                <a:ext cx="7951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126" extrusionOk="0">
                    <a:moveTo>
                      <a:pt x="29" y="0"/>
                    </a:moveTo>
                    <a:cubicBezTo>
                      <a:pt x="1" y="0"/>
                      <a:pt x="1" y="36"/>
                      <a:pt x="1" y="36"/>
                    </a:cubicBezTo>
                    <a:cubicBezTo>
                      <a:pt x="121" y="390"/>
                      <a:pt x="178" y="743"/>
                      <a:pt x="149" y="1097"/>
                    </a:cubicBezTo>
                    <a:lnTo>
                      <a:pt x="178" y="1125"/>
                    </a:lnTo>
                    <a:cubicBezTo>
                      <a:pt x="206" y="1125"/>
                      <a:pt x="206" y="1097"/>
                      <a:pt x="206" y="1097"/>
                    </a:cubicBezTo>
                    <a:cubicBezTo>
                      <a:pt x="234" y="708"/>
                      <a:pt x="178" y="354"/>
                      <a:pt x="57" y="36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3"/>
              <p:cNvSpPr/>
              <p:nvPr/>
            </p:nvSpPr>
            <p:spPr>
              <a:xfrm>
                <a:off x="3740960" y="4494940"/>
                <a:ext cx="31873" cy="91727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711" extrusionOk="0">
                    <a:moveTo>
                      <a:pt x="57" y="1"/>
                    </a:moveTo>
                    <a:lnTo>
                      <a:pt x="29" y="29"/>
                    </a:lnTo>
                    <a:cubicBezTo>
                      <a:pt x="1" y="970"/>
                      <a:pt x="298" y="1946"/>
                      <a:pt x="913" y="2682"/>
                    </a:cubicBezTo>
                    <a:lnTo>
                      <a:pt x="913" y="2710"/>
                    </a:lnTo>
                    <a:lnTo>
                      <a:pt x="942" y="2710"/>
                    </a:lnTo>
                    <a:lnTo>
                      <a:pt x="942" y="2653"/>
                    </a:lnTo>
                    <a:cubicBezTo>
                      <a:pt x="355" y="1911"/>
                      <a:pt x="57" y="970"/>
                      <a:pt x="93" y="29"/>
                    </a:cubicBezTo>
                    <a:cubicBezTo>
                      <a:pt x="93" y="29"/>
                      <a:pt x="93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3"/>
              <p:cNvSpPr/>
              <p:nvPr/>
            </p:nvSpPr>
            <p:spPr>
              <a:xfrm>
                <a:off x="3433866" y="4522720"/>
                <a:ext cx="9846" cy="3806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125" extrusionOk="0">
                    <a:moveTo>
                      <a:pt x="262" y="0"/>
                    </a:moveTo>
                    <a:cubicBezTo>
                      <a:pt x="234" y="0"/>
                      <a:pt x="234" y="0"/>
                      <a:pt x="234" y="28"/>
                    </a:cubicBezTo>
                    <a:cubicBezTo>
                      <a:pt x="206" y="382"/>
                      <a:pt x="149" y="736"/>
                      <a:pt x="0" y="1061"/>
                    </a:cubicBezTo>
                    <a:lnTo>
                      <a:pt x="0" y="1125"/>
                    </a:lnTo>
                    <a:lnTo>
                      <a:pt x="29" y="1125"/>
                    </a:lnTo>
                    <a:cubicBezTo>
                      <a:pt x="29" y="1125"/>
                      <a:pt x="29" y="1090"/>
                      <a:pt x="57" y="1090"/>
                    </a:cubicBezTo>
                    <a:cubicBezTo>
                      <a:pt x="206" y="771"/>
                      <a:pt x="262" y="382"/>
                      <a:pt x="291" y="28"/>
                    </a:cubicBezTo>
                    <a:cubicBezTo>
                      <a:pt x="291" y="0"/>
                      <a:pt x="291" y="0"/>
                      <a:pt x="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3"/>
              <p:cNvSpPr/>
              <p:nvPr/>
            </p:nvSpPr>
            <p:spPr>
              <a:xfrm>
                <a:off x="3446791" y="4559567"/>
                <a:ext cx="5075" cy="21113"/>
              </a:xfrm>
              <a:custGeom>
                <a:avLst/>
                <a:gdLst/>
                <a:ahLst/>
                <a:cxnLst/>
                <a:rect l="l" t="t" r="r" b="b"/>
                <a:pathLst>
                  <a:path w="150" h="624" extrusionOk="0">
                    <a:moveTo>
                      <a:pt x="121" y="1"/>
                    </a:moveTo>
                    <a:cubicBezTo>
                      <a:pt x="121" y="1"/>
                      <a:pt x="85" y="1"/>
                      <a:pt x="85" y="36"/>
                    </a:cubicBezTo>
                    <a:lnTo>
                      <a:pt x="1" y="595"/>
                    </a:lnTo>
                    <a:cubicBezTo>
                      <a:pt x="1" y="623"/>
                      <a:pt x="29" y="623"/>
                      <a:pt x="29" y="623"/>
                    </a:cubicBezTo>
                    <a:lnTo>
                      <a:pt x="57" y="623"/>
                    </a:lnTo>
                    <a:lnTo>
                      <a:pt x="149" y="36"/>
                    </a:lnTo>
                    <a:cubicBezTo>
                      <a:pt x="149" y="36"/>
                      <a:pt x="149" y="1"/>
                      <a:pt x="1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65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2"/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1888" name="Google Shape;1888;p52"/>
          <p:cNvSpPr txBox="1">
            <a:spLocks noGrp="1"/>
          </p:cNvSpPr>
          <p:nvPr>
            <p:ph type="title" idx="2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9" name="Google Shape;1889;p52"/>
          <p:cNvSpPr txBox="1">
            <a:spLocks noGrp="1"/>
          </p:cNvSpPr>
          <p:nvPr>
            <p:ph type="subTitle" idx="1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Exploring Dataset, needed coloumns, missing values and corrupted rows</a:t>
            </a:r>
            <a:endParaRPr dirty="0"/>
          </a:p>
        </p:txBody>
      </p:sp>
      <p:sp>
        <p:nvSpPr>
          <p:cNvPr id="1890" name="Google Shape;1890;p52"/>
          <p:cNvSpPr/>
          <p:nvPr/>
        </p:nvSpPr>
        <p:spPr>
          <a:xfrm>
            <a:off x="5875325" y="8208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52"/>
          <p:cNvGrpSpPr/>
          <p:nvPr/>
        </p:nvGrpSpPr>
        <p:grpSpPr>
          <a:xfrm>
            <a:off x="854579" y="820869"/>
            <a:ext cx="3441438" cy="3783274"/>
            <a:chOff x="410179" y="820869"/>
            <a:chExt cx="3441438" cy="3783274"/>
          </a:xfrm>
        </p:grpSpPr>
        <p:grpSp>
          <p:nvGrpSpPr>
            <p:cNvPr id="1892" name="Google Shape;1892;p52"/>
            <p:cNvGrpSpPr/>
            <p:nvPr/>
          </p:nvGrpSpPr>
          <p:grpSpPr>
            <a:xfrm>
              <a:off x="1055631" y="820869"/>
              <a:ext cx="2602891" cy="3783274"/>
              <a:chOff x="1055631" y="820869"/>
              <a:chExt cx="2602891" cy="3783274"/>
            </a:xfrm>
          </p:grpSpPr>
          <p:sp>
            <p:nvSpPr>
              <p:cNvPr id="1893" name="Google Shape;1893;p52"/>
              <p:cNvSpPr/>
              <p:nvPr/>
            </p:nvSpPr>
            <p:spPr>
              <a:xfrm>
                <a:off x="1055631" y="1799489"/>
                <a:ext cx="2394769" cy="1973794"/>
              </a:xfrm>
              <a:custGeom>
                <a:avLst/>
                <a:gdLst/>
                <a:ahLst/>
                <a:cxnLst/>
                <a:rect l="l" t="t" r="r" b="b"/>
                <a:pathLst>
                  <a:path w="42568" h="35085" extrusionOk="0">
                    <a:moveTo>
                      <a:pt x="28184" y="1"/>
                    </a:moveTo>
                    <a:cubicBezTo>
                      <a:pt x="27147" y="1"/>
                      <a:pt x="26108" y="74"/>
                      <a:pt x="25087" y="208"/>
                    </a:cubicBezTo>
                    <a:cubicBezTo>
                      <a:pt x="23049" y="477"/>
                      <a:pt x="21019" y="979"/>
                      <a:pt x="19130" y="1771"/>
                    </a:cubicBezTo>
                    <a:cubicBezTo>
                      <a:pt x="14857" y="3603"/>
                      <a:pt x="12530" y="8343"/>
                      <a:pt x="9049" y="11237"/>
                    </a:cubicBezTo>
                    <a:cubicBezTo>
                      <a:pt x="6750" y="13118"/>
                      <a:pt x="3920" y="13918"/>
                      <a:pt x="2357" y="16514"/>
                    </a:cubicBezTo>
                    <a:cubicBezTo>
                      <a:pt x="616" y="19344"/>
                      <a:pt x="1" y="22527"/>
                      <a:pt x="1182" y="25739"/>
                    </a:cubicBezTo>
                    <a:cubicBezTo>
                      <a:pt x="1239" y="25824"/>
                      <a:pt x="1267" y="25944"/>
                      <a:pt x="1296" y="26065"/>
                    </a:cubicBezTo>
                    <a:cubicBezTo>
                      <a:pt x="2654" y="29276"/>
                      <a:pt x="5484" y="31752"/>
                      <a:pt x="8695" y="33167"/>
                    </a:cubicBezTo>
                    <a:cubicBezTo>
                      <a:pt x="11999" y="34639"/>
                      <a:pt x="15685" y="35049"/>
                      <a:pt x="19279" y="35084"/>
                    </a:cubicBezTo>
                    <a:cubicBezTo>
                      <a:pt x="22519" y="35084"/>
                      <a:pt x="25822" y="34759"/>
                      <a:pt x="28624" y="33167"/>
                    </a:cubicBezTo>
                    <a:cubicBezTo>
                      <a:pt x="31807" y="31335"/>
                      <a:pt x="32097" y="28951"/>
                      <a:pt x="33307" y="25916"/>
                    </a:cubicBezTo>
                    <a:cubicBezTo>
                      <a:pt x="34340" y="23320"/>
                      <a:pt x="36936" y="21403"/>
                      <a:pt x="38641" y="19280"/>
                    </a:cubicBezTo>
                    <a:cubicBezTo>
                      <a:pt x="41032" y="16337"/>
                      <a:pt x="42567" y="12411"/>
                      <a:pt x="41683" y="8697"/>
                    </a:cubicBezTo>
                    <a:cubicBezTo>
                      <a:pt x="40884" y="5400"/>
                      <a:pt x="38231" y="2719"/>
                      <a:pt x="35104" y="1333"/>
                    </a:cubicBezTo>
                    <a:cubicBezTo>
                      <a:pt x="32933" y="387"/>
                      <a:pt x="30559" y="1"/>
                      <a:pt x="28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2"/>
              <p:cNvSpPr/>
              <p:nvPr/>
            </p:nvSpPr>
            <p:spPr>
              <a:xfrm rot="-4097330">
                <a:off x="2625560" y="878377"/>
                <a:ext cx="815923" cy="1020571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5" name="Google Shape;1895;p52"/>
              <p:cNvGrpSpPr/>
              <p:nvPr/>
            </p:nvGrpSpPr>
            <p:grpSpPr>
              <a:xfrm flipH="1">
                <a:off x="1157326" y="1158393"/>
                <a:ext cx="2173351" cy="3445750"/>
                <a:chOff x="-1560073" y="555050"/>
                <a:chExt cx="2438132" cy="3865549"/>
              </a:xfrm>
            </p:grpSpPr>
            <p:sp>
              <p:nvSpPr>
                <p:cNvPr id="1896" name="Google Shape;1896;p52"/>
                <p:cNvSpPr/>
                <p:nvPr/>
              </p:nvSpPr>
              <p:spPr>
                <a:xfrm>
                  <a:off x="-1035421" y="1298583"/>
                  <a:ext cx="349649" cy="78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4815" extrusionOk="0">
                      <a:moveTo>
                        <a:pt x="670" y="1"/>
                      </a:moveTo>
                      <a:cubicBezTo>
                        <a:pt x="667" y="1"/>
                        <a:pt x="664" y="1"/>
                        <a:pt x="661" y="3"/>
                      </a:cubicBezTo>
                      <a:cubicBezTo>
                        <a:pt x="577" y="51"/>
                        <a:pt x="820" y="733"/>
                        <a:pt x="730" y="796"/>
                      </a:cubicBezTo>
                      <a:cubicBezTo>
                        <a:pt x="730" y="796"/>
                        <a:pt x="729" y="797"/>
                        <a:pt x="729" y="797"/>
                      </a:cubicBezTo>
                      <a:cubicBezTo>
                        <a:pt x="697" y="797"/>
                        <a:pt x="354" y="225"/>
                        <a:pt x="291" y="225"/>
                      </a:cubicBezTo>
                      <a:cubicBezTo>
                        <a:pt x="286" y="224"/>
                        <a:pt x="282" y="223"/>
                        <a:pt x="277" y="223"/>
                      </a:cubicBezTo>
                      <a:cubicBezTo>
                        <a:pt x="143" y="223"/>
                        <a:pt x="660" y="886"/>
                        <a:pt x="619" y="886"/>
                      </a:cubicBezTo>
                      <a:cubicBezTo>
                        <a:pt x="561" y="886"/>
                        <a:pt x="242" y="386"/>
                        <a:pt x="135" y="386"/>
                      </a:cubicBezTo>
                      <a:cubicBezTo>
                        <a:pt x="126" y="386"/>
                        <a:pt x="117" y="390"/>
                        <a:pt x="112" y="399"/>
                      </a:cubicBezTo>
                      <a:cubicBezTo>
                        <a:pt x="90" y="468"/>
                        <a:pt x="466" y="949"/>
                        <a:pt x="424" y="997"/>
                      </a:cubicBezTo>
                      <a:cubicBezTo>
                        <a:pt x="422" y="1000"/>
                        <a:pt x="419" y="1001"/>
                        <a:pt x="416" y="1001"/>
                      </a:cubicBezTo>
                      <a:cubicBezTo>
                        <a:pt x="372" y="1001"/>
                        <a:pt x="194" y="731"/>
                        <a:pt x="90" y="711"/>
                      </a:cubicBezTo>
                      <a:cubicBezTo>
                        <a:pt x="1" y="711"/>
                        <a:pt x="334" y="1171"/>
                        <a:pt x="355" y="1214"/>
                      </a:cubicBezTo>
                      <a:cubicBezTo>
                        <a:pt x="355" y="1282"/>
                        <a:pt x="508" y="1658"/>
                        <a:pt x="709" y="1901"/>
                      </a:cubicBezTo>
                      <a:cubicBezTo>
                        <a:pt x="709" y="1901"/>
                        <a:pt x="1590" y="4814"/>
                        <a:pt x="2104" y="4814"/>
                      </a:cubicBezTo>
                      <a:cubicBezTo>
                        <a:pt x="2117" y="4814"/>
                        <a:pt x="2129" y="4813"/>
                        <a:pt x="2142" y="4809"/>
                      </a:cubicBezTo>
                      <a:lnTo>
                        <a:pt x="2115" y="3265"/>
                      </a:lnTo>
                      <a:cubicBezTo>
                        <a:pt x="2115" y="3266"/>
                        <a:pt x="2115" y="3266"/>
                        <a:pt x="2114" y="3266"/>
                      </a:cubicBezTo>
                      <a:cubicBezTo>
                        <a:pt x="2075" y="3266"/>
                        <a:pt x="1259" y="1526"/>
                        <a:pt x="1259" y="1526"/>
                      </a:cubicBezTo>
                      <a:cubicBezTo>
                        <a:pt x="1259" y="1526"/>
                        <a:pt x="1349" y="664"/>
                        <a:pt x="1238" y="622"/>
                      </a:cubicBezTo>
                      <a:cubicBezTo>
                        <a:pt x="1231" y="617"/>
                        <a:pt x="1225" y="615"/>
                        <a:pt x="1219" y="615"/>
                      </a:cubicBezTo>
                      <a:cubicBezTo>
                        <a:pt x="1129" y="615"/>
                        <a:pt x="1144" y="1083"/>
                        <a:pt x="1084" y="1108"/>
                      </a:cubicBezTo>
                      <a:cubicBezTo>
                        <a:pt x="1083" y="1109"/>
                        <a:pt x="1082" y="1109"/>
                        <a:pt x="1081" y="1109"/>
                      </a:cubicBezTo>
                      <a:cubicBezTo>
                        <a:pt x="1009" y="1109"/>
                        <a:pt x="783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52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rgbClr val="80FF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52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52"/>
                <p:cNvSpPr/>
                <p:nvPr/>
              </p:nvSpPr>
              <p:spPr>
                <a:xfrm>
                  <a:off x="-509788" y="1086868"/>
                  <a:ext cx="510109" cy="44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2712" extrusionOk="0">
                      <a:moveTo>
                        <a:pt x="1153" y="0"/>
                      </a:moveTo>
                      <a:cubicBezTo>
                        <a:pt x="752" y="0"/>
                        <a:pt x="360" y="187"/>
                        <a:pt x="154" y="443"/>
                      </a:cubicBezTo>
                      <a:cubicBezTo>
                        <a:pt x="0" y="639"/>
                        <a:pt x="22" y="1104"/>
                        <a:pt x="85" y="1237"/>
                      </a:cubicBezTo>
                      <a:lnTo>
                        <a:pt x="926" y="2690"/>
                      </a:lnTo>
                      <a:lnTo>
                        <a:pt x="2226" y="2690"/>
                      </a:lnTo>
                      <a:lnTo>
                        <a:pt x="2247" y="2426"/>
                      </a:lnTo>
                      <a:lnTo>
                        <a:pt x="2443" y="2712"/>
                      </a:lnTo>
                      <a:lnTo>
                        <a:pt x="3125" y="2622"/>
                      </a:lnTo>
                      <a:cubicBezTo>
                        <a:pt x="3083" y="2357"/>
                        <a:pt x="2839" y="2246"/>
                        <a:pt x="2665" y="2051"/>
                      </a:cubicBezTo>
                      <a:cubicBezTo>
                        <a:pt x="2491" y="1829"/>
                        <a:pt x="2707" y="1765"/>
                        <a:pt x="2776" y="1543"/>
                      </a:cubicBezTo>
                      <a:cubicBezTo>
                        <a:pt x="2839" y="1300"/>
                        <a:pt x="2554" y="1215"/>
                        <a:pt x="2464" y="1057"/>
                      </a:cubicBezTo>
                      <a:cubicBezTo>
                        <a:pt x="2358" y="903"/>
                        <a:pt x="2332" y="660"/>
                        <a:pt x="2226" y="486"/>
                      </a:cubicBezTo>
                      <a:cubicBezTo>
                        <a:pt x="2046" y="221"/>
                        <a:pt x="1608" y="89"/>
                        <a:pt x="1608" y="89"/>
                      </a:cubicBezTo>
                      <a:cubicBezTo>
                        <a:pt x="1461" y="28"/>
                        <a:pt x="1306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52"/>
                <p:cNvSpPr/>
                <p:nvPr/>
              </p:nvSpPr>
              <p:spPr>
                <a:xfrm>
                  <a:off x="-305249" y="953832"/>
                  <a:ext cx="169275" cy="16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16" extrusionOk="0">
                      <a:moveTo>
                        <a:pt x="508" y="0"/>
                      </a:moveTo>
                      <a:cubicBezTo>
                        <a:pt x="222" y="0"/>
                        <a:pt x="0" y="222"/>
                        <a:pt x="0" y="508"/>
                      </a:cubicBezTo>
                      <a:cubicBezTo>
                        <a:pt x="0" y="793"/>
                        <a:pt x="222" y="1015"/>
                        <a:pt x="508" y="1015"/>
                      </a:cubicBezTo>
                      <a:cubicBezTo>
                        <a:pt x="793" y="1015"/>
                        <a:pt x="1037" y="793"/>
                        <a:pt x="1037" y="508"/>
                      </a:cubicBezTo>
                      <a:cubicBezTo>
                        <a:pt x="1037" y="222"/>
                        <a:pt x="793" y="0"/>
                        <a:pt x="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52"/>
                <p:cNvSpPr/>
                <p:nvPr/>
              </p:nvSpPr>
              <p:spPr>
                <a:xfrm>
                  <a:off x="-502932" y="1162609"/>
                  <a:ext cx="334958" cy="50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" h="3068" extrusionOk="0">
                      <a:moveTo>
                        <a:pt x="487" y="1"/>
                      </a:moveTo>
                      <a:cubicBezTo>
                        <a:pt x="487" y="43"/>
                        <a:pt x="223" y="133"/>
                        <a:pt x="1" y="773"/>
                      </a:cubicBezTo>
                      <a:cubicBezTo>
                        <a:pt x="39" y="1520"/>
                        <a:pt x="360" y="1793"/>
                        <a:pt x="571" y="1793"/>
                      </a:cubicBezTo>
                      <a:cubicBezTo>
                        <a:pt x="596" y="1793"/>
                        <a:pt x="619" y="1790"/>
                        <a:pt x="640" y="1782"/>
                      </a:cubicBezTo>
                      <a:cubicBezTo>
                        <a:pt x="645" y="1780"/>
                        <a:pt x="649" y="1779"/>
                        <a:pt x="653" y="1779"/>
                      </a:cubicBezTo>
                      <a:cubicBezTo>
                        <a:pt x="765" y="1779"/>
                        <a:pt x="656" y="2612"/>
                        <a:pt x="508" y="2887"/>
                      </a:cubicBezTo>
                      <a:cubicBezTo>
                        <a:pt x="551" y="3017"/>
                        <a:pt x="649" y="3067"/>
                        <a:pt x="776" y="3067"/>
                      </a:cubicBezTo>
                      <a:cubicBezTo>
                        <a:pt x="1034" y="3067"/>
                        <a:pt x="1412" y="2858"/>
                        <a:pt x="1689" y="2678"/>
                      </a:cubicBezTo>
                      <a:lnTo>
                        <a:pt x="1689" y="2678"/>
                      </a:lnTo>
                      <a:cubicBezTo>
                        <a:pt x="1697" y="2680"/>
                        <a:pt x="1706" y="2681"/>
                        <a:pt x="1714" y="2681"/>
                      </a:cubicBezTo>
                      <a:cubicBezTo>
                        <a:pt x="1853" y="2681"/>
                        <a:pt x="2052" y="2422"/>
                        <a:pt x="2052" y="2422"/>
                      </a:cubicBezTo>
                      <a:lnTo>
                        <a:pt x="2052" y="2422"/>
                      </a:lnTo>
                      <a:cubicBezTo>
                        <a:pt x="2052" y="2422"/>
                        <a:pt x="1899" y="2542"/>
                        <a:pt x="1689" y="2678"/>
                      </a:cubicBezTo>
                      <a:lnTo>
                        <a:pt x="1689" y="2678"/>
                      </a:lnTo>
                      <a:cubicBezTo>
                        <a:pt x="1638" y="2665"/>
                        <a:pt x="1598" y="2606"/>
                        <a:pt x="1587" y="2470"/>
                      </a:cubicBezTo>
                      <a:cubicBezTo>
                        <a:pt x="1566" y="2248"/>
                        <a:pt x="1391" y="1677"/>
                        <a:pt x="1523" y="1386"/>
                      </a:cubicBezTo>
                      <a:cubicBezTo>
                        <a:pt x="1544" y="1365"/>
                        <a:pt x="1655" y="1301"/>
                        <a:pt x="1677" y="1280"/>
                      </a:cubicBezTo>
                      <a:cubicBezTo>
                        <a:pt x="1788" y="1232"/>
                        <a:pt x="1941" y="1058"/>
                        <a:pt x="1851" y="857"/>
                      </a:cubicBezTo>
                      <a:cubicBezTo>
                        <a:pt x="1807" y="760"/>
                        <a:pt x="1742" y="734"/>
                        <a:pt x="1680" y="734"/>
                      </a:cubicBezTo>
                      <a:cubicBezTo>
                        <a:pt x="1616" y="734"/>
                        <a:pt x="1555" y="762"/>
                        <a:pt x="1523" y="773"/>
                      </a:cubicBezTo>
                      <a:cubicBezTo>
                        <a:pt x="1499" y="773"/>
                        <a:pt x="1441" y="907"/>
                        <a:pt x="1417" y="907"/>
                      </a:cubicBezTo>
                      <a:cubicBezTo>
                        <a:pt x="1415" y="907"/>
                        <a:pt x="1414" y="906"/>
                        <a:pt x="1412" y="905"/>
                      </a:cubicBezTo>
                      <a:cubicBezTo>
                        <a:pt x="773" y="725"/>
                        <a:pt x="508" y="439"/>
                        <a:pt x="487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52"/>
                <p:cNvSpPr/>
                <p:nvPr/>
              </p:nvSpPr>
              <p:spPr>
                <a:xfrm>
                  <a:off x="-395031" y="1424273"/>
                  <a:ext cx="87331" cy="5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22" extrusionOk="0">
                      <a:moveTo>
                        <a:pt x="458" y="1"/>
                      </a:moveTo>
                      <a:cubicBezTo>
                        <a:pt x="453" y="1"/>
                        <a:pt x="447" y="2"/>
                        <a:pt x="439" y="5"/>
                      </a:cubicBezTo>
                      <a:cubicBezTo>
                        <a:pt x="265" y="74"/>
                        <a:pt x="1" y="158"/>
                        <a:pt x="1" y="158"/>
                      </a:cubicBezTo>
                      <a:cubicBezTo>
                        <a:pt x="52" y="278"/>
                        <a:pt x="117" y="322"/>
                        <a:pt x="182" y="322"/>
                      </a:cubicBezTo>
                      <a:cubicBezTo>
                        <a:pt x="357" y="322"/>
                        <a:pt x="534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52"/>
                <p:cNvSpPr/>
                <p:nvPr/>
              </p:nvSpPr>
              <p:spPr>
                <a:xfrm>
                  <a:off x="-499504" y="4100339"/>
                  <a:ext cx="162419" cy="22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379" extrusionOk="0">
                      <a:moveTo>
                        <a:pt x="1" y="0"/>
                      </a:moveTo>
                      <a:lnTo>
                        <a:pt x="70" y="968"/>
                      </a:lnTo>
                      <a:cubicBezTo>
                        <a:pt x="70" y="968"/>
                        <a:pt x="265" y="1079"/>
                        <a:pt x="466" y="1322"/>
                      </a:cubicBezTo>
                      <a:cubicBezTo>
                        <a:pt x="498" y="1362"/>
                        <a:pt x="530" y="1379"/>
                        <a:pt x="562" y="1379"/>
                      </a:cubicBezTo>
                      <a:cubicBezTo>
                        <a:pt x="722" y="1379"/>
                        <a:pt x="863" y="947"/>
                        <a:pt x="863" y="947"/>
                      </a:cubicBezTo>
                      <a:lnTo>
                        <a:pt x="995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52"/>
                <p:cNvSpPr/>
                <p:nvPr/>
              </p:nvSpPr>
              <p:spPr>
                <a:xfrm>
                  <a:off x="166025" y="4093483"/>
                  <a:ext cx="136464" cy="17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00" extrusionOk="0">
                      <a:moveTo>
                        <a:pt x="0" y="0"/>
                      </a:moveTo>
                      <a:lnTo>
                        <a:pt x="286" y="925"/>
                      </a:lnTo>
                      <a:cubicBezTo>
                        <a:pt x="286" y="925"/>
                        <a:pt x="508" y="1100"/>
                        <a:pt x="598" y="1100"/>
                      </a:cubicBezTo>
                      <a:cubicBezTo>
                        <a:pt x="730" y="1100"/>
                        <a:pt x="814" y="857"/>
                        <a:pt x="814" y="857"/>
                      </a:cubicBezTo>
                      <a:lnTo>
                        <a:pt x="835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52"/>
                <p:cNvSpPr/>
                <p:nvPr/>
              </p:nvSpPr>
              <p:spPr>
                <a:xfrm>
                  <a:off x="-632381" y="4229783"/>
                  <a:ext cx="291864" cy="14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" h="884" extrusionOk="0">
                      <a:moveTo>
                        <a:pt x="1677" y="0"/>
                      </a:moveTo>
                      <a:cubicBezTo>
                        <a:pt x="1655" y="0"/>
                        <a:pt x="1629" y="22"/>
                        <a:pt x="1608" y="22"/>
                      </a:cubicBezTo>
                      <a:cubicBezTo>
                        <a:pt x="1550" y="103"/>
                        <a:pt x="1328" y="293"/>
                        <a:pt x="1189" y="293"/>
                      </a:cubicBezTo>
                      <a:cubicBezTo>
                        <a:pt x="1174" y="293"/>
                        <a:pt x="1160" y="290"/>
                        <a:pt x="1148" y="286"/>
                      </a:cubicBezTo>
                      <a:cubicBezTo>
                        <a:pt x="1058" y="244"/>
                        <a:pt x="947" y="201"/>
                        <a:pt x="926" y="175"/>
                      </a:cubicBezTo>
                      <a:cubicBezTo>
                        <a:pt x="905" y="154"/>
                        <a:pt x="862" y="154"/>
                        <a:pt x="815" y="154"/>
                      </a:cubicBezTo>
                      <a:lnTo>
                        <a:pt x="43" y="794"/>
                      </a:lnTo>
                      <a:cubicBezTo>
                        <a:pt x="1" y="815"/>
                        <a:pt x="43" y="883"/>
                        <a:pt x="91" y="883"/>
                      </a:cubicBezTo>
                      <a:lnTo>
                        <a:pt x="1232" y="883"/>
                      </a:lnTo>
                      <a:cubicBezTo>
                        <a:pt x="1259" y="883"/>
                        <a:pt x="1301" y="862"/>
                        <a:pt x="1301" y="862"/>
                      </a:cubicBezTo>
                      <a:lnTo>
                        <a:pt x="1391" y="682"/>
                      </a:lnTo>
                      <a:cubicBezTo>
                        <a:pt x="1403" y="648"/>
                        <a:pt x="1421" y="632"/>
                        <a:pt x="1435" y="632"/>
                      </a:cubicBezTo>
                      <a:cubicBezTo>
                        <a:pt x="1446" y="632"/>
                        <a:pt x="1455" y="642"/>
                        <a:pt x="1455" y="661"/>
                      </a:cubicBezTo>
                      <a:lnTo>
                        <a:pt x="1497" y="836"/>
                      </a:lnTo>
                      <a:cubicBezTo>
                        <a:pt x="1497" y="849"/>
                        <a:pt x="1563" y="856"/>
                        <a:pt x="1629" y="856"/>
                      </a:cubicBezTo>
                      <a:cubicBezTo>
                        <a:pt x="1695" y="856"/>
                        <a:pt x="1761" y="849"/>
                        <a:pt x="1761" y="836"/>
                      </a:cubicBezTo>
                      <a:cubicBezTo>
                        <a:pt x="1788" y="682"/>
                        <a:pt x="1761" y="201"/>
                        <a:pt x="1719" y="43"/>
                      </a:cubicBezTo>
                      <a:cubicBezTo>
                        <a:pt x="1719" y="22"/>
                        <a:pt x="1698" y="22"/>
                        <a:pt x="16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52"/>
                <p:cNvSpPr/>
                <p:nvPr/>
              </p:nvSpPr>
              <p:spPr>
                <a:xfrm>
                  <a:off x="191000" y="4226356"/>
                  <a:ext cx="187394" cy="194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190" extrusionOk="0">
                      <a:moveTo>
                        <a:pt x="640" y="0"/>
                      </a:moveTo>
                      <a:lnTo>
                        <a:pt x="550" y="175"/>
                      </a:lnTo>
                      <a:cubicBezTo>
                        <a:pt x="527" y="212"/>
                        <a:pt x="477" y="229"/>
                        <a:pt x="426" y="229"/>
                      </a:cubicBezTo>
                      <a:cubicBezTo>
                        <a:pt x="384" y="229"/>
                        <a:pt x="341" y="218"/>
                        <a:pt x="312" y="196"/>
                      </a:cubicBezTo>
                      <a:lnTo>
                        <a:pt x="133" y="43"/>
                      </a:lnTo>
                      <a:lnTo>
                        <a:pt x="111" y="43"/>
                      </a:lnTo>
                      <a:lnTo>
                        <a:pt x="0" y="793"/>
                      </a:lnTo>
                      <a:cubicBezTo>
                        <a:pt x="0" y="857"/>
                        <a:pt x="69" y="926"/>
                        <a:pt x="180" y="968"/>
                      </a:cubicBezTo>
                      <a:cubicBezTo>
                        <a:pt x="312" y="1037"/>
                        <a:pt x="550" y="1190"/>
                        <a:pt x="709" y="1190"/>
                      </a:cubicBezTo>
                      <a:cubicBezTo>
                        <a:pt x="793" y="1190"/>
                        <a:pt x="904" y="1037"/>
                        <a:pt x="1037" y="947"/>
                      </a:cubicBezTo>
                      <a:cubicBezTo>
                        <a:pt x="1127" y="904"/>
                        <a:pt x="1148" y="815"/>
                        <a:pt x="1105" y="751"/>
                      </a:cubicBez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52"/>
                <p:cNvSpPr/>
                <p:nvPr/>
              </p:nvSpPr>
              <p:spPr>
                <a:xfrm>
                  <a:off x="-704044" y="2075252"/>
                  <a:ext cx="1024626" cy="2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7" h="12751" extrusionOk="0">
                      <a:moveTo>
                        <a:pt x="3333" y="0"/>
                      </a:moveTo>
                      <a:cubicBezTo>
                        <a:pt x="2703" y="0"/>
                        <a:pt x="2177" y="80"/>
                        <a:pt x="1539" y="157"/>
                      </a:cubicBezTo>
                      <a:cubicBezTo>
                        <a:pt x="1" y="2694"/>
                        <a:pt x="1058" y="10646"/>
                        <a:pt x="1254" y="12713"/>
                      </a:cubicBezTo>
                      <a:cubicBezTo>
                        <a:pt x="1361" y="12729"/>
                        <a:pt x="1641" y="12750"/>
                        <a:pt x="1881" y="12750"/>
                      </a:cubicBezTo>
                      <a:cubicBezTo>
                        <a:pt x="2043" y="12750"/>
                        <a:pt x="2186" y="12741"/>
                        <a:pt x="2248" y="12713"/>
                      </a:cubicBezTo>
                      <a:cubicBezTo>
                        <a:pt x="2248" y="9388"/>
                        <a:pt x="2623" y="4941"/>
                        <a:pt x="2465" y="3725"/>
                      </a:cubicBezTo>
                      <a:cubicBezTo>
                        <a:pt x="2453" y="3630"/>
                        <a:pt x="2527" y="3580"/>
                        <a:pt x="2604" y="3580"/>
                      </a:cubicBezTo>
                      <a:cubicBezTo>
                        <a:pt x="2668" y="3580"/>
                        <a:pt x="2734" y="3614"/>
                        <a:pt x="2755" y="3683"/>
                      </a:cubicBezTo>
                      <a:cubicBezTo>
                        <a:pt x="2993" y="4740"/>
                        <a:pt x="4759" y="10910"/>
                        <a:pt x="5351" y="12581"/>
                      </a:cubicBezTo>
                      <a:cubicBezTo>
                        <a:pt x="5456" y="12581"/>
                        <a:pt x="5647" y="12597"/>
                        <a:pt x="5850" y="12597"/>
                      </a:cubicBezTo>
                      <a:cubicBezTo>
                        <a:pt x="5996" y="12597"/>
                        <a:pt x="6148" y="12589"/>
                        <a:pt x="6276" y="12560"/>
                      </a:cubicBezTo>
                      <a:cubicBezTo>
                        <a:pt x="6144" y="10889"/>
                        <a:pt x="4801" y="3022"/>
                        <a:pt x="4558" y="2097"/>
                      </a:cubicBezTo>
                      <a:cubicBezTo>
                        <a:pt x="4363" y="1304"/>
                        <a:pt x="3897" y="622"/>
                        <a:pt x="3548" y="3"/>
                      </a:cubicBezTo>
                      <a:cubicBezTo>
                        <a:pt x="3475" y="1"/>
                        <a:pt x="3403" y="0"/>
                        <a:pt x="3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52"/>
                <p:cNvSpPr/>
                <p:nvPr/>
              </p:nvSpPr>
              <p:spPr>
                <a:xfrm>
                  <a:off x="-542599" y="2115408"/>
                  <a:ext cx="122753" cy="202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12404" extrusionOk="0">
                      <a:moveTo>
                        <a:pt x="730" y="0"/>
                      </a:moveTo>
                      <a:cubicBezTo>
                        <a:pt x="730" y="0"/>
                        <a:pt x="0" y="1740"/>
                        <a:pt x="0" y="3923"/>
                      </a:cubicBezTo>
                      <a:cubicBezTo>
                        <a:pt x="0" y="6123"/>
                        <a:pt x="598" y="12404"/>
                        <a:pt x="598" y="12404"/>
                      </a:cubicBezTo>
                      <a:lnTo>
                        <a:pt x="619" y="12382"/>
                      </a:lnTo>
                      <a:cubicBezTo>
                        <a:pt x="619" y="12382"/>
                        <a:pt x="619" y="12293"/>
                        <a:pt x="598" y="12118"/>
                      </a:cubicBezTo>
                      <a:cubicBezTo>
                        <a:pt x="487" y="10881"/>
                        <a:pt x="22" y="5837"/>
                        <a:pt x="22" y="3923"/>
                      </a:cubicBezTo>
                      <a:cubicBezTo>
                        <a:pt x="22" y="2845"/>
                        <a:pt x="223" y="1851"/>
                        <a:pt x="397" y="1148"/>
                      </a:cubicBezTo>
                      <a:cubicBezTo>
                        <a:pt x="487" y="793"/>
                        <a:pt x="577" y="508"/>
                        <a:pt x="640" y="307"/>
                      </a:cubicBezTo>
                      <a:cubicBezTo>
                        <a:pt x="661" y="222"/>
                        <a:pt x="709" y="154"/>
                        <a:pt x="730" y="90"/>
                      </a:cubicBezTo>
                      <a:cubicBezTo>
                        <a:pt x="730" y="43"/>
                        <a:pt x="751" y="22"/>
                        <a:pt x="751" y="22"/>
                      </a:cubicBezTo>
                      <a:lnTo>
                        <a:pt x="7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52"/>
                <p:cNvSpPr/>
                <p:nvPr/>
              </p:nvSpPr>
              <p:spPr>
                <a:xfrm>
                  <a:off x="-139560" y="2133527"/>
                  <a:ext cx="395355" cy="1991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2" h="12203" extrusionOk="0">
                      <a:moveTo>
                        <a:pt x="0" y="0"/>
                      </a:moveTo>
                      <a:lnTo>
                        <a:pt x="2401" y="12203"/>
                      </a:lnTo>
                      <a:lnTo>
                        <a:pt x="2422" y="1220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52"/>
                <p:cNvSpPr/>
                <p:nvPr/>
              </p:nvSpPr>
              <p:spPr>
                <a:xfrm>
                  <a:off x="-517624" y="1514705"/>
                  <a:ext cx="525780" cy="63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1" h="3901" extrusionOk="0">
                      <a:moveTo>
                        <a:pt x="1677" y="1"/>
                      </a:moveTo>
                      <a:cubicBezTo>
                        <a:pt x="1677" y="1"/>
                        <a:pt x="1253" y="288"/>
                        <a:pt x="986" y="288"/>
                      </a:cubicBezTo>
                      <a:cubicBezTo>
                        <a:pt x="974" y="288"/>
                        <a:pt x="963" y="287"/>
                        <a:pt x="952" y="286"/>
                      </a:cubicBezTo>
                      <a:cubicBezTo>
                        <a:pt x="896" y="286"/>
                        <a:pt x="840" y="309"/>
                        <a:pt x="801" y="309"/>
                      </a:cubicBezTo>
                      <a:cubicBezTo>
                        <a:pt x="763" y="309"/>
                        <a:pt x="741" y="288"/>
                        <a:pt x="752" y="202"/>
                      </a:cubicBezTo>
                      <a:lnTo>
                        <a:pt x="752" y="202"/>
                      </a:lnTo>
                      <a:cubicBezTo>
                        <a:pt x="688" y="244"/>
                        <a:pt x="1" y="1851"/>
                        <a:pt x="27" y="2338"/>
                      </a:cubicBezTo>
                      <a:cubicBezTo>
                        <a:pt x="48" y="2845"/>
                        <a:pt x="292" y="3770"/>
                        <a:pt x="292" y="3770"/>
                      </a:cubicBezTo>
                      <a:cubicBezTo>
                        <a:pt x="292" y="3770"/>
                        <a:pt x="422" y="3901"/>
                        <a:pt x="1092" y="3901"/>
                      </a:cubicBezTo>
                      <a:cubicBezTo>
                        <a:pt x="1450" y="3901"/>
                        <a:pt x="1963" y="3863"/>
                        <a:pt x="2692" y="3749"/>
                      </a:cubicBezTo>
                      <a:cubicBezTo>
                        <a:pt x="3221" y="2623"/>
                        <a:pt x="3110" y="926"/>
                        <a:pt x="2428" y="223"/>
                      </a:cubicBezTo>
                      <a:cubicBezTo>
                        <a:pt x="2428" y="223"/>
                        <a:pt x="1851" y="1"/>
                        <a:pt x="167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52"/>
                <p:cNvSpPr/>
                <p:nvPr/>
              </p:nvSpPr>
              <p:spPr>
                <a:xfrm>
                  <a:off x="-6683" y="1453492"/>
                  <a:ext cx="662081" cy="632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3873" extrusionOk="0">
                      <a:moveTo>
                        <a:pt x="4035" y="0"/>
                      </a:moveTo>
                      <a:cubicBezTo>
                        <a:pt x="3770" y="111"/>
                        <a:pt x="2845" y="355"/>
                        <a:pt x="2845" y="355"/>
                      </a:cubicBezTo>
                      <a:cubicBezTo>
                        <a:pt x="2845" y="355"/>
                        <a:pt x="1318" y="2227"/>
                        <a:pt x="1281" y="2227"/>
                      </a:cubicBezTo>
                      <a:cubicBezTo>
                        <a:pt x="1280" y="2227"/>
                        <a:pt x="1280" y="2227"/>
                        <a:pt x="1280" y="2226"/>
                      </a:cubicBezTo>
                      <a:lnTo>
                        <a:pt x="598" y="1719"/>
                      </a:lnTo>
                      <a:lnTo>
                        <a:pt x="1" y="2908"/>
                      </a:lnTo>
                      <a:lnTo>
                        <a:pt x="1322" y="3860"/>
                      </a:lnTo>
                      <a:cubicBezTo>
                        <a:pt x="1340" y="3868"/>
                        <a:pt x="1359" y="3872"/>
                        <a:pt x="1378" y="3872"/>
                      </a:cubicBezTo>
                      <a:cubicBezTo>
                        <a:pt x="1917" y="3872"/>
                        <a:pt x="3109" y="793"/>
                        <a:pt x="3109" y="793"/>
                      </a:cubicBezTo>
                      <a:cubicBezTo>
                        <a:pt x="3109" y="793"/>
                        <a:pt x="3638" y="640"/>
                        <a:pt x="3702" y="577"/>
                      </a:cubicBezTo>
                      <a:lnTo>
                        <a:pt x="4056" y="27"/>
                      </a:lnTo>
                      <a:cubicBezTo>
                        <a:pt x="4056" y="0"/>
                        <a:pt x="4056" y="0"/>
                        <a:pt x="4035" y="0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52"/>
                <p:cNvSpPr/>
                <p:nvPr/>
              </p:nvSpPr>
              <p:spPr>
                <a:xfrm>
                  <a:off x="-409722" y="1541149"/>
                  <a:ext cx="608540" cy="46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2879" extrusionOk="0">
                      <a:moveTo>
                        <a:pt x="1537" y="0"/>
                      </a:moveTo>
                      <a:cubicBezTo>
                        <a:pt x="1413" y="0"/>
                        <a:pt x="1322" y="18"/>
                        <a:pt x="1322" y="18"/>
                      </a:cubicBezTo>
                      <a:cubicBezTo>
                        <a:pt x="1" y="1271"/>
                        <a:pt x="3088" y="2879"/>
                        <a:pt x="3088" y="2879"/>
                      </a:cubicBezTo>
                      <a:lnTo>
                        <a:pt x="3728" y="1668"/>
                      </a:lnTo>
                      <a:cubicBezTo>
                        <a:pt x="3728" y="1668"/>
                        <a:pt x="2359" y="589"/>
                        <a:pt x="2115" y="235"/>
                      </a:cubicBezTo>
                      <a:cubicBezTo>
                        <a:pt x="1974" y="40"/>
                        <a:pt x="1719" y="0"/>
                        <a:pt x="15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52"/>
                <p:cNvSpPr/>
                <p:nvPr/>
              </p:nvSpPr>
              <p:spPr>
                <a:xfrm>
                  <a:off x="457652" y="1437369"/>
                  <a:ext cx="108062" cy="7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455" extrusionOk="0">
                      <a:moveTo>
                        <a:pt x="641" y="1"/>
                      </a:moveTo>
                      <a:cubicBezTo>
                        <a:pt x="528" y="1"/>
                        <a:pt x="1" y="455"/>
                        <a:pt x="1" y="455"/>
                      </a:cubicBezTo>
                      <a:lnTo>
                        <a:pt x="508" y="322"/>
                      </a:lnTo>
                      <a:cubicBezTo>
                        <a:pt x="508" y="322"/>
                        <a:pt x="662" y="79"/>
                        <a:pt x="662" y="16"/>
                      </a:cubicBezTo>
                      <a:cubicBezTo>
                        <a:pt x="660" y="6"/>
                        <a:pt x="652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52"/>
                <p:cNvSpPr/>
                <p:nvPr/>
              </p:nvSpPr>
              <p:spPr>
                <a:xfrm>
                  <a:off x="-488241" y="2281091"/>
                  <a:ext cx="277173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308" extrusionOk="0">
                      <a:moveTo>
                        <a:pt x="1" y="1"/>
                      </a:moveTo>
                      <a:lnTo>
                        <a:pt x="85" y="307"/>
                      </a:lnTo>
                      <a:lnTo>
                        <a:pt x="1698" y="307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52"/>
                <p:cNvSpPr/>
                <p:nvPr/>
              </p:nvSpPr>
              <p:spPr>
                <a:xfrm>
                  <a:off x="-1304603" y="1871209"/>
                  <a:ext cx="830376" cy="46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2819" extrusionOk="0">
                      <a:moveTo>
                        <a:pt x="0" y="0"/>
                      </a:moveTo>
                      <a:lnTo>
                        <a:pt x="989" y="2818"/>
                      </a:lnTo>
                      <a:lnTo>
                        <a:pt x="5086" y="2818"/>
                      </a:lnTo>
                      <a:lnTo>
                        <a:pt x="409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52"/>
                <p:cNvSpPr/>
                <p:nvPr/>
              </p:nvSpPr>
              <p:spPr>
                <a:xfrm>
                  <a:off x="-927519" y="2072314"/>
                  <a:ext cx="83087" cy="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08" extrusionOk="0">
                      <a:moveTo>
                        <a:pt x="244" y="0"/>
                      </a:moveTo>
                      <a:cubicBezTo>
                        <a:pt x="112" y="0"/>
                        <a:pt x="0" y="111"/>
                        <a:pt x="0" y="264"/>
                      </a:cubicBezTo>
                      <a:cubicBezTo>
                        <a:pt x="0" y="397"/>
                        <a:pt x="112" y="508"/>
                        <a:pt x="244" y="508"/>
                      </a:cubicBezTo>
                      <a:cubicBezTo>
                        <a:pt x="397" y="508"/>
                        <a:pt x="508" y="397"/>
                        <a:pt x="508" y="264"/>
                      </a:cubicBezTo>
                      <a:cubicBezTo>
                        <a:pt x="508" y="111"/>
                        <a:pt x="397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52"/>
                <p:cNvSpPr/>
                <p:nvPr/>
              </p:nvSpPr>
              <p:spPr>
                <a:xfrm>
                  <a:off x="-1560073" y="2331204"/>
                  <a:ext cx="1492294" cy="6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2" h="418" extrusionOk="0">
                      <a:moveTo>
                        <a:pt x="0" y="0"/>
                      </a:moveTo>
                      <a:lnTo>
                        <a:pt x="0" y="418"/>
                      </a:lnTo>
                      <a:lnTo>
                        <a:pt x="9141" y="418"/>
                      </a:lnTo>
                      <a:lnTo>
                        <a:pt x="91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52"/>
                <p:cNvSpPr/>
                <p:nvPr/>
              </p:nvSpPr>
              <p:spPr>
                <a:xfrm>
                  <a:off x="277267" y="576844"/>
                  <a:ext cx="589605" cy="7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4384" extrusionOk="0">
                      <a:moveTo>
                        <a:pt x="1809" y="1"/>
                      </a:moveTo>
                      <a:cubicBezTo>
                        <a:pt x="815" y="1"/>
                        <a:pt x="1" y="815"/>
                        <a:pt x="1" y="1804"/>
                      </a:cubicBezTo>
                      <a:cubicBezTo>
                        <a:pt x="1" y="2798"/>
                        <a:pt x="1719" y="4384"/>
                        <a:pt x="1719" y="4384"/>
                      </a:cubicBezTo>
                      <a:cubicBezTo>
                        <a:pt x="1719" y="4384"/>
                        <a:pt x="3612" y="2798"/>
                        <a:pt x="3612" y="1804"/>
                      </a:cubicBezTo>
                      <a:cubicBezTo>
                        <a:pt x="3612" y="815"/>
                        <a:pt x="2797" y="1"/>
                        <a:pt x="18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52"/>
                <p:cNvSpPr/>
                <p:nvPr/>
              </p:nvSpPr>
              <p:spPr>
                <a:xfrm>
                  <a:off x="270335" y="555050"/>
                  <a:ext cx="607724" cy="73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4495" extrusionOk="0">
                      <a:moveTo>
                        <a:pt x="1872" y="112"/>
                      </a:moveTo>
                      <a:cubicBezTo>
                        <a:pt x="2359" y="112"/>
                        <a:pt x="2798" y="307"/>
                        <a:pt x="3104" y="614"/>
                      </a:cubicBezTo>
                      <a:cubicBezTo>
                        <a:pt x="3416" y="926"/>
                        <a:pt x="3612" y="1365"/>
                        <a:pt x="3612" y="1851"/>
                      </a:cubicBezTo>
                      <a:cubicBezTo>
                        <a:pt x="3612" y="2094"/>
                        <a:pt x="3501" y="2380"/>
                        <a:pt x="3326" y="2665"/>
                      </a:cubicBezTo>
                      <a:cubicBezTo>
                        <a:pt x="3062" y="3083"/>
                        <a:pt x="2665" y="3501"/>
                        <a:pt x="2338" y="3834"/>
                      </a:cubicBezTo>
                      <a:cubicBezTo>
                        <a:pt x="2179" y="4008"/>
                        <a:pt x="2026" y="4140"/>
                        <a:pt x="1915" y="4230"/>
                      </a:cubicBezTo>
                      <a:cubicBezTo>
                        <a:pt x="1872" y="4272"/>
                        <a:pt x="1830" y="4315"/>
                        <a:pt x="1783" y="4341"/>
                      </a:cubicBezTo>
                      <a:cubicBezTo>
                        <a:pt x="1779" y="4345"/>
                        <a:pt x="1776" y="4348"/>
                        <a:pt x="1772" y="4352"/>
                      </a:cubicBezTo>
                      <a:lnTo>
                        <a:pt x="1772" y="4352"/>
                      </a:lnTo>
                      <a:cubicBezTo>
                        <a:pt x="1668" y="4244"/>
                        <a:pt x="1266" y="3859"/>
                        <a:pt x="884" y="3390"/>
                      </a:cubicBezTo>
                      <a:cubicBezTo>
                        <a:pt x="683" y="3125"/>
                        <a:pt x="487" y="2861"/>
                        <a:pt x="329" y="2597"/>
                      </a:cubicBezTo>
                      <a:cubicBezTo>
                        <a:pt x="196" y="2332"/>
                        <a:pt x="112" y="2068"/>
                        <a:pt x="112" y="1851"/>
                      </a:cubicBezTo>
                      <a:cubicBezTo>
                        <a:pt x="112" y="1365"/>
                        <a:pt x="307" y="926"/>
                        <a:pt x="619" y="614"/>
                      </a:cubicBezTo>
                      <a:cubicBezTo>
                        <a:pt x="947" y="307"/>
                        <a:pt x="1386" y="112"/>
                        <a:pt x="1872" y="112"/>
                      </a:cubicBezTo>
                      <a:close/>
                      <a:moveTo>
                        <a:pt x="1872" y="1"/>
                      </a:moveTo>
                      <a:cubicBezTo>
                        <a:pt x="836" y="1"/>
                        <a:pt x="1" y="836"/>
                        <a:pt x="1" y="1851"/>
                      </a:cubicBezTo>
                      <a:cubicBezTo>
                        <a:pt x="1" y="2115"/>
                        <a:pt x="133" y="2422"/>
                        <a:pt x="286" y="2708"/>
                      </a:cubicBezTo>
                      <a:cubicBezTo>
                        <a:pt x="773" y="3569"/>
                        <a:pt x="1740" y="4447"/>
                        <a:pt x="1740" y="4447"/>
                      </a:cubicBezTo>
                      <a:lnTo>
                        <a:pt x="1783" y="4495"/>
                      </a:lnTo>
                      <a:lnTo>
                        <a:pt x="1809" y="4447"/>
                      </a:lnTo>
                      <a:cubicBezTo>
                        <a:pt x="1809" y="4447"/>
                        <a:pt x="2290" y="4077"/>
                        <a:pt x="2755" y="3548"/>
                      </a:cubicBezTo>
                      <a:cubicBezTo>
                        <a:pt x="2999" y="3284"/>
                        <a:pt x="3236" y="2993"/>
                        <a:pt x="3416" y="2708"/>
                      </a:cubicBezTo>
                      <a:cubicBezTo>
                        <a:pt x="3591" y="2422"/>
                        <a:pt x="3723" y="2115"/>
                        <a:pt x="3723" y="1851"/>
                      </a:cubicBezTo>
                      <a:cubicBezTo>
                        <a:pt x="3723" y="836"/>
                        <a:pt x="2887" y="1"/>
                        <a:pt x="18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52"/>
                <p:cNvSpPr/>
                <p:nvPr/>
              </p:nvSpPr>
              <p:spPr>
                <a:xfrm>
                  <a:off x="453327" y="827815"/>
                  <a:ext cx="237507" cy="35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2205" extrusionOk="0">
                      <a:moveTo>
                        <a:pt x="983" y="184"/>
                      </a:moveTo>
                      <a:cubicBezTo>
                        <a:pt x="1005" y="237"/>
                        <a:pt x="1016" y="298"/>
                        <a:pt x="1016" y="355"/>
                      </a:cubicBezTo>
                      <a:cubicBezTo>
                        <a:pt x="1016" y="397"/>
                        <a:pt x="1016" y="444"/>
                        <a:pt x="995" y="466"/>
                      </a:cubicBezTo>
                      <a:cubicBezTo>
                        <a:pt x="995" y="487"/>
                        <a:pt x="995" y="508"/>
                        <a:pt x="973" y="529"/>
                      </a:cubicBezTo>
                      <a:cubicBezTo>
                        <a:pt x="973" y="529"/>
                        <a:pt x="973" y="555"/>
                        <a:pt x="952" y="555"/>
                      </a:cubicBezTo>
                      <a:cubicBezTo>
                        <a:pt x="926" y="508"/>
                        <a:pt x="926" y="444"/>
                        <a:pt x="926" y="397"/>
                      </a:cubicBezTo>
                      <a:cubicBezTo>
                        <a:pt x="926" y="333"/>
                        <a:pt x="926" y="265"/>
                        <a:pt x="973" y="201"/>
                      </a:cubicBezTo>
                      <a:cubicBezTo>
                        <a:pt x="976" y="195"/>
                        <a:pt x="979" y="190"/>
                        <a:pt x="983" y="184"/>
                      </a:cubicBezTo>
                      <a:close/>
                      <a:moveTo>
                        <a:pt x="469" y="263"/>
                      </a:moveTo>
                      <a:cubicBezTo>
                        <a:pt x="515" y="352"/>
                        <a:pt x="541" y="456"/>
                        <a:pt x="556" y="555"/>
                      </a:cubicBezTo>
                      <a:lnTo>
                        <a:pt x="556" y="577"/>
                      </a:lnTo>
                      <a:lnTo>
                        <a:pt x="556" y="598"/>
                      </a:lnTo>
                      <a:cubicBezTo>
                        <a:pt x="556" y="619"/>
                        <a:pt x="529" y="619"/>
                        <a:pt x="529" y="619"/>
                      </a:cubicBezTo>
                      <a:cubicBezTo>
                        <a:pt x="508" y="619"/>
                        <a:pt x="487" y="619"/>
                        <a:pt x="487" y="598"/>
                      </a:cubicBezTo>
                      <a:cubicBezTo>
                        <a:pt x="466" y="577"/>
                        <a:pt x="466" y="555"/>
                        <a:pt x="445" y="508"/>
                      </a:cubicBezTo>
                      <a:lnTo>
                        <a:pt x="445" y="423"/>
                      </a:lnTo>
                      <a:cubicBezTo>
                        <a:pt x="445" y="372"/>
                        <a:pt x="452" y="315"/>
                        <a:pt x="469" y="263"/>
                      </a:cubicBezTo>
                      <a:close/>
                      <a:moveTo>
                        <a:pt x="773" y="0"/>
                      </a:moveTo>
                      <a:cubicBezTo>
                        <a:pt x="662" y="0"/>
                        <a:pt x="577" y="48"/>
                        <a:pt x="508" y="132"/>
                      </a:cubicBezTo>
                      <a:cubicBezTo>
                        <a:pt x="491" y="156"/>
                        <a:pt x="477" y="182"/>
                        <a:pt x="466" y="208"/>
                      </a:cubicBezTo>
                      <a:lnTo>
                        <a:pt x="466" y="208"/>
                      </a:lnTo>
                      <a:cubicBezTo>
                        <a:pt x="428" y="150"/>
                        <a:pt x="377" y="102"/>
                        <a:pt x="313" y="69"/>
                      </a:cubicBezTo>
                      <a:cubicBezTo>
                        <a:pt x="291" y="48"/>
                        <a:pt x="244" y="48"/>
                        <a:pt x="223" y="48"/>
                      </a:cubicBezTo>
                      <a:lnTo>
                        <a:pt x="180" y="48"/>
                      </a:lnTo>
                      <a:cubicBezTo>
                        <a:pt x="91" y="69"/>
                        <a:pt x="27" y="132"/>
                        <a:pt x="27" y="222"/>
                      </a:cubicBezTo>
                      <a:cubicBezTo>
                        <a:pt x="1" y="243"/>
                        <a:pt x="1" y="291"/>
                        <a:pt x="1" y="312"/>
                      </a:cubicBezTo>
                      <a:cubicBezTo>
                        <a:pt x="1" y="376"/>
                        <a:pt x="1" y="423"/>
                        <a:pt x="27" y="466"/>
                      </a:cubicBezTo>
                      <a:cubicBezTo>
                        <a:pt x="112" y="973"/>
                        <a:pt x="223" y="1481"/>
                        <a:pt x="355" y="1983"/>
                      </a:cubicBezTo>
                      <a:lnTo>
                        <a:pt x="376" y="1962"/>
                      </a:lnTo>
                      <a:cubicBezTo>
                        <a:pt x="244" y="1481"/>
                        <a:pt x="133" y="973"/>
                        <a:pt x="48" y="466"/>
                      </a:cubicBezTo>
                      <a:cubicBezTo>
                        <a:pt x="48" y="423"/>
                        <a:pt x="27" y="355"/>
                        <a:pt x="27" y="312"/>
                      </a:cubicBezTo>
                      <a:cubicBezTo>
                        <a:pt x="27" y="291"/>
                        <a:pt x="27" y="265"/>
                        <a:pt x="48" y="222"/>
                      </a:cubicBezTo>
                      <a:cubicBezTo>
                        <a:pt x="48" y="159"/>
                        <a:pt x="112" y="90"/>
                        <a:pt x="180" y="69"/>
                      </a:cubicBezTo>
                      <a:lnTo>
                        <a:pt x="223" y="69"/>
                      </a:lnTo>
                      <a:cubicBezTo>
                        <a:pt x="244" y="69"/>
                        <a:pt x="291" y="69"/>
                        <a:pt x="313" y="90"/>
                      </a:cubicBezTo>
                      <a:cubicBezTo>
                        <a:pt x="373" y="125"/>
                        <a:pt x="419" y="177"/>
                        <a:pt x="455" y="237"/>
                      </a:cubicBezTo>
                      <a:lnTo>
                        <a:pt x="455" y="237"/>
                      </a:lnTo>
                      <a:cubicBezTo>
                        <a:pt x="432" y="301"/>
                        <a:pt x="424" y="366"/>
                        <a:pt x="424" y="423"/>
                      </a:cubicBezTo>
                      <a:lnTo>
                        <a:pt x="424" y="529"/>
                      </a:lnTo>
                      <a:cubicBezTo>
                        <a:pt x="445" y="555"/>
                        <a:pt x="445" y="598"/>
                        <a:pt x="466" y="619"/>
                      </a:cubicBezTo>
                      <a:cubicBezTo>
                        <a:pt x="487" y="640"/>
                        <a:pt x="508" y="640"/>
                        <a:pt x="529" y="640"/>
                      </a:cubicBezTo>
                      <a:cubicBezTo>
                        <a:pt x="556" y="640"/>
                        <a:pt x="577" y="640"/>
                        <a:pt x="577" y="619"/>
                      </a:cubicBezTo>
                      <a:cubicBezTo>
                        <a:pt x="577" y="598"/>
                        <a:pt x="598" y="598"/>
                        <a:pt x="598" y="577"/>
                      </a:cubicBezTo>
                      <a:lnTo>
                        <a:pt x="577" y="555"/>
                      </a:lnTo>
                      <a:cubicBezTo>
                        <a:pt x="565" y="439"/>
                        <a:pt x="536" y="325"/>
                        <a:pt x="481" y="231"/>
                      </a:cubicBezTo>
                      <a:lnTo>
                        <a:pt x="481" y="231"/>
                      </a:lnTo>
                      <a:cubicBezTo>
                        <a:pt x="493" y="204"/>
                        <a:pt x="509" y="179"/>
                        <a:pt x="529" y="159"/>
                      </a:cubicBezTo>
                      <a:cubicBezTo>
                        <a:pt x="598" y="69"/>
                        <a:pt x="688" y="27"/>
                        <a:pt x="773" y="27"/>
                      </a:cubicBezTo>
                      <a:cubicBezTo>
                        <a:pt x="794" y="27"/>
                        <a:pt x="841" y="48"/>
                        <a:pt x="884" y="69"/>
                      </a:cubicBezTo>
                      <a:cubicBezTo>
                        <a:pt x="921" y="87"/>
                        <a:pt x="950" y="120"/>
                        <a:pt x="972" y="161"/>
                      </a:cubicBezTo>
                      <a:lnTo>
                        <a:pt x="972" y="161"/>
                      </a:lnTo>
                      <a:cubicBezTo>
                        <a:pt x="964" y="174"/>
                        <a:pt x="958" y="187"/>
                        <a:pt x="952" y="201"/>
                      </a:cubicBezTo>
                      <a:cubicBezTo>
                        <a:pt x="905" y="243"/>
                        <a:pt x="905" y="333"/>
                        <a:pt x="905" y="397"/>
                      </a:cubicBezTo>
                      <a:cubicBezTo>
                        <a:pt x="905" y="466"/>
                        <a:pt x="905" y="508"/>
                        <a:pt x="926" y="555"/>
                      </a:cubicBezTo>
                      <a:lnTo>
                        <a:pt x="926" y="577"/>
                      </a:lnTo>
                      <a:lnTo>
                        <a:pt x="952" y="577"/>
                      </a:lnTo>
                      <a:cubicBezTo>
                        <a:pt x="973" y="577"/>
                        <a:pt x="995" y="555"/>
                        <a:pt x="995" y="529"/>
                      </a:cubicBezTo>
                      <a:cubicBezTo>
                        <a:pt x="1016" y="508"/>
                        <a:pt x="1016" y="487"/>
                        <a:pt x="1016" y="487"/>
                      </a:cubicBezTo>
                      <a:cubicBezTo>
                        <a:pt x="1037" y="444"/>
                        <a:pt x="1037" y="397"/>
                        <a:pt x="1037" y="355"/>
                      </a:cubicBezTo>
                      <a:cubicBezTo>
                        <a:pt x="1037" y="293"/>
                        <a:pt x="1024" y="226"/>
                        <a:pt x="994" y="167"/>
                      </a:cubicBezTo>
                      <a:lnTo>
                        <a:pt x="994" y="167"/>
                      </a:lnTo>
                      <a:cubicBezTo>
                        <a:pt x="1045" y="95"/>
                        <a:pt x="1139" y="48"/>
                        <a:pt x="1217" y="48"/>
                      </a:cubicBezTo>
                      <a:cubicBezTo>
                        <a:pt x="1238" y="48"/>
                        <a:pt x="1259" y="48"/>
                        <a:pt x="1280" y="69"/>
                      </a:cubicBezTo>
                      <a:cubicBezTo>
                        <a:pt x="1370" y="90"/>
                        <a:pt x="1412" y="159"/>
                        <a:pt x="1433" y="243"/>
                      </a:cubicBezTo>
                      <a:lnTo>
                        <a:pt x="1433" y="355"/>
                      </a:lnTo>
                      <a:lnTo>
                        <a:pt x="1433" y="487"/>
                      </a:lnTo>
                      <a:cubicBezTo>
                        <a:pt x="1371" y="1044"/>
                        <a:pt x="1198" y="1587"/>
                        <a:pt x="1048" y="2105"/>
                      </a:cubicBezTo>
                      <a:lnTo>
                        <a:pt x="1048" y="2105"/>
                      </a:lnTo>
                      <a:cubicBezTo>
                        <a:pt x="1045" y="2102"/>
                        <a:pt x="1041" y="2098"/>
                        <a:pt x="1037" y="2094"/>
                      </a:cubicBezTo>
                      <a:lnTo>
                        <a:pt x="1016" y="2094"/>
                      </a:lnTo>
                      <a:cubicBezTo>
                        <a:pt x="1016" y="2115"/>
                        <a:pt x="1037" y="2142"/>
                        <a:pt x="1037" y="2163"/>
                      </a:cubicBezTo>
                      <a:lnTo>
                        <a:pt x="1037" y="2205"/>
                      </a:lnTo>
                      <a:lnTo>
                        <a:pt x="1058" y="2163"/>
                      </a:lnTo>
                      <a:cubicBezTo>
                        <a:pt x="1238" y="1613"/>
                        <a:pt x="1391" y="1058"/>
                        <a:pt x="1455" y="487"/>
                      </a:cubicBezTo>
                      <a:lnTo>
                        <a:pt x="1455" y="355"/>
                      </a:lnTo>
                      <a:lnTo>
                        <a:pt x="1455" y="243"/>
                      </a:lnTo>
                      <a:cubicBezTo>
                        <a:pt x="1433" y="159"/>
                        <a:pt x="1391" y="69"/>
                        <a:pt x="1301" y="48"/>
                      </a:cubicBezTo>
                      <a:cubicBezTo>
                        <a:pt x="1280" y="27"/>
                        <a:pt x="1238" y="27"/>
                        <a:pt x="1217" y="27"/>
                      </a:cubicBezTo>
                      <a:cubicBezTo>
                        <a:pt x="1126" y="27"/>
                        <a:pt x="1035" y="69"/>
                        <a:pt x="982" y="145"/>
                      </a:cubicBezTo>
                      <a:lnTo>
                        <a:pt x="982" y="145"/>
                      </a:lnTo>
                      <a:cubicBezTo>
                        <a:pt x="958" y="106"/>
                        <a:pt x="926" y="72"/>
                        <a:pt x="884" y="48"/>
                      </a:cubicBezTo>
                      <a:cubicBezTo>
                        <a:pt x="862" y="27"/>
                        <a:pt x="820" y="0"/>
                        <a:pt x="7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52"/>
                <p:cNvSpPr/>
                <p:nvPr/>
              </p:nvSpPr>
              <p:spPr>
                <a:xfrm>
                  <a:off x="468018" y="1184156"/>
                  <a:ext cx="165847" cy="9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07" y="329"/>
                        <a:pt x="572" y="572"/>
                        <a:pt x="572" y="572"/>
                      </a:cubicBezTo>
                      <a:cubicBezTo>
                        <a:pt x="572" y="572"/>
                        <a:pt x="751" y="418"/>
                        <a:pt x="1016" y="175"/>
                      </a:cubicBezTo>
                      <a:cubicBezTo>
                        <a:pt x="794" y="175"/>
                        <a:pt x="572" y="154"/>
                        <a:pt x="355" y="112"/>
                      </a:cubicBezTo>
                      <a:cubicBezTo>
                        <a:pt x="223" y="91"/>
                        <a:pt x="112" y="43"/>
                        <a:pt x="1" y="1"/>
                      </a:cubicBezTo>
                      <a:close/>
                    </a:path>
                  </a:pathLst>
                </a:custGeom>
                <a:solidFill>
                  <a:srgbClr val="FFD8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52"/>
                <p:cNvSpPr/>
                <p:nvPr/>
              </p:nvSpPr>
              <p:spPr>
                <a:xfrm>
                  <a:off x="406803" y="1144490"/>
                  <a:ext cx="305576" cy="6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" h="398" extrusionOk="0">
                      <a:moveTo>
                        <a:pt x="222" y="1"/>
                      </a:moveTo>
                      <a:cubicBezTo>
                        <a:pt x="90" y="1"/>
                        <a:pt x="0" y="90"/>
                        <a:pt x="0" y="202"/>
                      </a:cubicBezTo>
                      <a:cubicBezTo>
                        <a:pt x="0" y="307"/>
                        <a:pt x="90" y="397"/>
                        <a:pt x="222" y="397"/>
                      </a:cubicBezTo>
                      <a:lnTo>
                        <a:pt x="1676" y="397"/>
                      </a:lnTo>
                      <a:cubicBezTo>
                        <a:pt x="1787" y="397"/>
                        <a:pt x="1872" y="307"/>
                        <a:pt x="1872" y="202"/>
                      </a:cubicBezTo>
                      <a:cubicBezTo>
                        <a:pt x="1872" y="90"/>
                        <a:pt x="1787" y="1"/>
                        <a:pt x="16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52"/>
                <p:cNvSpPr/>
                <p:nvPr/>
              </p:nvSpPr>
              <p:spPr>
                <a:xfrm>
                  <a:off x="422714" y="1202275"/>
                  <a:ext cx="273745" cy="15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" h="969" extrusionOk="0">
                      <a:moveTo>
                        <a:pt x="0" y="1"/>
                      </a:moveTo>
                      <a:lnTo>
                        <a:pt x="0" y="133"/>
                      </a:lnTo>
                      <a:cubicBezTo>
                        <a:pt x="0" y="593"/>
                        <a:pt x="376" y="968"/>
                        <a:pt x="841" y="968"/>
                      </a:cubicBezTo>
                      <a:cubicBezTo>
                        <a:pt x="1301" y="968"/>
                        <a:pt x="1676" y="593"/>
                        <a:pt x="1676" y="133"/>
                      </a:cubicBez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52"/>
                <p:cNvSpPr/>
                <p:nvPr/>
              </p:nvSpPr>
              <p:spPr>
                <a:xfrm>
                  <a:off x="-254318" y="1294176"/>
                  <a:ext cx="39013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63" extrusionOk="0">
                      <a:moveTo>
                        <a:pt x="187" y="0"/>
                      </a:moveTo>
                      <a:cubicBezTo>
                        <a:pt x="150" y="0"/>
                        <a:pt x="119" y="15"/>
                        <a:pt x="85" y="30"/>
                      </a:cubicBezTo>
                      <a:cubicBezTo>
                        <a:pt x="43" y="51"/>
                        <a:pt x="0" y="99"/>
                        <a:pt x="0" y="162"/>
                      </a:cubicBezTo>
                      <a:lnTo>
                        <a:pt x="21" y="162"/>
                      </a:lnTo>
                      <a:cubicBezTo>
                        <a:pt x="43" y="120"/>
                        <a:pt x="64" y="78"/>
                        <a:pt x="106" y="51"/>
                      </a:cubicBezTo>
                      <a:cubicBezTo>
                        <a:pt x="119" y="41"/>
                        <a:pt x="136" y="35"/>
                        <a:pt x="156" y="35"/>
                      </a:cubicBezTo>
                      <a:cubicBezTo>
                        <a:pt x="175" y="35"/>
                        <a:pt x="196" y="41"/>
                        <a:pt x="217" y="51"/>
                      </a:cubicBezTo>
                      <a:lnTo>
                        <a:pt x="238" y="9"/>
                      </a:lnTo>
                      <a:cubicBezTo>
                        <a:pt x="220" y="3"/>
                        <a:pt x="203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52"/>
                <p:cNvSpPr/>
                <p:nvPr/>
              </p:nvSpPr>
              <p:spPr>
                <a:xfrm>
                  <a:off x="-452818" y="1381833"/>
                  <a:ext cx="90759" cy="29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1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" y="90"/>
                        <a:pt x="159" y="175"/>
                        <a:pt x="265" y="175"/>
                      </a:cubicBezTo>
                      <a:cubicBezTo>
                        <a:pt x="285" y="180"/>
                        <a:pt x="306" y="182"/>
                        <a:pt x="327" y="182"/>
                      </a:cubicBezTo>
                      <a:cubicBezTo>
                        <a:pt x="416" y="182"/>
                        <a:pt x="500" y="138"/>
                        <a:pt x="555" y="6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6" name="Google Shape;1926;p52"/>
            <p:cNvGrpSpPr/>
            <p:nvPr/>
          </p:nvGrpSpPr>
          <p:grpSpPr>
            <a:xfrm>
              <a:off x="3071765" y="3307025"/>
              <a:ext cx="360758" cy="258297"/>
              <a:chOff x="4992850" y="4345375"/>
              <a:chExt cx="607336" cy="638400"/>
            </a:xfrm>
          </p:grpSpPr>
          <p:sp>
            <p:nvSpPr>
              <p:cNvPr id="1927" name="Google Shape;1927;p52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2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9" name="Google Shape;1929;p52"/>
            <p:cNvGrpSpPr/>
            <p:nvPr/>
          </p:nvGrpSpPr>
          <p:grpSpPr>
            <a:xfrm>
              <a:off x="1815072" y="917396"/>
              <a:ext cx="234196" cy="188409"/>
              <a:chOff x="5151797" y="479071"/>
              <a:chExt cx="234196" cy="188409"/>
            </a:xfrm>
          </p:grpSpPr>
          <p:sp>
            <p:nvSpPr>
              <p:cNvPr id="1930" name="Google Shape;1930;p52"/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52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2" name="Google Shape;1932;p52"/>
            <p:cNvGrpSpPr/>
            <p:nvPr/>
          </p:nvGrpSpPr>
          <p:grpSpPr>
            <a:xfrm>
              <a:off x="3616829" y="1825222"/>
              <a:ext cx="234788" cy="188409"/>
              <a:chOff x="6428979" y="917397"/>
              <a:chExt cx="234788" cy="188409"/>
            </a:xfrm>
          </p:grpSpPr>
          <p:sp>
            <p:nvSpPr>
              <p:cNvPr id="1933" name="Google Shape;1933;p52"/>
              <p:cNvSpPr/>
              <p:nvPr/>
            </p:nvSpPr>
            <p:spPr>
              <a:xfrm>
                <a:off x="6538500" y="917397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52"/>
              <p:cNvSpPr/>
              <p:nvPr/>
            </p:nvSpPr>
            <p:spPr>
              <a:xfrm>
                <a:off x="6428979" y="917397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218" y="1"/>
                    </a:moveTo>
                    <a:cubicBezTo>
                      <a:pt x="172" y="1"/>
                      <a:pt x="126" y="15"/>
                      <a:pt x="85" y="39"/>
                    </a:cubicBezTo>
                    <a:cubicBezTo>
                      <a:pt x="0" y="131"/>
                      <a:pt x="0" y="280"/>
                      <a:pt x="85" y="365"/>
                    </a:cubicBezTo>
                    <a:lnTo>
                      <a:pt x="856" y="1136"/>
                    </a:lnTo>
                    <a:lnTo>
                      <a:pt x="85" y="1843"/>
                    </a:lnTo>
                    <a:cubicBezTo>
                      <a:pt x="0" y="1928"/>
                      <a:pt x="0" y="2077"/>
                      <a:pt x="85" y="2133"/>
                    </a:cubicBezTo>
                    <a:cubicBezTo>
                      <a:pt x="121" y="2197"/>
                      <a:pt x="177" y="2225"/>
                      <a:pt x="234" y="2225"/>
                    </a:cubicBezTo>
                    <a:cubicBezTo>
                      <a:pt x="297" y="2225"/>
                      <a:pt x="326" y="2197"/>
                      <a:pt x="382" y="2162"/>
                    </a:cubicBezTo>
                    <a:lnTo>
                      <a:pt x="1444" y="1164"/>
                    </a:lnTo>
                    <a:lnTo>
                      <a:pt x="382" y="75"/>
                    </a:lnTo>
                    <a:cubicBezTo>
                      <a:pt x="335" y="23"/>
                      <a:pt x="276" y="1"/>
                      <a:pt x="2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5" name="Google Shape;1935;p52"/>
            <p:cNvGrpSpPr/>
            <p:nvPr/>
          </p:nvGrpSpPr>
          <p:grpSpPr>
            <a:xfrm>
              <a:off x="410179" y="2612664"/>
              <a:ext cx="1097920" cy="199693"/>
              <a:chOff x="3539162" y="2822395"/>
              <a:chExt cx="360695" cy="65604"/>
            </a:xfrm>
          </p:grpSpPr>
          <p:sp>
            <p:nvSpPr>
              <p:cNvPr id="1936" name="Google Shape;1936;p52"/>
              <p:cNvSpPr/>
              <p:nvPr/>
            </p:nvSpPr>
            <p:spPr>
              <a:xfrm>
                <a:off x="3610541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2"/>
              <p:cNvSpPr/>
              <p:nvPr/>
            </p:nvSpPr>
            <p:spPr>
              <a:xfrm>
                <a:off x="3626925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2"/>
              <p:cNvSpPr/>
              <p:nvPr/>
            </p:nvSpPr>
            <p:spPr>
              <a:xfrm>
                <a:off x="3659452" y="2830000"/>
                <a:ext cx="23504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34" extrusionOk="0">
                    <a:moveTo>
                      <a:pt x="326" y="86"/>
                    </a:moveTo>
                    <a:cubicBezTo>
                      <a:pt x="475" y="86"/>
                      <a:pt x="588" y="291"/>
                      <a:pt x="588" y="531"/>
                    </a:cubicBezTo>
                    <a:cubicBezTo>
                      <a:pt x="588" y="765"/>
                      <a:pt x="475" y="942"/>
                      <a:pt x="326" y="942"/>
                    </a:cubicBezTo>
                    <a:cubicBezTo>
                      <a:pt x="206" y="942"/>
                      <a:pt x="93" y="765"/>
                      <a:pt x="93" y="531"/>
                    </a:cubicBezTo>
                    <a:cubicBezTo>
                      <a:pt x="93" y="291"/>
                      <a:pt x="206" y="86"/>
                      <a:pt x="326" y="86"/>
                    </a:cubicBezTo>
                    <a:close/>
                    <a:moveTo>
                      <a:pt x="326" y="1"/>
                    </a:moveTo>
                    <a:cubicBezTo>
                      <a:pt x="149" y="1"/>
                      <a:pt x="1" y="234"/>
                      <a:pt x="1" y="531"/>
                    </a:cubicBezTo>
                    <a:cubicBezTo>
                      <a:pt x="1" y="822"/>
                      <a:pt x="149" y="1034"/>
                      <a:pt x="326" y="1034"/>
                    </a:cubicBezTo>
                    <a:cubicBezTo>
                      <a:pt x="531" y="1034"/>
                      <a:pt x="680" y="822"/>
                      <a:pt x="680" y="531"/>
                    </a:cubicBezTo>
                    <a:cubicBezTo>
                      <a:pt x="680" y="234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2"/>
              <p:cNvSpPr/>
              <p:nvPr/>
            </p:nvSpPr>
            <p:spPr>
              <a:xfrm>
                <a:off x="3704215" y="2833940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2"/>
              <p:cNvSpPr/>
              <p:nvPr/>
            </p:nvSpPr>
            <p:spPr>
              <a:xfrm>
                <a:off x="3719596" y="2835150"/>
                <a:ext cx="22536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970" extrusionOk="0">
                    <a:moveTo>
                      <a:pt x="560" y="85"/>
                    </a:moveTo>
                    <a:lnTo>
                      <a:pt x="560" y="885"/>
                    </a:lnTo>
                    <a:lnTo>
                      <a:pt x="86" y="885"/>
                    </a:lnTo>
                    <a:lnTo>
                      <a:pt x="86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652" y="97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2"/>
              <p:cNvSpPr/>
              <p:nvPr/>
            </p:nvSpPr>
            <p:spPr>
              <a:xfrm>
                <a:off x="3753125" y="2835150"/>
                <a:ext cx="3059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970" extrusionOk="0">
                    <a:moveTo>
                      <a:pt x="800" y="85"/>
                    </a:moveTo>
                    <a:lnTo>
                      <a:pt x="800" y="885"/>
                    </a:lnTo>
                    <a:lnTo>
                      <a:pt x="92" y="885"/>
                    </a:lnTo>
                    <a:lnTo>
                      <a:pt x="92" y="85"/>
                    </a:lnTo>
                    <a:close/>
                    <a:moveTo>
                      <a:pt x="0" y="0"/>
                    </a:moveTo>
                    <a:lnTo>
                      <a:pt x="0" y="970"/>
                    </a:lnTo>
                    <a:lnTo>
                      <a:pt x="884" y="970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2"/>
              <p:cNvSpPr/>
              <p:nvPr/>
            </p:nvSpPr>
            <p:spPr>
              <a:xfrm>
                <a:off x="3793948" y="2835150"/>
                <a:ext cx="34772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0" extrusionOk="0">
                    <a:moveTo>
                      <a:pt x="913" y="85"/>
                    </a:moveTo>
                    <a:lnTo>
                      <a:pt x="913" y="885"/>
                    </a:lnTo>
                    <a:lnTo>
                      <a:pt x="93" y="885"/>
                    </a:lnTo>
                    <a:lnTo>
                      <a:pt x="93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1005" y="97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52"/>
              <p:cNvSpPr/>
              <p:nvPr/>
            </p:nvSpPr>
            <p:spPr>
              <a:xfrm>
                <a:off x="3839921" y="2822395"/>
                <a:ext cx="21292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52"/>
              <p:cNvSpPr/>
              <p:nvPr/>
            </p:nvSpPr>
            <p:spPr>
              <a:xfrm>
                <a:off x="3873415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52"/>
              <p:cNvSpPr/>
              <p:nvPr/>
            </p:nvSpPr>
            <p:spPr>
              <a:xfrm>
                <a:off x="3886619" y="2823916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52"/>
              <p:cNvSpPr/>
              <p:nvPr/>
            </p:nvSpPr>
            <p:spPr>
              <a:xfrm>
                <a:off x="3578014" y="2822395"/>
                <a:ext cx="21327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2"/>
              <p:cNvSpPr/>
              <p:nvPr/>
            </p:nvSpPr>
            <p:spPr>
              <a:xfrm>
                <a:off x="3555547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2"/>
              <p:cNvSpPr/>
              <p:nvPr/>
            </p:nvSpPr>
            <p:spPr>
              <a:xfrm>
                <a:off x="3539162" y="2823916"/>
                <a:ext cx="13480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9" name="Google Shape;1949;p52"/>
            <p:cNvGrpSpPr/>
            <p:nvPr/>
          </p:nvGrpSpPr>
          <p:grpSpPr>
            <a:xfrm>
              <a:off x="2477344" y="1232101"/>
              <a:ext cx="1051808" cy="229363"/>
              <a:chOff x="4002795" y="1877329"/>
              <a:chExt cx="345546" cy="75352"/>
            </a:xfrm>
          </p:grpSpPr>
          <p:sp>
            <p:nvSpPr>
              <p:cNvPr id="1950" name="Google Shape;1950;p5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5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2"/>
              <p:cNvSpPr/>
              <p:nvPr/>
            </p:nvSpPr>
            <p:spPr>
              <a:xfrm>
                <a:off x="4167847" y="1898587"/>
                <a:ext cx="21534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623" h="921" extrusionOk="0">
                    <a:moveTo>
                      <a:pt x="531" y="93"/>
                    </a:moveTo>
                    <a:lnTo>
                      <a:pt x="531" y="828"/>
                    </a:lnTo>
                    <a:lnTo>
                      <a:pt x="92" y="828"/>
                    </a:lnTo>
                    <a:lnTo>
                      <a:pt x="92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623" y="920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2"/>
              <p:cNvSpPr/>
              <p:nvPr/>
            </p:nvSpPr>
            <p:spPr>
              <a:xfrm>
                <a:off x="4128235" y="1898587"/>
                <a:ext cx="29622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21" extrusionOk="0">
                    <a:moveTo>
                      <a:pt x="764" y="93"/>
                    </a:moveTo>
                    <a:lnTo>
                      <a:pt x="764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856" y="920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2"/>
              <p:cNvSpPr/>
              <p:nvPr/>
            </p:nvSpPr>
            <p:spPr>
              <a:xfrm>
                <a:off x="4086410" y="1898587"/>
                <a:ext cx="32560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21" extrusionOk="0">
                    <a:moveTo>
                      <a:pt x="856" y="93"/>
                    </a:moveTo>
                    <a:lnTo>
                      <a:pt x="856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941" y="920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2"/>
              <p:cNvSpPr/>
              <p:nvPr/>
            </p:nvSpPr>
            <p:spPr>
              <a:xfrm>
                <a:off x="4223844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326" y="92"/>
                    </a:moveTo>
                    <a:cubicBezTo>
                      <a:pt x="446" y="92"/>
                      <a:pt x="566" y="269"/>
                      <a:pt x="566" y="503"/>
                    </a:cubicBezTo>
                    <a:cubicBezTo>
                      <a:pt x="566" y="708"/>
                      <a:pt x="446" y="913"/>
                      <a:pt x="326" y="913"/>
                    </a:cubicBezTo>
                    <a:cubicBezTo>
                      <a:pt x="177" y="913"/>
                      <a:pt x="92" y="708"/>
                      <a:pt x="92" y="503"/>
                    </a:cubicBezTo>
                    <a:cubicBezTo>
                      <a:pt x="92" y="269"/>
                      <a:pt x="177" y="92"/>
                      <a:pt x="326" y="92"/>
                    </a:cubicBezTo>
                    <a:close/>
                    <a:moveTo>
                      <a:pt x="326" y="0"/>
                    </a:moveTo>
                    <a:cubicBezTo>
                      <a:pt x="149" y="0"/>
                      <a:pt x="0" y="205"/>
                      <a:pt x="0" y="503"/>
                    </a:cubicBezTo>
                    <a:cubicBezTo>
                      <a:pt x="0" y="771"/>
                      <a:pt x="149" y="1005"/>
                      <a:pt x="326" y="1005"/>
                    </a:cubicBezTo>
                    <a:cubicBezTo>
                      <a:pt x="503" y="1005"/>
                      <a:pt x="651" y="771"/>
                      <a:pt x="651" y="503"/>
                    </a:cubicBezTo>
                    <a:cubicBezTo>
                      <a:pt x="651" y="205"/>
                      <a:pt x="503" y="0"/>
                      <a:pt x="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2"/>
              <p:cNvSpPr/>
              <p:nvPr/>
            </p:nvSpPr>
            <p:spPr>
              <a:xfrm>
                <a:off x="4200616" y="1899831"/>
                <a:ext cx="2973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85" y="88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1" name="Google Shape;1961;p52"/>
            <p:cNvGrpSpPr/>
            <p:nvPr/>
          </p:nvGrpSpPr>
          <p:grpSpPr>
            <a:xfrm>
              <a:off x="589980" y="3118760"/>
              <a:ext cx="957285" cy="300300"/>
              <a:chOff x="3583454" y="2026924"/>
              <a:chExt cx="430899" cy="135173"/>
            </a:xfrm>
          </p:grpSpPr>
          <p:sp>
            <p:nvSpPr>
              <p:cNvPr id="1962" name="Google Shape;1962;p52"/>
              <p:cNvSpPr/>
              <p:nvPr/>
            </p:nvSpPr>
            <p:spPr>
              <a:xfrm>
                <a:off x="3754867" y="2128093"/>
                <a:ext cx="32109" cy="3089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948" y="9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2"/>
              <p:cNvSpPr/>
              <p:nvPr/>
            </p:nvSpPr>
            <p:spPr>
              <a:xfrm>
                <a:off x="3801763" y="2125217"/>
                <a:ext cx="58941" cy="33767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98" extrusionOk="0">
                    <a:moveTo>
                      <a:pt x="913" y="205"/>
                    </a:moveTo>
                    <a:lnTo>
                      <a:pt x="1444" y="885"/>
                    </a:lnTo>
                    <a:lnTo>
                      <a:pt x="326" y="885"/>
                    </a:lnTo>
                    <a:lnTo>
                      <a:pt x="913" y="205"/>
                    </a:lnTo>
                    <a:close/>
                    <a:moveTo>
                      <a:pt x="913" y="0"/>
                    </a:moveTo>
                    <a:lnTo>
                      <a:pt x="1" y="998"/>
                    </a:lnTo>
                    <a:lnTo>
                      <a:pt x="1741" y="998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2"/>
              <p:cNvSpPr/>
              <p:nvPr/>
            </p:nvSpPr>
            <p:spPr>
              <a:xfrm>
                <a:off x="3871668" y="2125217"/>
                <a:ext cx="34985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85" y="1061"/>
                    </a:lnTo>
                    <a:lnTo>
                      <a:pt x="1033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2"/>
              <p:cNvSpPr/>
              <p:nvPr/>
            </p:nvSpPr>
            <p:spPr>
              <a:xfrm>
                <a:off x="3889635" y="2125217"/>
                <a:ext cx="35933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120" y="1061"/>
                    </a:lnTo>
                    <a:lnTo>
                      <a:pt x="1061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2"/>
              <p:cNvSpPr/>
              <p:nvPr/>
            </p:nvSpPr>
            <p:spPr>
              <a:xfrm>
                <a:off x="3937479" y="2123052"/>
                <a:ext cx="10117" cy="3498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03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29" y="93"/>
                    </a:lnTo>
                    <a:cubicBezTo>
                      <a:pt x="86" y="93"/>
                      <a:pt x="121" y="121"/>
                      <a:pt x="121" y="177"/>
                    </a:cubicBezTo>
                    <a:lnTo>
                      <a:pt x="121" y="418"/>
                    </a:lnTo>
                    <a:cubicBezTo>
                      <a:pt x="121" y="503"/>
                      <a:pt x="149" y="503"/>
                      <a:pt x="178" y="531"/>
                    </a:cubicBezTo>
                    <a:cubicBezTo>
                      <a:pt x="149" y="531"/>
                      <a:pt x="121" y="559"/>
                      <a:pt x="121" y="623"/>
                    </a:cubicBezTo>
                    <a:lnTo>
                      <a:pt x="121" y="857"/>
                    </a:lnTo>
                    <a:cubicBezTo>
                      <a:pt x="121" y="913"/>
                      <a:pt x="86" y="949"/>
                      <a:pt x="29" y="949"/>
                    </a:cubicBezTo>
                    <a:lnTo>
                      <a:pt x="1" y="949"/>
                    </a:lnTo>
                    <a:lnTo>
                      <a:pt x="1" y="1033"/>
                    </a:lnTo>
                    <a:lnTo>
                      <a:pt x="58" y="1033"/>
                    </a:lnTo>
                    <a:cubicBezTo>
                      <a:pt x="178" y="1033"/>
                      <a:pt x="234" y="977"/>
                      <a:pt x="234" y="885"/>
                    </a:cubicBezTo>
                    <a:lnTo>
                      <a:pt x="234" y="623"/>
                    </a:lnTo>
                    <a:cubicBezTo>
                      <a:pt x="234" y="595"/>
                      <a:pt x="234" y="559"/>
                      <a:pt x="263" y="559"/>
                    </a:cubicBezTo>
                    <a:lnTo>
                      <a:pt x="298" y="559"/>
                    </a:lnTo>
                    <a:lnTo>
                      <a:pt x="298" y="475"/>
                    </a:lnTo>
                    <a:lnTo>
                      <a:pt x="263" y="475"/>
                    </a:lnTo>
                    <a:cubicBezTo>
                      <a:pt x="234" y="475"/>
                      <a:pt x="234" y="475"/>
                      <a:pt x="234" y="418"/>
                    </a:cubicBezTo>
                    <a:lnTo>
                      <a:pt x="234" y="177"/>
                    </a:lnTo>
                    <a:cubicBezTo>
                      <a:pt x="234" y="64"/>
                      <a:pt x="178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2"/>
              <p:cNvSpPr/>
              <p:nvPr/>
            </p:nvSpPr>
            <p:spPr>
              <a:xfrm>
                <a:off x="3959506" y="2123052"/>
                <a:ext cx="24936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154" extrusionOk="0">
                    <a:moveTo>
                      <a:pt x="354" y="149"/>
                    </a:moveTo>
                    <a:cubicBezTo>
                      <a:pt x="468" y="149"/>
                      <a:pt x="588" y="326"/>
                      <a:pt x="588" y="559"/>
                    </a:cubicBezTo>
                    <a:cubicBezTo>
                      <a:pt x="588" y="828"/>
                      <a:pt x="468" y="1005"/>
                      <a:pt x="354" y="1005"/>
                    </a:cubicBezTo>
                    <a:cubicBezTo>
                      <a:pt x="263" y="1005"/>
                      <a:pt x="142" y="828"/>
                      <a:pt x="142" y="559"/>
                    </a:cubicBezTo>
                    <a:cubicBezTo>
                      <a:pt x="142" y="326"/>
                      <a:pt x="263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1" y="269"/>
                      <a:pt x="1" y="559"/>
                    </a:cubicBezTo>
                    <a:cubicBezTo>
                      <a:pt x="1" y="885"/>
                      <a:pt x="142" y="1154"/>
                      <a:pt x="354" y="1154"/>
                    </a:cubicBezTo>
                    <a:cubicBezTo>
                      <a:pt x="560" y="1154"/>
                      <a:pt x="737" y="885"/>
                      <a:pt x="737" y="559"/>
                    </a:cubicBezTo>
                    <a:cubicBezTo>
                      <a:pt x="737" y="269"/>
                      <a:pt x="560" y="1"/>
                      <a:pt x="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2"/>
              <p:cNvSpPr/>
              <p:nvPr/>
            </p:nvSpPr>
            <p:spPr>
              <a:xfrm>
                <a:off x="3989451" y="2123052"/>
                <a:ext cx="24903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54" extrusionOk="0">
                    <a:moveTo>
                      <a:pt x="354" y="149"/>
                    </a:moveTo>
                    <a:cubicBezTo>
                      <a:pt x="467" y="149"/>
                      <a:pt x="587" y="326"/>
                      <a:pt x="587" y="559"/>
                    </a:cubicBezTo>
                    <a:cubicBezTo>
                      <a:pt x="587" y="828"/>
                      <a:pt x="467" y="1005"/>
                      <a:pt x="354" y="1005"/>
                    </a:cubicBezTo>
                    <a:cubicBezTo>
                      <a:pt x="262" y="1005"/>
                      <a:pt x="142" y="828"/>
                      <a:pt x="142" y="559"/>
                    </a:cubicBezTo>
                    <a:cubicBezTo>
                      <a:pt x="142" y="326"/>
                      <a:pt x="262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0" y="269"/>
                      <a:pt x="0" y="559"/>
                    </a:cubicBezTo>
                    <a:cubicBezTo>
                      <a:pt x="0" y="885"/>
                      <a:pt x="142" y="1154"/>
                      <a:pt x="354" y="1154"/>
                    </a:cubicBezTo>
                    <a:cubicBezTo>
                      <a:pt x="559" y="1154"/>
                      <a:pt x="736" y="885"/>
                      <a:pt x="736" y="559"/>
                    </a:cubicBezTo>
                    <a:cubicBezTo>
                      <a:pt x="736" y="269"/>
                      <a:pt x="559" y="1"/>
                      <a:pt x="3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2"/>
              <p:cNvSpPr/>
              <p:nvPr/>
            </p:nvSpPr>
            <p:spPr>
              <a:xfrm>
                <a:off x="3656235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5" y="1202"/>
                      <a:pt x="85" y="1202"/>
                      <a:pt x="85" y="1173"/>
                    </a:cubicBezTo>
                    <a:lnTo>
                      <a:pt x="708" y="763"/>
                    </a:lnTo>
                    <a:cubicBezTo>
                      <a:pt x="708" y="735"/>
                      <a:pt x="736" y="735"/>
                      <a:pt x="736" y="699"/>
                    </a:cubicBezTo>
                    <a:cubicBezTo>
                      <a:pt x="736" y="699"/>
                      <a:pt x="736" y="671"/>
                      <a:pt x="708" y="671"/>
                    </a:cubicBezTo>
                    <a:lnTo>
                      <a:pt x="121" y="27"/>
                    </a:lnTo>
                    <a:cubicBezTo>
                      <a:pt x="103" y="10"/>
                      <a:pt x="8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2"/>
              <p:cNvSpPr/>
              <p:nvPr/>
            </p:nvSpPr>
            <p:spPr>
              <a:xfrm>
                <a:off x="3673221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6" y="1202"/>
                      <a:pt x="86" y="1202"/>
                      <a:pt x="86" y="1173"/>
                    </a:cubicBezTo>
                    <a:lnTo>
                      <a:pt x="708" y="763"/>
                    </a:lnTo>
                    <a:cubicBezTo>
                      <a:pt x="708" y="735"/>
                      <a:pt x="737" y="735"/>
                      <a:pt x="737" y="699"/>
                    </a:cubicBezTo>
                    <a:cubicBezTo>
                      <a:pt x="737" y="699"/>
                      <a:pt x="737" y="671"/>
                      <a:pt x="708" y="671"/>
                    </a:cubicBezTo>
                    <a:lnTo>
                      <a:pt x="114" y="27"/>
                    </a:lnTo>
                    <a:cubicBezTo>
                      <a:pt x="100" y="10"/>
                      <a:pt x="86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2"/>
              <p:cNvSpPr/>
              <p:nvPr/>
            </p:nvSpPr>
            <p:spPr>
              <a:xfrm>
                <a:off x="3706989" y="2034233"/>
                <a:ext cx="26121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6" extrusionOk="0">
                    <a:moveTo>
                      <a:pt x="389" y="121"/>
                    </a:moveTo>
                    <a:cubicBezTo>
                      <a:pt x="531" y="121"/>
                      <a:pt x="651" y="326"/>
                      <a:pt x="651" y="567"/>
                    </a:cubicBezTo>
                    <a:cubicBezTo>
                      <a:pt x="651" y="800"/>
                      <a:pt x="531" y="1006"/>
                      <a:pt x="389" y="1006"/>
                    </a:cubicBezTo>
                    <a:cubicBezTo>
                      <a:pt x="241" y="1006"/>
                      <a:pt x="121" y="800"/>
                      <a:pt x="121" y="567"/>
                    </a:cubicBezTo>
                    <a:cubicBezTo>
                      <a:pt x="121" y="326"/>
                      <a:pt x="241" y="121"/>
                      <a:pt x="389" y="121"/>
                    </a:cubicBezTo>
                    <a:close/>
                    <a:moveTo>
                      <a:pt x="389" y="1"/>
                    </a:moveTo>
                    <a:cubicBezTo>
                      <a:pt x="177" y="1"/>
                      <a:pt x="0" y="270"/>
                      <a:pt x="0" y="567"/>
                    </a:cubicBezTo>
                    <a:cubicBezTo>
                      <a:pt x="0" y="885"/>
                      <a:pt x="177" y="1126"/>
                      <a:pt x="389" y="1126"/>
                    </a:cubicBezTo>
                    <a:cubicBezTo>
                      <a:pt x="595" y="1126"/>
                      <a:pt x="771" y="885"/>
                      <a:pt x="771" y="567"/>
                    </a:cubicBezTo>
                    <a:cubicBezTo>
                      <a:pt x="771" y="270"/>
                      <a:pt x="595" y="1"/>
                      <a:pt x="3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2"/>
              <p:cNvSpPr/>
              <p:nvPr/>
            </p:nvSpPr>
            <p:spPr>
              <a:xfrm>
                <a:off x="3753885" y="2037346"/>
                <a:ext cx="4128" cy="378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1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58"/>
                    </a:cubicBezTo>
                    <a:lnTo>
                      <a:pt x="1" y="1062"/>
                    </a:lnTo>
                    <a:cubicBezTo>
                      <a:pt x="1" y="1090"/>
                      <a:pt x="29" y="1119"/>
                      <a:pt x="65" y="1119"/>
                    </a:cubicBezTo>
                    <a:cubicBezTo>
                      <a:pt x="93" y="1119"/>
                      <a:pt x="121" y="1090"/>
                      <a:pt x="121" y="1062"/>
                    </a:cubicBezTo>
                    <a:lnTo>
                      <a:pt x="121" y="58"/>
                    </a:lnTo>
                    <a:cubicBezTo>
                      <a:pt x="121" y="29"/>
                      <a:pt x="93" y="1"/>
                      <a:pt x="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2"/>
              <p:cNvSpPr/>
              <p:nvPr/>
            </p:nvSpPr>
            <p:spPr>
              <a:xfrm>
                <a:off x="3771852" y="2041440"/>
                <a:ext cx="20132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595" y="941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2"/>
              <p:cNvSpPr/>
              <p:nvPr/>
            </p:nvSpPr>
            <p:spPr>
              <a:xfrm>
                <a:off x="3803929" y="2039274"/>
                <a:ext cx="32820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62" extrusionOk="0">
                    <a:moveTo>
                      <a:pt x="849" y="121"/>
                    </a:moveTo>
                    <a:lnTo>
                      <a:pt x="849" y="948"/>
                    </a:lnTo>
                    <a:lnTo>
                      <a:pt x="114" y="948"/>
                    </a:lnTo>
                    <a:lnTo>
                      <a:pt x="114" y="121"/>
                    </a:lnTo>
                    <a:close/>
                    <a:moveTo>
                      <a:pt x="57" y="1"/>
                    </a:moveTo>
                    <a:cubicBezTo>
                      <a:pt x="29" y="1"/>
                      <a:pt x="0" y="29"/>
                      <a:pt x="0" y="64"/>
                    </a:cubicBezTo>
                    <a:lnTo>
                      <a:pt x="0" y="1005"/>
                    </a:lnTo>
                    <a:cubicBezTo>
                      <a:pt x="0" y="1033"/>
                      <a:pt x="29" y="1062"/>
                      <a:pt x="57" y="1062"/>
                    </a:cubicBezTo>
                    <a:lnTo>
                      <a:pt x="913" y="1062"/>
                    </a:lnTo>
                    <a:cubicBezTo>
                      <a:pt x="941" y="1062"/>
                      <a:pt x="970" y="1033"/>
                      <a:pt x="970" y="1005"/>
                    </a:cubicBezTo>
                    <a:lnTo>
                      <a:pt x="970" y="64"/>
                    </a:lnTo>
                    <a:cubicBezTo>
                      <a:pt x="970" y="29"/>
                      <a:pt x="941" y="1"/>
                      <a:pt x="9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2"/>
              <p:cNvSpPr/>
              <p:nvPr/>
            </p:nvSpPr>
            <p:spPr>
              <a:xfrm>
                <a:off x="3847746" y="2041440"/>
                <a:ext cx="32820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969" y="941"/>
                    </a:lnTo>
                    <a:lnTo>
                      <a:pt x="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2"/>
              <p:cNvSpPr/>
              <p:nvPr/>
            </p:nvSpPr>
            <p:spPr>
              <a:xfrm>
                <a:off x="3892477" y="2026924"/>
                <a:ext cx="2517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901" extrusionOk="0">
                    <a:moveTo>
                      <a:pt x="349" y="0"/>
                    </a:moveTo>
                    <a:cubicBezTo>
                      <a:pt x="332" y="0"/>
                      <a:pt x="315" y="4"/>
                      <a:pt x="298" y="12"/>
                    </a:cubicBezTo>
                    <a:cubicBezTo>
                      <a:pt x="270" y="12"/>
                      <a:pt x="241" y="40"/>
                      <a:pt x="241" y="75"/>
                    </a:cubicBezTo>
                    <a:cubicBezTo>
                      <a:pt x="270" y="104"/>
                      <a:pt x="298" y="132"/>
                      <a:pt x="326" y="132"/>
                    </a:cubicBezTo>
                    <a:cubicBezTo>
                      <a:pt x="336" y="123"/>
                      <a:pt x="346" y="120"/>
                      <a:pt x="357" y="120"/>
                    </a:cubicBezTo>
                    <a:cubicBezTo>
                      <a:pt x="377" y="120"/>
                      <a:pt x="399" y="132"/>
                      <a:pt x="418" y="132"/>
                    </a:cubicBezTo>
                    <a:cubicBezTo>
                      <a:pt x="447" y="160"/>
                      <a:pt x="475" y="252"/>
                      <a:pt x="503" y="309"/>
                    </a:cubicBezTo>
                    <a:cubicBezTo>
                      <a:pt x="503" y="366"/>
                      <a:pt x="475" y="429"/>
                      <a:pt x="475" y="514"/>
                    </a:cubicBezTo>
                    <a:cubicBezTo>
                      <a:pt x="475" y="542"/>
                      <a:pt x="447" y="606"/>
                      <a:pt x="447" y="663"/>
                    </a:cubicBezTo>
                    <a:cubicBezTo>
                      <a:pt x="447" y="783"/>
                      <a:pt x="475" y="868"/>
                      <a:pt x="532" y="960"/>
                    </a:cubicBezTo>
                    <a:cubicBezTo>
                      <a:pt x="503" y="988"/>
                      <a:pt x="475" y="1016"/>
                      <a:pt x="447" y="1045"/>
                    </a:cubicBezTo>
                    <a:lnTo>
                      <a:pt x="447" y="1278"/>
                    </a:lnTo>
                    <a:lnTo>
                      <a:pt x="447" y="1313"/>
                    </a:lnTo>
                    <a:cubicBezTo>
                      <a:pt x="475" y="1455"/>
                      <a:pt x="447" y="1575"/>
                      <a:pt x="390" y="1667"/>
                    </a:cubicBezTo>
                    <a:cubicBezTo>
                      <a:pt x="344" y="1728"/>
                      <a:pt x="273" y="1775"/>
                      <a:pt x="202" y="1775"/>
                    </a:cubicBezTo>
                    <a:cubicBezTo>
                      <a:pt x="174" y="1775"/>
                      <a:pt x="147" y="1768"/>
                      <a:pt x="121" y="1752"/>
                    </a:cubicBezTo>
                    <a:cubicBezTo>
                      <a:pt x="107" y="1738"/>
                      <a:pt x="93" y="1731"/>
                      <a:pt x="79" y="1731"/>
                    </a:cubicBezTo>
                    <a:cubicBezTo>
                      <a:pt x="65" y="1731"/>
                      <a:pt x="50" y="1738"/>
                      <a:pt x="36" y="1752"/>
                    </a:cubicBezTo>
                    <a:cubicBezTo>
                      <a:pt x="1" y="1780"/>
                      <a:pt x="36" y="1809"/>
                      <a:pt x="65" y="1844"/>
                    </a:cubicBezTo>
                    <a:cubicBezTo>
                      <a:pt x="93" y="1872"/>
                      <a:pt x="150" y="1901"/>
                      <a:pt x="213" y="1901"/>
                    </a:cubicBezTo>
                    <a:cubicBezTo>
                      <a:pt x="326" y="1901"/>
                      <a:pt x="447" y="1809"/>
                      <a:pt x="503" y="1724"/>
                    </a:cubicBezTo>
                    <a:cubicBezTo>
                      <a:pt x="567" y="1604"/>
                      <a:pt x="595" y="1455"/>
                      <a:pt x="567" y="1278"/>
                    </a:cubicBezTo>
                    <a:lnTo>
                      <a:pt x="567" y="1250"/>
                    </a:lnTo>
                    <a:lnTo>
                      <a:pt x="567" y="1101"/>
                    </a:lnTo>
                    <a:cubicBezTo>
                      <a:pt x="567" y="1073"/>
                      <a:pt x="595" y="1045"/>
                      <a:pt x="623" y="1045"/>
                    </a:cubicBezTo>
                    <a:cubicBezTo>
                      <a:pt x="623" y="1016"/>
                      <a:pt x="652" y="1016"/>
                      <a:pt x="652" y="1016"/>
                    </a:cubicBezTo>
                    <a:cubicBezTo>
                      <a:pt x="660" y="1025"/>
                      <a:pt x="668" y="1028"/>
                      <a:pt x="677" y="1028"/>
                    </a:cubicBezTo>
                    <a:cubicBezTo>
                      <a:pt x="697" y="1028"/>
                      <a:pt x="719" y="1008"/>
                      <a:pt x="744" y="988"/>
                    </a:cubicBezTo>
                    <a:cubicBezTo>
                      <a:pt x="744" y="960"/>
                      <a:pt x="744" y="924"/>
                      <a:pt x="708" y="924"/>
                    </a:cubicBezTo>
                    <a:cubicBezTo>
                      <a:pt x="680" y="924"/>
                      <a:pt x="680" y="896"/>
                      <a:pt x="680" y="896"/>
                    </a:cubicBezTo>
                    <a:cubicBezTo>
                      <a:pt x="595" y="896"/>
                      <a:pt x="567" y="783"/>
                      <a:pt x="567" y="663"/>
                    </a:cubicBezTo>
                    <a:cubicBezTo>
                      <a:pt x="567" y="634"/>
                      <a:pt x="567" y="571"/>
                      <a:pt x="595" y="514"/>
                    </a:cubicBezTo>
                    <a:cubicBezTo>
                      <a:pt x="595" y="458"/>
                      <a:pt x="623" y="366"/>
                      <a:pt x="623" y="281"/>
                    </a:cubicBezTo>
                    <a:cubicBezTo>
                      <a:pt x="595" y="189"/>
                      <a:pt x="532" y="104"/>
                      <a:pt x="475" y="40"/>
                    </a:cubicBezTo>
                    <a:cubicBezTo>
                      <a:pt x="435" y="20"/>
                      <a:pt x="391" y="0"/>
                      <a:pt x="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2"/>
              <p:cNvSpPr/>
              <p:nvPr/>
            </p:nvSpPr>
            <p:spPr>
              <a:xfrm>
                <a:off x="3928411" y="2028278"/>
                <a:ext cx="11030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769" extrusionOk="0">
                    <a:moveTo>
                      <a:pt x="35" y="0"/>
                    </a:moveTo>
                    <a:cubicBezTo>
                      <a:pt x="0" y="35"/>
                      <a:pt x="0" y="64"/>
                      <a:pt x="0" y="92"/>
                    </a:cubicBezTo>
                    <a:cubicBezTo>
                      <a:pt x="212" y="594"/>
                      <a:pt x="212" y="1182"/>
                      <a:pt x="0" y="1684"/>
                    </a:cubicBezTo>
                    <a:cubicBezTo>
                      <a:pt x="0" y="1712"/>
                      <a:pt x="0" y="1769"/>
                      <a:pt x="35" y="1769"/>
                    </a:cubicBezTo>
                    <a:lnTo>
                      <a:pt x="64" y="1769"/>
                    </a:lnTo>
                    <a:cubicBezTo>
                      <a:pt x="92" y="1769"/>
                      <a:pt x="120" y="1769"/>
                      <a:pt x="120" y="1740"/>
                    </a:cubicBezTo>
                    <a:cubicBezTo>
                      <a:pt x="326" y="1210"/>
                      <a:pt x="326" y="594"/>
                      <a:pt x="120" y="64"/>
                    </a:cubicBezTo>
                    <a:cubicBezTo>
                      <a:pt x="92" y="35"/>
                      <a:pt x="64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2"/>
              <p:cNvSpPr/>
              <p:nvPr/>
            </p:nvSpPr>
            <p:spPr>
              <a:xfrm>
                <a:off x="3941573" y="2027296"/>
                <a:ext cx="14854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039" extrusionOk="0">
                    <a:moveTo>
                      <a:pt x="85" y="1"/>
                    </a:moveTo>
                    <a:cubicBezTo>
                      <a:pt x="57" y="29"/>
                      <a:pt x="28" y="64"/>
                      <a:pt x="57" y="93"/>
                    </a:cubicBezTo>
                    <a:cubicBezTo>
                      <a:pt x="319" y="680"/>
                      <a:pt x="290" y="1387"/>
                      <a:pt x="0" y="1946"/>
                    </a:cubicBezTo>
                    <a:cubicBezTo>
                      <a:pt x="0" y="1975"/>
                      <a:pt x="0" y="2038"/>
                      <a:pt x="28" y="2038"/>
                    </a:cubicBezTo>
                    <a:lnTo>
                      <a:pt x="57" y="2038"/>
                    </a:lnTo>
                    <a:cubicBezTo>
                      <a:pt x="85" y="2038"/>
                      <a:pt x="85" y="2038"/>
                      <a:pt x="113" y="2010"/>
                    </a:cubicBezTo>
                    <a:cubicBezTo>
                      <a:pt x="439" y="1416"/>
                      <a:pt x="439" y="652"/>
                      <a:pt x="142" y="29"/>
                    </a:cubicBezTo>
                    <a:cubicBezTo>
                      <a:pt x="142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2"/>
              <p:cNvSpPr/>
              <p:nvPr/>
            </p:nvSpPr>
            <p:spPr>
              <a:xfrm>
                <a:off x="3622264" y="2026924"/>
                <a:ext cx="2490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901" extrusionOk="0">
                    <a:moveTo>
                      <a:pt x="417" y="0"/>
                    </a:moveTo>
                    <a:cubicBezTo>
                      <a:pt x="367" y="0"/>
                      <a:pt x="309" y="20"/>
                      <a:pt x="269" y="40"/>
                    </a:cubicBezTo>
                    <a:cubicBezTo>
                      <a:pt x="205" y="104"/>
                      <a:pt x="149" y="189"/>
                      <a:pt x="149" y="281"/>
                    </a:cubicBezTo>
                    <a:cubicBezTo>
                      <a:pt x="120" y="366"/>
                      <a:pt x="149" y="458"/>
                      <a:pt x="149" y="514"/>
                    </a:cubicBezTo>
                    <a:cubicBezTo>
                      <a:pt x="177" y="571"/>
                      <a:pt x="177" y="634"/>
                      <a:pt x="177" y="663"/>
                    </a:cubicBezTo>
                    <a:cubicBezTo>
                      <a:pt x="177" y="783"/>
                      <a:pt x="149" y="896"/>
                      <a:pt x="64" y="896"/>
                    </a:cubicBezTo>
                    <a:lnTo>
                      <a:pt x="64" y="924"/>
                    </a:lnTo>
                    <a:cubicBezTo>
                      <a:pt x="28" y="924"/>
                      <a:pt x="0" y="960"/>
                      <a:pt x="0" y="988"/>
                    </a:cubicBezTo>
                    <a:cubicBezTo>
                      <a:pt x="20" y="1008"/>
                      <a:pt x="44" y="1028"/>
                      <a:pt x="66" y="1028"/>
                    </a:cubicBezTo>
                    <a:cubicBezTo>
                      <a:pt x="75" y="1028"/>
                      <a:pt x="84" y="1025"/>
                      <a:pt x="92" y="1016"/>
                    </a:cubicBezTo>
                    <a:cubicBezTo>
                      <a:pt x="120" y="1016"/>
                      <a:pt x="120" y="1016"/>
                      <a:pt x="120" y="1045"/>
                    </a:cubicBezTo>
                    <a:cubicBezTo>
                      <a:pt x="149" y="1045"/>
                      <a:pt x="177" y="1073"/>
                      <a:pt x="177" y="1101"/>
                    </a:cubicBezTo>
                    <a:cubicBezTo>
                      <a:pt x="205" y="1137"/>
                      <a:pt x="177" y="1193"/>
                      <a:pt x="177" y="1250"/>
                    </a:cubicBezTo>
                    <a:lnTo>
                      <a:pt x="177" y="1278"/>
                    </a:lnTo>
                    <a:cubicBezTo>
                      <a:pt x="149" y="1455"/>
                      <a:pt x="177" y="1604"/>
                      <a:pt x="269" y="1724"/>
                    </a:cubicBezTo>
                    <a:cubicBezTo>
                      <a:pt x="325" y="1809"/>
                      <a:pt x="446" y="1901"/>
                      <a:pt x="559" y="1901"/>
                    </a:cubicBezTo>
                    <a:cubicBezTo>
                      <a:pt x="594" y="1901"/>
                      <a:pt x="651" y="1872"/>
                      <a:pt x="707" y="1844"/>
                    </a:cubicBezTo>
                    <a:cubicBezTo>
                      <a:pt x="736" y="1809"/>
                      <a:pt x="736" y="1780"/>
                      <a:pt x="707" y="1752"/>
                    </a:cubicBezTo>
                    <a:cubicBezTo>
                      <a:pt x="707" y="1738"/>
                      <a:pt x="693" y="1731"/>
                      <a:pt x="676" y="1731"/>
                    </a:cubicBezTo>
                    <a:cubicBezTo>
                      <a:pt x="658" y="1731"/>
                      <a:pt x="637" y="1738"/>
                      <a:pt x="623" y="1752"/>
                    </a:cubicBezTo>
                    <a:cubicBezTo>
                      <a:pt x="597" y="1768"/>
                      <a:pt x="570" y="1775"/>
                      <a:pt x="542" y="1775"/>
                    </a:cubicBezTo>
                    <a:cubicBezTo>
                      <a:pt x="471" y="1775"/>
                      <a:pt x="400" y="1728"/>
                      <a:pt x="354" y="1667"/>
                    </a:cubicBezTo>
                    <a:cubicBezTo>
                      <a:pt x="297" y="1575"/>
                      <a:pt x="269" y="1455"/>
                      <a:pt x="297" y="1313"/>
                    </a:cubicBezTo>
                    <a:lnTo>
                      <a:pt x="297" y="1278"/>
                    </a:lnTo>
                    <a:cubicBezTo>
                      <a:pt x="297" y="1193"/>
                      <a:pt x="325" y="1137"/>
                      <a:pt x="297" y="1045"/>
                    </a:cubicBezTo>
                    <a:cubicBezTo>
                      <a:pt x="269" y="1016"/>
                      <a:pt x="241" y="988"/>
                      <a:pt x="205" y="960"/>
                    </a:cubicBezTo>
                    <a:cubicBezTo>
                      <a:pt x="269" y="868"/>
                      <a:pt x="297" y="783"/>
                      <a:pt x="297" y="663"/>
                    </a:cubicBezTo>
                    <a:cubicBezTo>
                      <a:pt x="297" y="606"/>
                      <a:pt x="297" y="542"/>
                      <a:pt x="269" y="514"/>
                    </a:cubicBezTo>
                    <a:cubicBezTo>
                      <a:pt x="269" y="429"/>
                      <a:pt x="241" y="366"/>
                      <a:pt x="269" y="309"/>
                    </a:cubicBezTo>
                    <a:cubicBezTo>
                      <a:pt x="269" y="252"/>
                      <a:pt x="297" y="160"/>
                      <a:pt x="354" y="132"/>
                    </a:cubicBezTo>
                    <a:cubicBezTo>
                      <a:pt x="373" y="132"/>
                      <a:pt x="395" y="120"/>
                      <a:pt x="416" y="120"/>
                    </a:cubicBezTo>
                    <a:cubicBezTo>
                      <a:pt x="426" y="120"/>
                      <a:pt x="436" y="123"/>
                      <a:pt x="446" y="132"/>
                    </a:cubicBezTo>
                    <a:cubicBezTo>
                      <a:pt x="474" y="132"/>
                      <a:pt x="502" y="104"/>
                      <a:pt x="502" y="75"/>
                    </a:cubicBezTo>
                    <a:cubicBezTo>
                      <a:pt x="502" y="40"/>
                      <a:pt x="502" y="12"/>
                      <a:pt x="474" y="12"/>
                    </a:cubicBezTo>
                    <a:cubicBezTo>
                      <a:pt x="457" y="4"/>
                      <a:pt x="438" y="0"/>
                      <a:pt x="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2"/>
              <p:cNvSpPr/>
              <p:nvPr/>
            </p:nvSpPr>
            <p:spPr>
              <a:xfrm>
                <a:off x="3600474" y="2028278"/>
                <a:ext cx="11978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769" extrusionOk="0">
                    <a:moveTo>
                      <a:pt x="290" y="0"/>
                    </a:moveTo>
                    <a:cubicBezTo>
                      <a:pt x="262" y="0"/>
                      <a:pt x="234" y="35"/>
                      <a:pt x="234" y="64"/>
                    </a:cubicBezTo>
                    <a:cubicBezTo>
                      <a:pt x="0" y="594"/>
                      <a:pt x="0" y="1210"/>
                      <a:pt x="205" y="1740"/>
                    </a:cubicBezTo>
                    <a:cubicBezTo>
                      <a:pt x="234" y="1769"/>
                      <a:pt x="234" y="1769"/>
                      <a:pt x="262" y="1769"/>
                    </a:cubicBezTo>
                    <a:lnTo>
                      <a:pt x="290" y="1769"/>
                    </a:lnTo>
                    <a:cubicBezTo>
                      <a:pt x="319" y="1769"/>
                      <a:pt x="319" y="1712"/>
                      <a:pt x="319" y="1684"/>
                    </a:cubicBezTo>
                    <a:cubicBezTo>
                      <a:pt x="113" y="1182"/>
                      <a:pt x="113" y="594"/>
                      <a:pt x="319" y="92"/>
                    </a:cubicBezTo>
                    <a:cubicBezTo>
                      <a:pt x="354" y="64"/>
                      <a:pt x="319" y="35"/>
                      <a:pt x="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2"/>
              <p:cNvSpPr/>
              <p:nvPr/>
            </p:nvSpPr>
            <p:spPr>
              <a:xfrm>
                <a:off x="3583454" y="2027296"/>
                <a:ext cx="1488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039" extrusionOk="0">
                    <a:moveTo>
                      <a:pt x="355" y="1"/>
                    </a:moveTo>
                    <a:cubicBezTo>
                      <a:pt x="326" y="1"/>
                      <a:pt x="291" y="1"/>
                      <a:pt x="291" y="29"/>
                    </a:cubicBezTo>
                    <a:cubicBezTo>
                      <a:pt x="1" y="652"/>
                      <a:pt x="29" y="1416"/>
                      <a:pt x="326" y="2010"/>
                    </a:cubicBezTo>
                    <a:cubicBezTo>
                      <a:pt x="355" y="2038"/>
                      <a:pt x="355" y="2038"/>
                      <a:pt x="383" y="2038"/>
                    </a:cubicBezTo>
                    <a:lnTo>
                      <a:pt x="411" y="2038"/>
                    </a:lnTo>
                    <a:cubicBezTo>
                      <a:pt x="440" y="2038"/>
                      <a:pt x="440" y="1975"/>
                      <a:pt x="440" y="1946"/>
                    </a:cubicBezTo>
                    <a:cubicBezTo>
                      <a:pt x="150" y="1387"/>
                      <a:pt x="114" y="680"/>
                      <a:pt x="383" y="93"/>
                    </a:cubicBezTo>
                    <a:cubicBezTo>
                      <a:pt x="411" y="64"/>
                      <a:pt x="383" y="29"/>
                      <a:pt x="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2" name="Google Shape;1982;p52"/>
            <p:cNvGrpSpPr/>
            <p:nvPr/>
          </p:nvGrpSpPr>
          <p:grpSpPr>
            <a:xfrm>
              <a:off x="490876" y="1760660"/>
              <a:ext cx="598344" cy="498891"/>
              <a:chOff x="2715768" y="1997386"/>
              <a:chExt cx="269330" cy="224564"/>
            </a:xfrm>
          </p:grpSpPr>
          <p:sp>
            <p:nvSpPr>
              <p:cNvPr id="1983" name="Google Shape;1983;p52"/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2"/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2"/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2"/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2"/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8" name="Google Shape;1988;p52"/>
            <p:cNvGrpSpPr/>
            <p:nvPr/>
          </p:nvGrpSpPr>
          <p:grpSpPr>
            <a:xfrm>
              <a:off x="1651226" y="2613461"/>
              <a:ext cx="390430" cy="432449"/>
              <a:chOff x="3306034" y="1949508"/>
              <a:chExt cx="175743" cy="194657"/>
            </a:xfrm>
          </p:grpSpPr>
          <p:sp>
            <p:nvSpPr>
              <p:cNvPr id="1989" name="Google Shape;1989;p52"/>
              <p:cNvSpPr/>
              <p:nvPr/>
            </p:nvSpPr>
            <p:spPr>
              <a:xfrm>
                <a:off x="3335979" y="1979047"/>
                <a:ext cx="113719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4639" extrusionOk="0">
                    <a:moveTo>
                      <a:pt x="1704" y="1"/>
                    </a:moveTo>
                    <a:cubicBezTo>
                      <a:pt x="1639" y="1"/>
                      <a:pt x="1573" y="4"/>
                      <a:pt x="1507" y="12"/>
                    </a:cubicBezTo>
                    <a:cubicBezTo>
                      <a:pt x="708" y="104"/>
                      <a:pt x="92" y="748"/>
                      <a:pt x="35" y="1575"/>
                    </a:cubicBezTo>
                    <a:cubicBezTo>
                      <a:pt x="0" y="2134"/>
                      <a:pt x="269" y="2608"/>
                      <a:pt x="651" y="2934"/>
                    </a:cubicBezTo>
                    <a:cubicBezTo>
                      <a:pt x="884" y="3139"/>
                      <a:pt x="1061" y="3436"/>
                      <a:pt x="1097" y="3754"/>
                    </a:cubicBezTo>
                    <a:lnTo>
                      <a:pt x="1181" y="4405"/>
                    </a:lnTo>
                    <a:cubicBezTo>
                      <a:pt x="1181" y="4525"/>
                      <a:pt x="1302" y="4639"/>
                      <a:pt x="1450" y="4639"/>
                    </a:cubicBezTo>
                    <a:lnTo>
                      <a:pt x="1981" y="4639"/>
                    </a:lnTo>
                    <a:cubicBezTo>
                      <a:pt x="2122" y="4639"/>
                      <a:pt x="2243" y="4525"/>
                      <a:pt x="2243" y="4377"/>
                    </a:cubicBezTo>
                    <a:lnTo>
                      <a:pt x="2335" y="3754"/>
                    </a:lnTo>
                    <a:cubicBezTo>
                      <a:pt x="2363" y="3436"/>
                      <a:pt x="2511" y="3139"/>
                      <a:pt x="2745" y="2934"/>
                    </a:cubicBezTo>
                    <a:cubicBezTo>
                      <a:pt x="3127" y="2637"/>
                      <a:pt x="3360" y="2163"/>
                      <a:pt x="3360" y="1667"/>
                    </a:cubicBezTo>
                    <a:cubicBezTo>
                      <a:pt x="3334" y="729"/>
                      <a:pt x="2617" y="1"/>
                      <a:pt x="17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2"/>
              <p:cNvSpPr/>
              <p:nvPr/>
            </p:nvSpPr>
            <p:spPr>
              <a:xfrm>
                <a:off x="3371879" y="2112055"/>
                <a:ext cx="44053" cy="3210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49" extrusionOk="0">
                    <a:moveTo>
                      <a:pt x="0" y="0"/>
                    </a:moveTo>
                    <a:lnTo>
                      <a:pt x="0" y="297"/>
                    </a:lnTo>
                    <a:cubicBezTo>
                      <a:pt x="0" y="651"/>
                      <a:pt x="297" y="948"/>
                      <a:pt x="651" y="948"/>
                    </a:cubicBezTo>
                    <a:cubicBezTo>
                      <a:pt x="1005" y="920"/>
                      <a:pt x="1302" y="651"/>
                      <a:pt x="1302" y="269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2"/>
              <p:cNvSpPr/>
              <p:nvPr/>
            </p:nvSpPr>
            <p:spPr>
              <a:xfrm>
                <a:off x="3363014" y="2022762"/>
                <a:ext cx="58907" cy="9527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816" extrusionOk="0">
                    <a:moveTo>
                      <a:pt x="1210" y="163"/>
                    </a:moveTo>
                    <a:cubicBezTo>
                      <a:pt x="1238" y="198"/>
                      <a:pt x="1267" y="255"/>
                      <a:pt x="1267" y="283"/>
                    </a:cubicBezTo>
                    <a:cubicBezTo>
                      <a:pt x="1295" y="375"/>
                      <a:pt x="1295" y="432"/>
                      <a:pt x="1295" y="489"/>
                    </a:cubicBezTo>
                    <a:cubicBezTo>
                      <a:pt x="1267" y="552"/>
                      <a:pt x="1238" y="581"/>
                      <a:pt x="1182" y="581"/>
                    </a:cubicBezTo>
                    <a:cubicBezTo>
                      <a:pt x="1118" y="581"/>
                      <a:pt x="1090" y="552"/>
                      <a:pt x="1090" y="489"/>
                    </a:cubicBezTo>
                    <a:cubicBezTo>
                      <a:pt x="1062" y="460"/>
                      <a:pt x="1062" y="404"/>
                      <a:pt x="1090" y="340"/>
                    </a:cubicBezTo>
                    <a:cubicBezTo>
                      <a:pt x="1118" y="283"/>
                      <a:pt x="1147" y="227"/>
                      <a:pt x="1210" y="163"/>
                    </a:cubicBezTo>
                    <a:close/>
                    <a:moveTo>
                      <a:pt x="616" y="227"/>
                    </a:moveTo>
                    <a:cubicBezTo>
                      <a:pt x="680" y="255"/>
                      <a:pt x="708" y="340"/>
                      <a:pt x="736" y="404"/>
                    </a:cubicBezTo>
                    <a:cubicBezTo>
                      <a:pt x="736" y="489"/>
                      <a:pt x="736" y="552"/>
                      <a:pt x="680" y="609"/>
                    </a:cubicBezTo>
                    <a:cubicBezTo>
                      <a:pt x="663" y="642"/>
                      <a:pt x="625" y="656"/>
                      <a:pt x="584" y="656"/>
                    </a:cubicBezTo>
                    <a:cubicBezTo>
                      <a:pt x="556" y="656"/>
                      <a:pt x="526" y="649"/>
                      <a:pt x="503" y="637"/>
                    </a:cubicBezTo>
                    <a:cubicBezTo>
                      <a:pt x="474" y="609"/>
                      <a:pt x="474" y="581"/>
                      <a:pt x="439" y="517"/>
                    </a:cubicBezTo>
                    <a:cubicBezTo>
                      <a:pt x="439" y="432"/>
                      <a:pt x="503" y="283"/>
                      <a:pt x="616" y="227"/>
                    </a:cubicBezTo>
                    <a:close/>
                    <a:moveTo>
                      <a:pt x="995" y="0"/>
                    </a:moveTo>
                    <a:cubicBezTo>
                      <a:pt x="861" y="0"/>
                      <a:pt x="730" y="70"/>
                      <a:pt x="616" y="135"/>
                    </a:cubicBezTo>
                    <a:cubicBezTo>
                      <a:pt x="559" y="107"/>
                      <a:pt x="531" y="107"/>
                      <a:pt x="474" y="78"/>
                    </a:cubicBezTo>
                    <a:cubicBezTo>
                      <a:pt x="326" y="78"/>
                      <a:pt x="206" y="107"/>
                      <a:pt x="149" y="163"/>
                    </a:cubicBezTo>
                    <a:cubicBezTo>
                      <a:pt x="0" y="340"/>
                      <a:pt x="121" y="729"/>
                      <a:pt x="206" y="991"/>
                    </a:cubicBezTo>
                    <a:cubicBezTo>
                      <a:pt x="234" y="1047"/>
                      <a:pt x="262" y="1111"/>
                      <a:pt x="262" y="1168"/>
                    </a:cubicBezTo>
                    <a:cubicBezTo>
                      <a:pt x="382" y="1642"/>
                      <a:pt x="503" y="2109"/>
                      <a:pt x="588" y="2583"/>
                    </a:cubicBezTo>
                    <a:lnTo>
                      <a:pt x="616" y="2788"/>
                    </a:lnTo>
                    <a:cubicBezTo>
                      <a:pt x="651" y="2788"/>
                      <a:pt x="651" y="2816"/>
                      <a:pt x="651" y="2816"/>
                    </a:cubicBezTo>
                    <a:lnTo>
                      <a:pt x="680" y="2816"/>
                    </a:lnTo>
                    <a:cubicBezTo>
                      <a:pt x="680" y="2788"/>
                      <a:pt x="708" y="2788"/>
                      <a:pt x="680" y="2759"/>
                    </a:cubicBezTo>
                    <a:lnTo>
                      <a:pt x="651" y="2583"/>
                    </a:lnTo>
                    <a:cubicBezTo>
                      <a:pt x="559" y="2109"/>
                      <a:pt x="439" y="1613"/>
                      <a:pt x="326" y="1139"/>
                    </a:cubicBezTo>
                    <a:cubicBezTo>
                      <a:pt x="326" y="1111"/>
                      <a:pt x="298" y="1047"/>
                      <a:pt x="262" y="963"/>
                    </a:cubicBezTo>
                    <a:cubicBezTo>
                      <a:pt x="177" y="729"/>
                      <a:pt x="57" y="340"/>
                      <a:pt x="177" y="198"/>
                    </a:cubicBezTo>
                    <a:cubicBezTo>
                      <a:pt x="234" y="135"/>
                      <a:pt x="326" y="135"/>
                      <a:pt x="474" y="135"/>
                    </a:cubicBezTo>
                    <a:cubicBezTo>
                      <a:pt x="503" y="163"/>
                      <a:pt x="531" y="163"/>
                      <a:pt x="559" y="198"/>
                    </a:cubicBezTo>
                    <a:cubicBezTo>
                      <a:pt x="439" y="283"/>
                      <a:pt x="382" y="404"/>
                      <a:pt x="382" y="552"/>
                    </a:cubicBezTo>
                    <a:cubicBezTo>
                      <a:pt x="411" y="609"/>
                      <a:pt x="439" y="665"/>
                      <a:pt x="474" y="694"/>
                    </a:cubicBezTo>
                    <a:cubicBezTo>
                      <a:pt x="507" y="707"/>
                      <a:pt x="545" y="716"/>
                      <a:pt x="582" y="716"/>
                    </a:cubicBezTo>
                    <a:cubicBezTo>
                      <a:pt x="642" y="716"/>
                      <a:pt x="701" y="694"/>
                      <a:pt x="736" y="637"/>
                    </a:cubicBezTo>
                    <a:cubicBezTo>
                      <a:pt x="793" y="581"/>
                      <a:pt x="793" y="489"/>
                      <a:pt x="793" y="404"/>
                    </a:cubicBezTo>
                    <a:cubicBezTo>
                      <a:pt x="765" y="312"/>
                      <a:pt x="736" y="255"/>
                      <a:pt x="651" y="198"/>
                    </a:cubicBezTo>
                    <a:cubicBezTo>
                      <a:pt x="761" y="127"/>
                      <a:pt x="875" y="60"/>
                      <a:pt x="990" y="60"/>
                    </a:cubicBezTo>
                    <a:cubicBezTo>
                      <a:pt x="1023" y="60"/>
                      <a:pt x="1057" y="66"/>
                      <a:pt x="1090" y="78"/>
                    </a:cubicBezTo>
                    <a:cubicBezTo>
                      <a:pt x="1118" y="78"/>
                      <a:pt x="1147" y="107"/>
                      <a:pt x="1147" y="135"/>
                    </a:cubicBezTo>
                    <a:cubicBezTo>
                      <a:pt x="1090" y="163"/>
                      <a:pt x="1062" y="255"/>
                      <a:pt x="1033" y="312"/>
                    </a:cubicBezTo>
                    <a:cubicBezTo>
                      <a:pt x="1005" y="404"/>
                      <a:pt x="1005" y="460"/>
                      <a:pt x="1033" y="517"/>
                    </a:cubicBezTo>
                    <a:cubicBezTo>
                      <a:pt x="1033" y="581"/>
                      <a:pt x="1090" y="637"/>
                      <a:pt x="1147" y="637"/>
                    </a:cubicBezTo>
                    <a:cubicBezTo>
                      <a:pt x="1159" y="641"/>
                      <a:pt x="1171" y="643"/>
                      <a:pt x="1183" y="643"/>
                    </a:cubicBezTo>
                    <a:cubicBezTo>
                      <a:pt x="1260" y="643"/>
                      <a:pt x="1328" y="568"/>
                      <a:pt x="1359" y="489"/>
                    </a:cubicBezTo>
                    <a:cubicBezTo>
                      <a:pt x="1387" y="432"/>
                      <a:pt x="1359" y="375"/>
                      <a:pt x="1323" y="283"/>
                    </a:cubicBezTo>
                    <a:cubicBezTo>
                      <a:pt x="1295" y="227"/>
                      <a:pt x="1267" y="163"/>
                      <a:pt x="1238" y="135"/>
                    </a:cubicBezTo>
                    <a:cubicBezTo>
                      <a:pt x="1267" y="107"/>
                      <a:pt x="1295" y="78"/>
                      <a:pt x="1323" y="78"/>
                    </a:cubicBezTo>
                    <a:cubicBezTo>
                      <a:pt x="1351" y="72"/>
                      <a:pt x="1381" y="68"/>
                      <a:pt x="1410" y="68"/>
                    </a:cubicBezTo>
                    <a:cubicBezTo>
                      <a:pt x="1506" y="68"/>
                      <a:pt x="1599" y="106"/>
                      <a:pt x="1621" y="198"/>
                    </a:cubicBezTo>
                    <a:cubicBezTo>
                      <a:pt x="1677" y="255"/>
                      <a:pt x="1649" y="340"/>
                      <a:pt x="1649" y="432"/>
                    </a:cubicBezTo>
                    <a:cubicBezTo>
                      <a:pt x="1621" y="665"/>
                      <a:pt x="1564" y="906"/>
                      <a:pt x="1500" y="1111"/>
                    </a:cubicBezTo>
                    <a:cubicBezTo>
                      <a:pt x="1472" y="1288"/>
                      <a:pt x="1415" y="1465"/>
                      <a:pt x="1387" y="1613"/>
                    </a:cubicBezTo>
                    <a:lnTo>
                      <a:pt x="1182" y="2731"/>
                    </a:lnTo>
                    <a:cubicBezTo>
                      <a:pt x="1182" y="2759"/>
                      <a:pt x="1210" y="2759"/>
                      <a:pt x="1210" y="2759"/>
                    </a:cubicBezTo>
                    <a:lnTo>
                      <a:pt x="1238" y="2759"/>
                    </a:lnTo>
                    <a:lnTo>
                      <a:pt x="1444" y="1642"/>
                    </a:lnTo>
                    <a:cubicBezTo>
                      <a:pt x="1472" y="1465"/>
                      <a:pt x="1536" y="1288"/>
                      <a:pt x="1564" y="1139"/>
                    </a:cubicBezTo>
                    <a:cubicBezTo>
                      <a:pt x="1621" y="906"/>
                      <a:pt x="1677" y="665"/>
                      <a:pt x="1712" y="432"/>
                    </a:cubicBezTo>
                    <a:cubicBezTo>
                      <a:pt x="1712" y="340"/>
                      <a:pt x="1741" y="255"/>
                      <a:pt x="1677" y="163"/>
                    </a:cubicBezTo>
                    <a:cubicBezTo>
                      <a:pt x="1631" y="71"/>
                      <a:pt x="1506" y="12"/>
                      <a:pt x="1396" y="12"/>
                    </a:cubicBezTo>
                    <a:cubicBezTo>
                      <a:pt x="1370" y="12"/>
                      <a:pt x="1346" y="15"/>
                      <a:pt x="1323" y="22"/>
                    </a:cubicBezTo>
                    <a:cubicBezTo>
                      <a:pt x="1267" y="50"/>
                      <a:pt x="1238" y="50"/>
                      <a:pt x="1210" y="78"/>
                    </a:cubicBezTo>
                    <a:cubicBezTo>
                      <a:pt x="1182" y="50"/>
                      <a:pt x="1147" y="50"/>
                      <a:pt x="1118" y="22"/>
                    </a:cubicBezTo>
                    <a:cubicBezTo>
                      <a:pt x="1077" y="7"/>
                      <a:pt x="1036" y="0"/>
                      <a:pt x="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2"/>
              <p:cNvSpPr/>
              <p:nvPr/>
            </p:nvSpPr>
            <p:spPr>
              <a:xfrm>
                <a:off x="3306034" y="2019413"/>
                <a:ext cx="19184" cy="5041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49" extrusionOk="0">
                    <a:moveTo>
                      <a:pt x="36" y="0"/>
                    </a:moveTo>
                    <a:lnTo>
                      <a:pt x="1" y="29"/>
                    </a:lnTo>
                    <a:cubicBezTo>
                      <a:pt x="1" y="57"/>
                      <a:pt x="1" y="57"/>
                      <a:pt x="36" y="57"/>
                    </a:cubicBezTo>
                    <a:lnTo>
                      <a:pt x="531" y="149"/>
                    </a:lnTo>
                    <a:cubicBezTo>
                      <a:pt x="567" y="149"/>
                      <a:pt x="567" y="121"/>
                      <a:pt x="567" y="121"/>
                    </a:cubicBezTo>
                    <a:cubicBezTo>
                      <a:pt x="567" y="85"/>
                      <a:pt x="567" y="85"/>
                      <a:pt x="531" y="8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2"/>
              <p:cNvSpPr/>
              <p:nvPr/>
            </p:nvSpPr>
            <p:spPr>
              <a:xfrm>
                <a:off x="3321125" y="1977761"/>
                <a:ext cx="1488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9" y="0"/>
                    </a:moveTo>
                    <a:cubicBezTo>
                      <a:pt x="22" y="0"/>
                      <a:pt x="15" y="7"/>
                      <a:pt x="0" y="22"/>
                    </a:cubicBezTo>
                    <a:lnTo>
                      <a:pt x="0" y="50"/>
                    </a:lnTo>
                    <a:lnTo>
                      <a:pt x="411" y="404"/>
                    </a:lnTo>
                    <a:lnTo>
                      <a:pt x="411" y="432"/>
                    </a:lnTo>
                    <a:cubicBezTo>
                      <a:pt x="439" y="432"/>
                      <a:pt x="439" y="404"/>
                      <a:pt x="439" y="404"/>
                    </a:cubicBezTo>
                    <a:lnTo>
                      <a:pt x="439" y="375"/>
                    </a:lnTo>
                    <a:lnTo>
                      <a:pt x="57" y="22"/>
                    </a:lnTo>
                    <a:cubicBezTo>
                      <a:pt x="43" y="7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2"/>
              <p:cNvSpPr/>
              <p:nvPr/>
            </p:nvSpPr>
            <p:spPr>
              <a:xfrm>
                <a:off x="3374992" y="1950455"/>
                <a:ext cx="5041" cy="1918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567" extrusionOk="0">
                    <a:moveTo>
                      <a:pt x="28" y="1"/>
                    </a:moveTo>
                    <a:cubicBezTo>
                      <a:pt x="28" y="36"/>
                      <a:pt x="0" y="36"/>
                      <a:pt x="0" y="65"/>
                    </a:cubicBezTo>
                    <a:cubicBezTo>
                      <a:pt x="28" y="121"/>
                      <a:pt x="28" y="213"/>
                      <a:pt x="57" y="298"/>
                    </a:cubicBezTo>
                    <a:cubicBezTo>
                      <a:pt x="57" y="390"/>
                      <a:pt x="85" y="447"/>
                      <a:pt x="85" y="532"/>
                    </a:cubicBezTo>
                    <a:lnTo>
                      <a:pt x="120" y="567"/>
                    </a:lnTo>
                    <a:cubicBezTo>
                      <a:pt x="149" y="532"/>
                      <a:pt x="149" y="532"/>
                      <a:pt x="149" y="503"/>
                    </a:cubicBezTo>
                    <a:cubicBezTo>
                      <a:pt x="149" y="447"/>
                      <a:pt x="120" y="355"/>
                      <a:pt x="120" y="270"/>
                    </a:cubicBezTo>
                    <a:cubicBezTo>
                      <a:pt x="85" y="178"/>
                      <a:pt x="85" y="93"/>
                      <a:pt x="57" y="36"/>
                    </a:cubicBezTo>
                    <a:cubicBezTo>
                      <a:pt x="57" y="36"/>
                      <a:pt x="57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2"/>
              <p:cNvSpPr/>
              <p:nvPr/>
            </p:nvSpPr>
            <p:spPr>
              <a:xfrm>
                <a:off x="3409944" y="1949508"/>
                <a:ext cx="3857" cy="220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52" extrusionOk="0">
                    <a:moveTo>
                      <a:pt x="85" y="1"/>
                    </a:moveTo>
                    <a:cubicBezTo>
                      <a:pt x="85" y="1"/>
                      <a:pt x="57" y="1"/>
                      <a:pt x="57" y="29"/>
                    </a:cubicBezTo>
                    <a:lnTo>
                      <a:pt x="0" y="623"/>
                    </a:lnTo>
                    <a:cubicBezTo>
                      <a:pt x="0" y="623"/>
                      <a:pt x="0" y="651"/>
                      <a:pt x="28" y="651"/>
                    </a:cubicBezTo>
                    <a:lnTo>
                      <a:pt x="57" y="623"/>
                    </a:lnTo>
                    <a:lnTo>
                      <a:pt x="113" y="29"/>
                    </a:lnTo>
                    <a:cubicBezTo>
                      <a:pt x="113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2"/>
              <p:cNvSpPr/>
              <p:nvPr/>
            </p:nvSpPr>
            <p:spPr>
              <a:xfrm>
                <a:off x="3447739" y="1987573"/>
                <a:ext cx="19895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11" extrusionOk="0">
                    <a:moveTo>
                      <a:pt x="531" y="0"/>
                    </a:moveTo>
                    <a:lnTo>
                      <a:pt x="29" y="354"/>
                    </a:lnTo>
                    <a:cubicBezTo>
                      <a:pt x="1" y="354"/>
                      <a:pt x="1" y="382"/>
                      <a:pt x="29" y="382"/>
                    </a:cubicBezTo>
                    <a:lnTo>
                      <a:pt x="29" y="411"/>
                    </a:lnTo>
                    <a:lnTo>
                      <a:pt x="57" y="411"/>
                    </a:lnTo>
                    <a:lnTo>
                      <a:pt x="560" y="57"/>
                    </a:lnTo>
                    <a:cubicBezTo>
                      <a:pt x="560" y="29"/>
                      <a:pt x="588" y="29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2"/>
              <p:cNvSpPr/>
              <p:nvPr/>
            </p:nvSpPr>
            <p:spPr>
              <a:xfrm>
                <a:off x="3461645" y="2026349"/>
                <a:ext cx="20132" cy="314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3" extrusionOk="0">
                    <a:moveTo>
                      <a:pt x="35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35" y="57"/>
                    </a:cubicBezTo>
                    <a:lnTo>
                      <a:pt x="566" y="92"/>
                    </a:lnTo>
                    <a:cubicBezTo>
                      <a:pt x="594" y="92"/>
                      <a:pt x="594" y="57"/>
                      <a:pt x="594" y="57"/>
                    </a:cubicBezTo>
                    <a:cubicBezTo>
                      <a:pt x="594" y="29"/>
                      <a:pt x="594" y="29"/>
                      <a:pt x="566" y="29"/>
                    </a:cubicBez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2"/>
              <p:cNvSpPr/>
              <p:nvPr/>
            </p:nvSpPr>
            <p:spPr>
              <a:xfrm>
                <a:off x="3346028" y="1991397"/>
                <a:ext cx="36880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657" extrusionOk="0">
                    <a:moveTo>
                      <a:pt x="1033" y="1"/>
                    </a:moveTo>
                    <a:cubicBezTo>
                      <a:pt x="708" y="64"/>
                      <a:pt x="411" y="298"/>
                      <a:pt x="234" y="623"/>
                    </a:cubicBezTo>
                    <a:cubicBezTo>
                      <a:pt x="57" y="913"/>
                      <a:pt x="0" y="1302"/>
                      <a:pt x="120" y="1621"/>
                    </a:cubicBezTo>
                    <a:cubicBezTo>
                      <a:pt x="120" y="1621"/>
                      <a:pt x="120" y="1656"/>
                      <a:pt x="149" y="1656"/>
                    </a:cubicBezTo>
                    <a:cubicBezTo>
                      <a:pt x="149" y="1656"/>
                      <a:pt x="177" y="1621"/>
                      <a:pt x="149" y="1592"/>
                    </a:cubicBezTo>
                    <a:cubicBezTo>
                      <a:pt x="57" y="1302"/>
                      <a:pt x="120" y="913"/>
                      <a:pt x="269" y="652"/>
                    </a:cubicBezTo>
                    <a:cubicBezTo>
                      <a:pt x="446" y="354"/>
                      <a:pt x="736" y="121"/>
                      <a:pt x="1061" y="64"/>
                    </a:cubicBezTo>
                    <a:cubicBezTo>
                      <a:pt x="1061" y="29"/>
                      <a:pt x="1090" y="29"/>
                      <a:pt x="1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1303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4691954" y="3064336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to test the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</a:t>
            </a:r>
            <a:r>
              <a:rPr lang="en" b="1" dirty="0"/>
              <a:t>ontains:</a:t>
            </a:r>
            <a:r>
              <a:rPr lang="en" dirty="0"/>
              <a:t> 4496 Records</a:t>
            </a:r>
            <a:endParaRPr dirty="0"/>
          </a:p>
        </p:txBody>
      </p:sp>
      <p:sp>
        <p:nvSpPr>
          <p:cNvPr id="1304" name="Google Shape;1304;p44"/>
          <p:cNvSpPr txBox="1">
            <a:spLocks noGrp="1"/>
          </p:cNvSpPr>
          <p:nvPr>
            <p:ph type="subTitle" idx="2"/>
          </p:nvPr>
        </p:nvSpPr>
        <p:spPr>
          <a:xfrm>
            <a:off x="839975" y="3064336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to Train and Evaluate the models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ontains: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44919 Records</a:t>
            </a:r>
            <a:endParaRPr dirty="0"/>
          </a:p>
        </p:txBody>
      </p:sp>
      <p:sp>
        <p:nvSpPr>
          <p:cNvPr id="1305" name="Google Shape;1305;p44"/>
          <p:cNvSpPr txBox="1">
            <a:spLocks noGrp="1"/>
          </p:cNvSpPr>
          <p:nvPr>
            <p:ph type="subTitle" idx="3"/>
          </p:nvPr>
        </p:nvSpPr>
        <p:spPr>
          <a:xfrm>
            <a:off x="839975" y="2342450"/>
            <a:ext cx="3612000" cy="708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Dataset</a:t>
            </a:r>
            <a:endParaRPr dirty="0"/>
          </a:p>
        </p:txBody>
      </p:sp>
      <p:sp>
        <p:nvSpPr>
          <p:cNvPr id="1306" name="Google Shape;1306;p44"/>
          <p:cNvSpPr txBox="1">
            <a:spLocks noGrp="1"/>
          </p:cNvSpPr>
          <p:nvPr>
            <p:ph type="subTitle" idx="4"/>
          </p:nvPr>
        </p:nvSpPr>
        <p:spPr>
          <a:xfrm>
            <a:off x="4691972" y="2342450"/>
            <a:ext cx="3612000" cy="708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Dataset</a:t>
            </a:r>
            <a:endParaRPr dirty="0"/>
          </a:p>
        </p:txBody>
      </p:sp>
      <p:sp>
        <p:nvSpPr>
          <p:cNvPr id="1307" name="Google Shape;1307;p44"/>
          <p:cNvSpPr/>
          <p:nvPr/>
        </p:nvSpPr>
        <p:spPr>
          <a:xfrm>
            <a:off x="2268655" y="1512220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4"/>
          <p:cNvSpPr/>
          <p:nvPr/>
        </p:nvSpPr>
        <p:spPr>
          <a:xfrm>
            <a:off x="6120655" y="1512220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4"/>
          <p:cNvSpPr/>
          <p:nvPr/>
        </p:nvSpPr>
        <p:spPr>
          <a:xfrm>
            <a:off x="6326376" y="1746396"/>
            <a:ext cx="343177" cy="240206"/>
          </a:xfrm>
          <a:custGeom>
            <a:avLst/>
            <a:gdLst/>
            <a:ahLst/>
            <a:cxnLst/>
            <a:rect l="l" t="t" r="r" b="b"/>
            <a:pathLst>
              <a:path w="14924" h="10446" extrusionOk="0">
                <a:moveTo>
                  <a:pt x="7270" y="1937"/>
                </a:moveTo>
                <a:lnTo>
                  <a:pt x="7270" y="2664"/>
                </a:lnTo>
                <a:lnTo>
                  <a:pt x="6514" y="2664"/>
                </a:lnTo>
                <a:lnTo>
                  <a:pt x="6514" y="1937"/>
                </a:lnTo>
                <a:close/>
                <a:moveTo>
                  <a:pt x="6078" y="3101"/>
                </a:moveTo>
                <a:lnTo>
                  <a:pt x="6078" y="3804"/>
                </a:lnTo>
                <a:lnTo>
                  <a:pt x="5327" y="3804"/>
                </a:lnTo>
                <a:lnTo>
                  <a:pt x="5327" y="3101"/>
                </a:lnTo>
                <a:close/>
                <a:moveTo>
                  <a:pt x="7270" y="3101"/>
                </a:moveTo>
                <a:lnTo>
                  <a:pt x="7270" y="3804"/>
                </a:lnTo>
                <a:lnTo>
                  <a:pt x="6514" y="3804"/>
                </a:lnTo>
                <a:lnTo>
                  <a:pt x="6514" y="3101"/>
                </a:lnTo>
                <a:close/>
                <a:moveTo>
                  <a:pt x="436" y="3758"/>
                </a:moveTo>
                <a:lnTo>
                  <a:pt x="942" y="5985"/>
                </a:lnTo>
                <a:lnTo>
                  <a:pt x="942" y="6322"/>
                </a:lnTo>
                <a:lnTo>
                  <a:pt x="797" y="6322"/>
                </a:lnTo>
                <a:cubicBezTo>
                  <a:pt x="605" y="6322"/>
                  <a:pt x="436" y="6154"/>
                  <a:pt x="436" y="5939"/>
                </a:cubicBezTo>
                <a:lnTo>
                  <a:pt x="436" y="3758"/>
                </a:lnTo>
                <a:close/>
                <a:moveTo>
                  <a:pt x="12161" y="1524"/>
                </a:moveTo>
                <a:cubicBezTo>
                  <a:pt x="12329" y="1524"/>
                  <a:pt x="12452" y="1647"/>
                  <a:pt x="12452" y="1815"/>
                </a:cubicBezTo>
                <a:lnTo>
                  <a:pt x="12452" y="4578"/>
                </a:lnTo>
                <a:cubicBezTo>
                  <a:pt x="12452" y="4700"/>
                  <a:pt x="12550" y="4799"/>
                  <a:pt x="12673" y="4799"/>
                </a:cubicBezTo>
                <a:cubicBezTo>
                  <a:pt x="12795" y="4799"/>
                  <a:pt x="12888" y="4700"/>
                  <a:pt x="12888" y="4578"/>
                </a:cubicBezTo>
                <a:lnTo>
                  <a:pt x="12888" y="2932"/>
                </a:lnTo>
                <a:cubicBezTo>
                  <a:pt x="12888" y="2763"/>
                  <a:pt x="13033" y="2618"/>
                  <a:pt x="13202" y="2618"/>
                </a:cubicBezTo>
                <a:cubicBezTo>
                  <a:pt x="13277" y="2618"/>
                  <a:pt x="13347" y="2641"/>
                  <a:pt x="13423" y="2688"/>
                </a:cubicBezTo>
                <a:cubicBezTo>
                  <a:pt x="13469" y="2763"/>
                  <a:pt x="13522" y="2833"/>
                  <a:pt x="13522" y="2909"/>
                </a:cubicBezTo>
                <a:lnTo>
                  <a:pt x="13522" y="6904"/>
                </a:lnTo>
                <a:cubicBezTo>
                  <a:pt x="13522" y="7218"/>
                  <a:pt x="13400" y="7509"/>
                  <a:pt x="13179" y="7730"/>
                </a:cubicBezTo>
                <a:cubicBezTo>
                  <a:pt x="13109" y="7829"/>
                  <a:pt x="13056" y="7945"/>
                  <a:pt x="13056" y="8044"/>
                </a:cubicBezTo>
                <a:lnTo>
                  <a:pt x="13056" y="10010"/>
                </a:lnTo>
                <a:lnTo>
                  <a:pt x="10468" y="10010"/>
                </a:lnTo>
                <a:lnTo>
                  <a:pt x="10468" y="8090"/>
                </a:lnTo>
                <a:cubicBezTo>
                  <a:pt x="10468" y="7945"/>
                  <a:pt x="10416" y="7776"/>
                  <a:pt x="10294" y="7707"/>
                </a:cubicBezTo>
                <a:lnTo>
                  <a:pt x="9567" y="7270"/>
                </a:lnTo>
                <a:cubicBezTo>
                  <a:pt x="9329" y="7148"/>
                  <a:pt x="9131" y="6956"/>
                  <a:pt x="8985" y="6735"/>
                </a:cubicBezTo>
                <a:lnTo>
                  <a:pt x="8020" y="5427"/>
                </a:lnTo>
                <a:lnTo>
                  <a:pt x="8165" y="5427"/>
                </a:lnTo>
                <a:cubicBezTo>
                  <a:pt x="8201" y="5421"/>
                  <a:pt x="8236" y="5418"/>
                  <a:pt x="8269" y="5418"/>
                </a:cubicBezTo>
                <a:cubicBezTo>
                  <a:pt x="8371" y="5418"/>
                  <a:pt x="8462" y="5445"/>
                  <a:pt x="8549" y="5502"/>
                </a:cubicBezTo>
                <a:lnTo>
                  <a:pt x="9666" y="6131"/>
                </a:lnTo>
                <a:cubicBezTo>
                  <a:pt x="9704" y="6154"/>
                  <a:pt x="9746" y="6165"/>
                  <a:pt x="9785" y="6165"/>
                </a:cubicBezTo>
                <a:cubicBezTo>
                  <a:pt x="9824" y="6165"/>
                  <a:pt x="9861" y="6154"/>
                  <a:pt x="9887" y="6131"/>
                </a:cubicBezTo>
                <a:cubicBezTo>
                  <a:pt x="9957" y="6084"/>
                  <a:pt x="10003" y="6008"/>
                  <a:pt x="10003" y="5939"/>
                </a:cubicBezTo>
                <a:lnTo>
                  <a:pt x="10003" y="5549"/>
                </a:lnTo>
                <a:cubicBezTo>
                  <a:pt x="10003" y="5526"/>
                  <a:pt x="10003" y="5502"/>
                  <a:pt x="9980" y="5473"/>
                </a:cubicBezTo>
                <a:lnTo>
                  <a:pt x="9131" y="2856"/>
                </a:lnTo>
                <a:cubicBezTo>
                  <a:pt x="9084" y="2688"/>
                  <a:pt x="9183" y="2519"/>
                  <a:pt x="9352" y="2472"/>
                </a:cubicBezTo>
                <a:cubicBezTo>
                  <a:pt x="9382" y="2461"/>
                  <a:pt x="9414" y="2456"/>
                  <a:pt x="9446" y="2456"/>
                </a:cubicBezTo>
                <a:cubicBezTo>
                  <a:pt x="9564" y="2456"/>
                  <a:pt x="9682" y="2531"/>
                  <a:pt x="9741" y="2664"/>
                </a:cubicBezTo>
                <a:lnTo>
                  <a:pt x="10370" y="4630"/>
                </a:lnTo>
                <a:cubicBezTo>
                  <a:pt x="10389" y="4728"/>
                  <a:pt x="10479" y="4781"/>
                  <a:pt x="10566" y="4781"/>
                </a:cubicBezTo>
                <a:cubicBezTo>
                  <a:pt x="10582" y="4781"/>
                  <a:pt x="10598" y="4779"/>
                  <a:pt x="10614" y="4775"/>
                </a:cubicBezTo>
                <a:cubicBezTo>
                  <a:pt x="10707" y="4775"/>
                  <a:pt x="10806" y="4677"/>
                  <a:pt x="10806" y="4578"/>
                </a:cubicBezTo>
                <a:lnTo>
                  <a:pt x="10806" y="1815"/>
                </a:lnTo>
                <a:cubicBezTo>
                  <a:pt x="10806" y="1647"/>
                  <a:pt x="10928" y="1524"/>
                  <a:pt x="11096" y="1524"/>
                </a:cubicBezTo>
                <a:cubicBezTo>
                  <a:pt x="11265" y="1524"/>
                  <a:pt x="11411" y="1647"/>
                  <a:pt x="11411" y="1815"/>
                </a:cubicBezTo>
                <a:lnTo>
                  <a:pt x="11411" y="4578"/>
                </a:lnTo>
                <a:cubicBezTo>
                  <a:pt x="11411" y="4700"/>
                  <a:pt x="11509" y="4799"/>
                  <a:pt x="11632" y="4799"/>
                </a:cubicBezTo>
                <a:cubicBezTo>
                  <a:pt x="11748" y="4799"/>
                  <a:pt x="11847" y="4700"/>
                  <a:pt x="11847" y="4578"/>
                </a:cubicBezTo>
                <a:lnTo>
                  <a:pt x="11847" y="1815"/>
                </a:lnTo>
                <a:cubicBezTo>
                  <a:pt x="11847" y="1647"/>
                  <a:pt x="11992" y="1524"/>
                  <a:pt x="12161" y="1524"/>
                </a:cubicBezTo>
                <a:close/>
                <a:moveTo>
                  <a:pt x="797" y="1"/>
                </a:moveTo>
                <a:cubicBezTo>
                  <a:pt x="361" y="1"/>
                  <a:pt x="0" y="361"/>
                  <a:pt x="0" y="798"/>
                </a:cubicBezTo>
                <a:lnTo>
                  <a:pt x="0" y="5939"/>
                </a:lnTo>
                <a:cubicBezTo>
                  <a:pt x="0" y="6398"/>
                  <a:pt x="361" y="6759"/>
                  <a:pt x="797" y="6759"/>
                </a:cubicBezTo>
                <a:lnTo>
                  <a:pt x="942" y="6759"/>
                </a:lnTo>
                <a:lnTo>
                  <a:pt x="942" y="6904"/>
                </a:lnTo>
                <a:cubicBezTo>
                  <a:pt x="942" y="7340"/>
                  <a:pt x="1088" y="7730"/>
                  <a:pt x="1378" y="8044"/>
                </a:cubicBezTo>
                <a:lnTo>
                  <a:pt x="1402" y="8044"/>
                </a:lnTo>
                <a:lnTo>
                  <a:pt x="1402" y="8916"/>
                </a:lnTo>
                <a:cubicBezTo>
                  <a:pt x="1402" y="9038"/>
                  <a:pt x="1501" y="9137"/>
                  <a:pt x="1623" y="9137"/>
                </a:cubicBezTo>
                <a:cubicBezTo>
                  <a:pt x="1745" y="9137"/>
                  <a:pt x="1838" y="9038"/>
                  <a:pt x="1838" y="8916"/>
                </a:cubicBezTo>
                <a:lnTo>
                  <a:pt x="1838" y="8044"/>
                </a:lnTo>
                <a:cubicBezTo>
                  <a:pt x="1838" y="7945"/>
                  <a:pt x="1791" y="7829"/>
                  <a:pt x="1692" y="7730"/>
                </a:cubicBezTo>
                <a:cubicBezTo>
                  <a:pt x="1501" y="7509"/>
                  <a:pt x="1378" y="7218"/>
                  <a:pt x="1378" y="6904"/>
                </a:cubicBezTo>
                <a:lnTo>
                  <a:pt x="1378" y="5962"/>
                </a:lnTo>
                <a:lnTo>
                  <a:pt x="1378" y="5910"/>
                </a:lnTo>
                <a:lnTo>
                  <a:pt x="820" y="3467"/>
                </a:lnTo>
                <a:cubicBezTo>
                  <a:pt x="797" y="3391"/>
                  <a:pt x="820" y="3292"/>
                  <a:pt x="872" y="3223"/>
                </a:cubicBezTo>
                <a:cubicBezTo>
                  <a:pt x="896" y="3176"/>
                  <a:pt x="965" y="3124"/>
                  <a:pt x="1041" y="3101"/>
                </a:cubicBezTo>
                <a:cubicBezTo>
                  <a:pt x="1066" y="3094"/>
                  <a:pt x="1090" y="3091"/>
                  <a:pt x="1112" y="3091"/>
                </a:cubicBezTo>
                <a:cubicBezTo>
                  <a:pt x="1174" y="3091"/>
                  <a:pt x="1228" y="3113"/>
                  <a:pt x="1280" y="3147"/>
                </a:cubicBezTo>
                <a:cubicBezTo>
                  <a:pt x="1355" y="3176"/>
                  <a:pt x="1402" y="3246"/>
                  <a:pt x="1425" y="3322"/>
                </a:cubicBezTo>
                <a:lnTo>
                  <a:pt x="1745" y="4723"/>
                </a:lnTo>
                <a:cubicBezTo>
                  <a:pt x="1765" y="4828"/>
                  <a:pt x="1836" y="4898"/>
                  <a:pt x="1918" y="4898"/>
                </a:cubicBezTo>
                <a:cubicBezTo>
                  <a:pt x="1931" y="4898"/>
                  <a:pt x="1946" y="4896"/>
                  <a:pt x="1960" y="4892"/>
                </a:cubicBezTo>
                <a:cubicBezTo>
                  <a:pt x="2082" y="4892"/>
                  <a:pt x="2152" y="4799"/>
                  <a:pt x="2152" y="4677"/>
                </a:cubicBezTo>
                <a:lnTo>
                  <a:pt x="2152" y="1815"/>
                </a:lnTo>
                <a:cubicBezTo>
                  <a:pt x="2152" y="1647"/>
                  <a:pt x="2297" y="1524"/>
                  <a:pt x="2472" y="1524"/>
                </a:cubicBezTo>
                <a:cubicBezTo>
                  <a:pt x="2640" y="1524"/>
                  <a:pt x="2786" y="1647"/>
                  <a:pt x="2786" y="1815"/>
                </a:cubicBezTo>
                <a:lnTo>
                  <a:pt x="2786" y="4578"/>
                </a:lnTo>
                <a:cubicBezTo>
                  <a:pt x="2786" y="4700"/>
                  <a:pt x="2879" y="4799"/>
                  <a:pt x="3001" y="4799"/>
                </a:cubicBezTo>
                <a:cubicBezTo>
                  <a:pt x="3123" y="4799"/>
                  <a:pt x="3222" y="4700"/>
                  <a:pt x="3222" y="4578"/>
                </a:cubicBezTo>
                <a:lnTo>
                  <a:pt x="3222" y="1815"/>
                </a:lnTo>
                <a:cubicBezTo>
                  <a:pt x="3222" y="1647"/>
                  <a:pt x="3367" y="1524"/>
                  <a:pt x="3536" y="1524"/>
                </a:cubicBezTo>
                <a:cubicBezTo>
                  <a:pt x="3705" y="1524"/>
                  <a:pt x="3827" y="1647"/>
                  <a:pt x="3827" y="1815"/>
                </a:cubicBezTo>
                <a:lnTo>
                  <a:pt x="3827" y="4578"/>
                </a:lnTo>
                <a:cubicBezTo>
                  <a:pt x="3827" y="4700"/>
                  <a:pt x="3926" y="4799"/>
                  <a:pt x="4042" y="4799"/>
                </a:cubicBezTo>
                <a:cubicBezTo>
                  <a:pt x="4164" y="4799"/>
                  <a:pt x="4263" y="4700"/>
                  <a:pt x="4263" y="4578"/>
                </a:cubicBezTo>
                <a:lnTo>
                  <a:pt x="4263" y="2496"/>
                </a:lnTo>
                <a:cubicBezTo>
                  <a:pt x="4263" y="2420"/>
                  <a:pt x="4310" y="2327"/>
                  <a:pt x="4362" y="2275"/>
                </a:cubicBezTo>
                <a:cubicBezTo>
                  <a:pt x="4432" y="2228"/>
                  <a:pt x="4507" y="2182"/>
                  <a:pt x="4600" y="2182"/>
                </a:cubicBezTo>
                <a:cubicBezTo>
                  <a:pt x="4746" y="2205"/>
                  <a:pt x="4891" y="2350"/>
                  <a:pt x="4891" y="2519"/>
                </a:cubicBezTo>
                <a:lnTo>
                  <a:pt x="4891" y="5863"/>
                </a:lnTo>
                <a:cubicBezTo>
                  <a:pt x="4891" y="5962"/>
                  <a:pt x="4943" y="6055"/>
                  <a:pt x="5013" y="6107"/>
                </a:cubicBezTo>
                <a:cubicBezTo>
                  <a:pt x="5063" y="6131"/>
                  <a:pt x="5111" y="6142"/>
                  <a:pt x="5159" y="6142"/>
                </a:cubicBezTo>
                <a:cubicBezTo>
                  <a:pt x="5207" y="6142"/>
                  <a:pt x="5255" y="6131"/>
                  <a:pt x="5304" y="6107"/>
                </a:cubicBezTo>
                <a:lnTo>
                  <a:pt x="6345" y="5526"/>
                </a:lnTo>
                <a:cubicBezTo>
                  <a:pt x="6420" y="5469"/>
                  <a:pt x="6521" y="5441"/>
                  <a:pt x="6618" y="5441"/>
                </a:cubicBezTo>
                <a:cubicBezTo>
                  <a:pt x="6650" y="5441"/>
                  <a:pt x="6681" y="5444"/>
                  <a:pt x="6711" y="5450"/>
                </a:cubicBezTo>
                <a:lnTo>
                  <a:pt x="6880" y="5450"/>
                </a:lnTo>
                <a:lnTo>
                  <a:pt x="5909" y="6782"/>
                </a:lnTo>
                <a:cubicBezTo>
                  <a:pt x="5740" y="7003"/>
                  <a:pt x="5548" y="7172"/>
                  <a:pt x="5327" y="7317"/>
                </a:cubicBezTo>
                <a:lnTo>
                  <a:pt x="4600" y="7730"/>
                </a:lnTo>
                <a:cubicBezTo>
                  <a:pt x="4507" y="7800"/>
                  <a:pt x="4432" y="7922"/>
                  <a:pt x="4432" y="8044"/>
                </a:cubicBezTo>
                <a:lnTo>
                  <a:pt x="4432" y="10010"/>
                </a:lnTo>
                <a:lnTo>
                  <a:pt x="1838" y="10010"/>
                </a:lnTo>
                <a:lnTo>
                  <a:pt x="1838" y="9957"/>
                </a:lnTo>
                <a:cubicBezTo>
                  <a:pt x="1838" y="9835"/>
                  <a:pt x="1745" y="9742"/>
                  <a:pt x="1623" y="9742"/>
                </a:cubicBezTo>
                <a:cubicBezTo>
                  <a:pt x="1501" y="9742"/>
                  <a:pt x="1402" y="9835"/>
                  <a:pt x="1402" y="9957"/>
                </a:cubicBezTo>
                <a:lnTo>
                  <a:pt x="1402" y="10079"/>
                </a:lnTo>
                <a:cubicBezTo>
                  <a:pt x="1402" y="10271"/>
                  <a:pt x="1547" y="10446"/>
                  <a:pt x="1768" y="10446"/>
                </a:cubicBezTo>
                <a:lnTo>
                  <a:pt x="4507" y="10446"/>
                </a:lnTo>
                <a:cubicBezTo>
                  <a:pt x="4699" y="10446"/>
                  <a:pt x="4868" y="10271"/>
                  <a:pt x="4868" y="10079"/>
                </a:cubicBezTo>
                <a:lnTo>
                  <a:pt x="4868" y="8090"/>
                </a:lnTo>
                <a:lnTo>
                  <a:pt x="5548" y="7683"/>
                </a:lnTo>
                <a:cubicBezTo>
                  <a:pt x="5816" y="7509"/>
                  <a:pt x="6054" y="7294"/>
                  <a:pt x="6275" y="7026"/>
                </a:cubicBezTo>
                <a:lnTo>
                  <a:pt x="6467" y="6759"/>
                </a:lnTo>
                <a:lnTo>
                  <a:pt x="8433" y="6759"/>
                </a:lnTo>
                <a:lnTo>
                  <a:pt x="8625" y="7003"/>
                </a:lnTo>
                <a:cubicBezTo>
                  <a:pt x="8817" y="7270"/>
                  <a:pt x="9061" y="7486"/>
                  <a:pt x="9352" y="7654"/>
                </a:cubicBezTo>
                <a:lnTo>
                  <a:pt x="10032" y="8044"/>
                </a:lnTo>
                <a:lnTo>
                  <a:pt x="10032" y="8090"/>
                </a:lnTo>
                <a:lnTo>
                  <a:pt x="10032" y="10079"/>
                </a:lnTo>
                <a:cubicBezTo>
                  <a:pt x="10032" y="10271"/>
                  <a:pt x="10201" y="10446"/>
                  <a:pt x="10393" y="10446"/>
                </a:cubicBezTo>
                <a:lnTo>
                  <a:pt x="13132" y="10446"/>
                </a:lnTo>
                <a:cubicBezTo>
                  <a:pt x="13324" y="10446"/>
                  <a:pt x="13493" y="10271"/>
                  <a:pt x="13493" y="10079"/>
                </a:cubicBezTo>
                <a:lnTo>
                  <a:pt x="13493" y="8044"/>
                </a:lnTo>
                <a:cubicBezTo>
                  <a:pt x="13783" y="7730"/>
                  <a:pt x="13958" y="7340"/>
                  <a:pt x="13958" y="6904"/>
                </a:cubicBezTo>
                <a:lnTo>
                  <a:pt x="13958" y="6759"/>
                </a:lnTo>
                <a:lnTo>
                  <a:pt x="14126" y="6759"/>
                </a:lnTo>
                <a:cubicBezTo>
                  <a:pt x="14563" y="6759"/>
                  <a:pt x="14923" y="6398"/>
                  <a:pt x="14923" y="5939"/>
                </a:cubicBezTo>
                <a:lnTo>
                  <a:pt x="14923" y="798"/>
                </a:lnTo>
                <a:cubicBezTo>
                  <a:pt x="14923" y="361"/>
                  <a:pt x="14563" y="1"/>
                  <a:pt x="14126" y="1"/>
                </a:cubicBezTo>
                <a:lnTo>
                  <a:pt x="12475" y="1"/>
                </a:lnTo>
                <a:cubicBezTo>
                  <a:pt x="12359" y="1"/>
                  <a:pt x="12260" y="94"/>
                  <a:pt x="12260" y="216"/>
                </a:cubicBezTo>
                <a:cubicBezTo>
                  <a:pt x="12260" y="338"/>
                  <a:pt x="12359" y="437"/>
                  <a:pt x="12475" y="437"/>
                </a:cubicBezTo>
                <a:lnTo>
                  <a:pt x="14126" y="437"/>
                </a:lnTo>
                <a:cubicBezTo>
                  <a:pt x="14318" y="437"/>
                  <a:pt x="14487" y="606"/>
                  <a:pt x="14487" y="798"/>
                </a:cubicBezTo>
                <a:lnTo>
                  <a:pt x="14487" y="5939"/>
                </a:lnTo>
                <a:cubicBezTo>
                  <a:pt x="14487" y="6154"/>
                  <a:pt x="14318" y="6322"/>
                  <a:pt x="14126" y="6322"/>
                </a:cubicBezTo>
                <a:lnTo>
                  <a:pt x="13958" y="6322"/>
                </a:lnTo>
                <a:lnTo>
                  <a:pt x="13958" y="2909"/>
                </a:lnTo>
                <a:cubicBezTo>
                  <a:pt x="13958" y="2711"/>
                  <a:pt x="13882" y="2519"/>
                  <a:pt x="13737" y="2374"/>
                </a:cubicBezTo>
                <a:cubicBezTo>
                  <a:pt x="13590" y="2247"/>
                  <a:pt x="13442" y="2177"/>
                  <a:pt x="13260" y="2177"/>
                </a:cubicBezTo>
                <a:cubicBezTo>
                  <a:pt x="13234" y="2177"/>
                  <a:pt x="13206" y="2179"/>
                  <a:pt x="13179" y="2182"/>
                </a:cubicBezTo>
                <a:cubicBezTo>
                  <a:pt x="13085" y="2182"/>
                  <a:pt x="12987" y="2205"/>
                  <a:pt x="12888" y="2228"/>
                </a:cubicBezTo>
                <a:lnTo>
                  <a:pt x="12888" y="1815"/>
                </a:lnTo>
                <a:cubicBezTo>
                  <a:pt x="12888" y="1402"/>
                  <a:pt x="12574" y="1088"/>
                  <a:pt x="12161" y="1088"/>
                </a:cubicBezTo>
                <a:cubicBezTo>
                  <a:pt x="11946" y="1088"/>
                  <a:pt x="11777" y="1164"/>
                  <a:pt x="11632" y="1309"/>
                </a:cubicBezTo>
                <a:cubicBezTo>
                  <a:pt x="11486" y="1164"/>
                  <a:pt x="11312" y="1088"/>
                  <a:pt x="11096" y="1088"/>
                </a:cubicBezTo>
                <a:cubicBezTo>
                  <a:pt x="10684" y="1088"/>
                  <a:pt x="10370" y="1402"/>
                  <a:pt x="10370" y="1815"/>
                </a:cubicBezTo>
                <a:lnTo>
                  <a:pt x="10370" y="3176"/>
                </a:lnTo>
                <a:lnTo>
                  <a:pt x="10149" y="2542"/>
                </a:lnTo>
                <a:cubicBezTo>
                  <a:pt x="10056" y="2212"/>
                  <a:pt x="9758" y="2023"/>
                  <a:pt x="9443" y="2023"/>
                </a:cubicBezTo>
                <a:cubicBezTo>
                  <a:pt x="9364" y="2023"/>
                  <a:pt x="9284" y="2035"/>
                  <a:pt x="9206" y="2060"/>
                </a:cubicBezTo>
                <a:cubicBezTo>
                  <a:pt x="8817" y="2182"/>
                  <a:pt x="8602" y="2595"/>
                  <a:pt x="8724" y="3002"/>
                </a:cubicBezTo>
                <a:lnTo>
                  <a:pt x="9567" y="5572"/>
                </a:lnTo>
                <a:lnTo>
                  <a:pt x="8770" y="5113"/>
                </a:lnTo>
                <a:cubicBezTo>
                  <a:pt x="8611" y="5031"/>
                  <a:pt x="8432" y="4985"/>
                  <a:pt x="8252" y="4985"/>
                </a:cubicBezTo>
                <a:cubicBezTo>
                  <a:pt x="8216" y="4985"/>
                  <a:pt x="8179" y="4987"/>
                  <a:pt x="8142" y="4991"/>
                </a:cubicBezTo>
                <a:lnTo>
                  <a:pt x="7968" y="4991"/>
                </a:lnTo>
                <a:cubicBezTo>
                  <a:pt x="7799" y="5014"/>
                  <a:pt x="7677" y="5113"/>
                  <a:pt x="7607" y="5258"/>
                </a:cubicBezTo>
                <a:cubicBezTo>
                  <a:pt x="7531" y="5404"/>
                  <a:pt x="7561" y="5572"/>
                  <a:pt x="7654" y="5694"/>
                </a:cubicBezTo>
                <a:lnTo>
                  <a:pt x="8113" y="6322"/>
                </a:lnTo>
                <a:lnTo>
                  <a:pt x="6804" y="6322"/>
                </a:lnTo>
                <a:lnTo>
                  <a:pt x="7241" y="5718"/>
                </a:lnTo>
                <a:cubicBezTo>
                  <a:pt x="7316" y="5595"/>
                  <a:pt x="7340" y="5427"/>
                  <a:pt x="7293" y="5281"/>
                </a:cubicBezTo>
                <a:cubicBezTo>
                  <a:pt x="7217" y="5136"/>
                  <a:pt x="7072" y="5037"/>
                  <a:pt x="6927" y="5037"/>
                </a:cubicBezTo>
                <a:lnTo>
                  <a:pt x="6758" y="5014"/>
                </a:lnTo>
                <a:cubicBezTo>
                  <a:pt x="6721" y="5010"/>
                  <a:pt x="6685" y="5008"/>
                  <a:pt x="6648" y="5008"/>
                </a:cubicBezTo>
                <a:cubicBezTo>
                  <a:pt x="6468" y="5008"/>
                  <a:pt x="6289" y="5054"/>
                  <a:pt x="6130" y="5136"/>
                </a:cubicBezTo>
                <a:lnTo>
                  <a:pt x="5327" y="5595"/>
                </a:lnTo>
                <a:lnTo>
                  <a:pt x="5327" y="4240"/>
                </a:lnTo>
                <a:lnTo>
                  <a:pt x="6078" y="4240"/>
                </a:lnTo>
                <a:lnTo>
                  <a:pt x="6078" y="4601"/>
                </a:lnTo>
                <a:cubicBezTo>
                  <a:pt x="6078" y="4723"/>
                  <a:pt x="6176" y="4822"/>
                  <a:pt x="6299" y="4822"/>
                </a:cubicBezTo>
                <a:cubicBezTo>
                  <a:pt x="6421" y="4822"/>
                  <a:pt x="6514" y="4723"/>
                  <a:pt x="6514" y="4601"/>
                </a:cubicBezTo>
                <a:lnTo>
                  <a:pt x="6514" y="4240"/>
                </a:lnTo>
                <a:lnTo>
                  <a:pt x="7270" y="4240"/>
                </a:lnTo>
                <a:lnTo>
                  <a:pt x="7270" y="4601"/>
                </a:lnTo>
                <a:cubicBezTo>
                  <a:pt x="7270" y="4723"/>
                  <a:pt x="7363" y="4822"/>
                  <a:pt x="7485" y="4822"/>
                </a:cubicBezTo>
                <a:cubicBezTo>
                  <a:pt x="7607" y="4822"/>
                  <a:pt x="7706" y="4723"/>
                  <a:pt x="7706" y="4601"/>
                </a:cubicBezTo>
                <a:lnTo>
                  <a:pt x="7706" y="4240"/>
                </a:lnTo>
                <a:lnTo>
                  <a:pt x="8235" y="4240"/>
                </a:lnTo>
                <a:cubicBezTo>
                  <a:pt x="8357" y="4240"/>
                  <a:pt x="8456" y="4142"/>
                  <a:pt x="8456" y="4019"/>
                </a:cubicBezTo>
                <a:cubicBezTo>
                  <a:pt x="8456" y="3903"/>
                  <a:pt x="8357" y="3804"/>
                  <a:pt x="8235" y="3804"/>
                </a:cubicBezTo>
                <a:lnTo>
                  <a:pt x="7706" y="3804"/>
                </a:lnTo>
                <a:lnTo>
                  <a:pt x="7706" y="3101"/>
                </a:lnTo>
                <a:lnTo>
                  <a:pt x="7822" y="3101"/>
                </a:lnTo>
                <a:cubicBezTo>
                  <a:pt x="7944" y="3101"/>
                  <a:pt x="8043" y="3002"/>
                  <a:pt x="8043" y="2885"/>
                </a:cubicBezTo>
                <a:cubicBezTo>
                  <a:pt x="8043" y="2763"/>
                  <a:pt x="7944" y="2664"/>
                  <a:pt x="7822" y="2664"/>
                </a:cubicBezTo>
                <a:lnTo>
                  <a:pt x="7706" y="2664"/>
                </a:lnTo>
                <a:lnTo>
                  <a:pt x="7706" y="1937"/>
                </a:lnTo>
                <a:lnTo>
                  <a:pt x="8648" y="1937"/>
                </a:lnTo>
                <a:cubicBezTo>
                  <a:pt x="8770" y="1937"/>
                  <a:pt x="8869" y="1839"/>
                  <a:pt x="8869" y="1722"/>
                </a:cubicBezTo>
                <a:cubicBezTo>
                  <a:pt x="8869" y="1600"/>
                  <a:pt x="8770" y="1501"/>
                  <a:pt x="8648" y="1501"/>
                </a:cubicBezTo>
                <a:lnTo>
                  <a:pt x="7706" y="1501"/>
                </a:lnTo>
                <a:lnTo>
                  <a:pt x="7706" y="1356"/>
                </a:lnTo>
                <a:cubicBezTo>
                  <a:pt x="7706" y="1234"/>
                  <a:pt x="7607" y="1141"/>
                  <a:pt x="7485" y="1141"/>
                </a:cubicBezTo>
                <a:cubicBezTo>
                  <a:pt x="7363" y="1141"/>
                  <a:pt x="7270" y="1234"/>
                  <a:pt x="7270" y="1356"/>
                </a:cubicBezTo>
                <a:lnTo>
                  <a:pt x="7270" y="1501"/>
                </a:lnTo>
                <a:lnTo>
                  <a:pt x="6514" y="1501"/>
                </a:lnTo>
                <a:lnTo>
                  <a:pt x="6514" y="1356"/>
                </a:lnTo>
                <a:cubicBezTo>
                  <a:pt x="6514" y="1234"/>
                  <a:pt x="6421" y="1141"/>
                  <a:pt x="6299" y="1141"/>
                </a:cubicBezTo>
                <a:cubicBezTo>
                  <a:pt x="6176" y="1141"/>
                  <a:pt x="6078" y="1234"/>
                  <a:pt x="6078" y="1356"/>
                </a:cubicBezTo>
                <a:lnTo>
                  <a:pt x="6078" y="1501"/>
                </a:lnTo>
                <a:lnTo>
                  <a:pt x="5862" y="1501"/>
                </a:lnTo>
                <a:cubicBezTo>
                  <a:pt x="5740" y="1501"/>
                  <a:pt x="5641" y="1600"/>
                  <a:pt x="5641" y="1722"/>
                </a:cubicBezTo>
                <a:cubicBezTo>
                  <a:pt x="5641" y="1839"/>
                  <a:pt x="5740" y="1937"/>
                  <a:pt x="5862" y="1937"/>
                </a:cubicBezTo>
                <a:lnTo>
                  <a:pt x="6078" y="1937"/>
                </a:lnTo>
                <a:lnTo>
                  <a:pt x="6078" y="2664"/>
                </a:lnTo>
                <a:lnTo>
                  <a:pt x="5327" y="2664"/>
                </a:lnTo>
                <a:lnTo>
                  <a:pt x="5327" y="2519"/>
                </a:lnTo>
                <a:cubicBezTo>
                  <a:pt x="5327" y="2106"/>
                  <a:pt x="5013" y="1769"/>
                  <a:pt x="4600" y="1745"/>
                </a:cubicBezTo>
                <a:cubicBezTo>
                  <a:pt x="4478" y="1745"/>
                  <a:pt x="4385" y="1769"/>
                  <a:pt x="4263" y="1815"/>
                </a:cubicBezTo>
                <a:cubicBezTo>
                  <a:pt x="4263" y="1402"/>
                  <a:pt x="3926" y="1088"/>
                  <a:pt x="3536" y="1088"/>
                </a:cubicBezTo>
                <a:cubicBezTo>
                  <a:pt x="3315" y="1088"/>
                  <a:pt x="3123" y="1164"/>
                  <a:pt x="3001" y="1309"/>
                </a:cubicBezTo>
                <a:cubicBezTo>
                  <a:pt x="2856" y="1164"/>
                  <a:pt x="2687" y="1088"/>
                  <a:pt x="2472" y="1088"/>
                </a:cubicBezTo>
                <a:cubicBezTo>
                  <a:pt x="2059" y="1088"/>
                  <a:pt x="1716" y="1402"/>
                  <a:pt x="1716" y="1815"/>
                </a:cubicBezTo>
                <a:lnTo>
                  <a:pt x="1716" y="2978"/>
                </a:lnTo>
                <a:cubicBezTo>
                  <a:pt x="1669" y="2885"/>
                  <a:pt x="1599" y="2810"/>
                  <a:pt x="1524" y="2763"/>
                </a:cubicBezTo>
                <a:cubicBezTo>
                  <a:pt x="1400" y="2691"/>
                  <a:pt x="1263" y="2646"/>
                  <a:pt x="1121" y="2646"/>
                </a:cubicBezTo>
                <a:cubicBezTo>
                  <a:pt x="1070" y="2646"/>
                  <a:pt x="1018" y="2652"/>
                  <a:pt x="965" y="2664"/>
                </a:cubicBezTo>
                <a:cubicBezTo>
                  <a:pt x="727" y="2740"/>
                  <a:pt x="529" y="2885"/>
                  <a:pt x="436" y="3101"/>
                </a:cubicBezTo>
                <a:lnTo>
                  <a:pt x="436" y="1937"/>
                </a:lnTo>
                <a:lnTo>
                  <a:pt x="1332" y="1937"/>
                </a:lnTo>
                <a:cubicBezTo>
                  <a:pt x="1454" y="1937"/>
                  <a:pt x="1547" y="1839"/>
                  <a:pt x="1547" y="1722"/>
                </a:cubicBezTo>
                <a:cubicBezTo>
                  <a:pt x="1547" y="1600"/>
                  <a:pt x="1454" y="1501"/>
                  <a:pt x="1332" y="1501"/>
                </a:cubicBezTo>
                <a:lnTo>
                  <a:pt x="436" y="1501"/>
                </a:lnTo>
                <a:lnTo>
                  <a:pt x="436" y="798"/>
                </a:lnTo>
                <a:cubicBezTo>
                  <a:pt x="436" y="606"/>
                  <a:pt x="605" y="437"/>
                  <a:pt x="797" y="437"/>
                </a:cubicBezTo>
                <a:lnTo>
                  <a:pt x="11387" y="437"/>
                </a:lnTo>
                <a:cubicBezTo>
                  <a:pt x="11509" y="437"/>
                  <a:pt x="11602" y="338"/>
                  <a:pt x="11602" y="216"/>
                </a:cubicBezTo>
                <a:cubicBezTo>
                  <a:pt x="11602" y="94"/>
                  <a:pt x="11509" y="1"/>
                  <a:pt x="113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44"/>
          <p:cNvGrpSpPr/>
          <p:nvPr/>
        </p:nvGrpSpPr>
        <p:grpSpPr>
          <a:xfrm>
            <a:off x="2474319" y="1735499"/>
            <a:ext cx="343315" cy="262005"/>
            <a:chOff x="3342744" y="1167512"/>
            <a:chExt cx="343315" cy="262005"/>
          </a:xfrm>
        </p:grpSpPr>
        <p:sp>
          <p:nvSpPr>
            <p:cNvPr id="1311" name="Google Shape;1311;p44"/>
            <p:cNvSpPr/>
            <p:nvPr/>
          </p:nvSpPr>
          <p:spPr>
            <a:xfrm>
              <a:off x="3406279" y="1373179"/>
              <a:ext cx="279780" cy="56338"/>
            </a:xfrm>
            <a:custGeom>
              <a:avLst/>
              <a:gdLst/>
              <a:ahLst/>
              <a:cxnLst/>
              <a:rect l="l" t="t" r="r" b="b"/>
              <a:pathLst>
                <a:path w="12167" h="2450" extrusionOk="0">
                  <a:moveTo>
                    <a:pt x="11946" y="1"/>
                  </a:moveTo>
                  <a:cubicBezTo>
                    <a:pt x="11829" y="1"/>
                    <a:pt x="11730" y="123"/>
                    <a:pt x="11730" y="245"/>
                  </a:cubicBezTo>
                  <a:lnTo>
                    <a:pt x="11730" y="1333"/>
                  </a:lnTo>
                  <a:cubicBezTo>
                    <a:pt x="11730" y="1722"/>
                    <a:pt x="11440" y="2013"/>
                    <a:pt x="11050" y="2013"/>
                  </a:cubicBezTo>
                  <a:lnTo>
                    <a:pt x="221" y="2013"/>
                  </a:lnTo>
                  <a:cubicBezTo>
                    <a:pt x="99" y="2013"/>
                    <a:pt x="0" y="2106"/>
                    <a:pt x="0" y="2228"/>
                  </a:cubicBezTo>
                  <a:cubicBezTo>
                    <a:pt x="0" y="2350"/>
                    <a:pt x="99" y="2449"/>
                    <a:pt x="221" y="2449"/>
                  </a:cubicBezTo>
                  <a:lnTo>
                    <a:pt x="11050" y="2449"/>
                  </a:lnTo>
                  <a:cubicBezTo>
                    <a:pt x="11684" y="2449"/>
                    <a:pt x="12167" y="1937"/>
                    <a:pt x="12167" y="1333"/>
                  </a:cubicBezTo>
                  <a:lnTo>
                    <a:pt x="12167" y="245"/>
                  </a:lnTo>
                  <a:cubicBezTo>
                    <a:pt x="12167" y="123"/>
                    <a:pt x="12068" y="1"/>
                    <a:pt x="11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3342744" y="1167512"/>
              <a:ext cx="343315" cy="262005"/>
            </a:xfrm>
            <a:custGeom>
              <a:avLst/>
              <a:gdLst/>
              <a:ahLst/>
              <a:cxnLst/>
              <a:rect l="l" t="t" r="r" b="b"/>
              <a:pathLst>
                <a:path w="14930" h="11394" extrusionOk="0">
                  <a:moveTo>
                    <a:pt x="1141" y="0"/>
                  </a:moveTo>
                  <a:cubicBezTo>
                    <a:pt x="512" y="0"/>
                    <a:pt x="1" y="512"/>
                    <a:pt x="1" y="1140"/>
                  </a:cubicBezTo>
                  <a:lnTo>
                    <a:pt x="1" y="10277"/>
                  </a:lnTo>
                  <a:cubicBezTo>
                    <a:pt x="1" y="10881"/>
                    <a:pt x="512" y="11393"/>
                    <a:pt x="1141" y="11393"/>
                  </a:cubicBezTo>
                  <a:lnTo>
                    <a:pt x="1891" y="11393"/>
                  </a:lnTo>
                  <a:cubicBezTo>
                    <a:pt x="2013" y="11393"/>
                    <a:pt x="2112" y="11294"/>
                    <a:pt x="2112" y="11172"/>
                  </a:cubicBezTo>
                  <a:cubicBezTo>
                    <a:pt x="2112" y="11050"/>
                    <a:pt x="2013" y="10957"/>
                    <a:pt x="1891" y="10957"/>
                  </a:cubicBezTo>
                  <a:lnTo>
                    <a:pt x="1141" y="10957"/>
                  </a:lnTo>
                  <a:cubicBezTo>
                    <a:pt x="751" y="10957"/>
                    <a:pt x="437" y="10666"/>
                    <a:pt x="437" y="10277"/>
                  </a:cubicBezTo>
                  <a:lnTo>
                    <a:pt x="437" y="2937"/>
                  </a:lnTo>
                  <a:lnTo>
                    <a:pt x="14493" y="2937"/>
                  </a:lnTo>
                  <a:lnTo>
                    <a:pt x="14493" y="8072"/>
                  </a:lnTo>
                  <a:cubicBezTo>
                    <a:pt x="14493" y="8195"/>
                    <a:pt x="14592" y="8288"/>
                    <a:pt x="14709" y="8288"/>
                  </a:cubicBezTo>
                  <a:cubicBezTo>
                    <a:pt x="14831" y="8288"/>
                    <a:pt x="14930" y="8195"/>
                    <a:pt x="14930" y="8072"/>
                  </a:cubicBezTo>
                  <a:lnTo>
                    <a:pt x="14930" y="1140"/>
                  </a:lnTo>
                  <a:cubicBezTo>
                    <a:pt x="14930" y="512"/>
                    <a:pt x="14447" y="0"/>
                    <a:pt x="13813" y="0"/>
                  </a:cubicBezTo>
                  <a:lnTo>
                    <a:pt x="10085" y="0"/>
                  </a:lnTo>
                  <a:cubicBezTo>
                    <a:pt x="9963" y="0"/>
                    <a:pt x="9864" y="99"/>
                    <a:pt x="9864" y="221"/>
                  </a:cubicBezTo>
                  <a:cubicBezTo>
                    <a:pt x="9864" y="343"/>
                    <a:pt x="9963" y="436"/>
                    <a:pt x="10085" y="436"/>
                  </a:cubicBezTo>
                  <a:lnTo>
                    <a:pt x="13813" y="436"/>
                  </a:lnTo>
                  <a:cubicBezTo>
                    <a:pt x="14203" y="436"/>
                    <a:pt x="14493" y="756"/>
                    <a:pt x="14493" y="1140"/>
                  </a:cubicBezTo>
                  <a:lnTo>
                    <a:pt x="14493" y="2501"/>
                  </a:lnTo>
                  <a:lnTo>
                    <a:pt x="437" y="2501"/>
                  </a:lnTo>
                  <a:lnTo>
                    <a:pt x="437" y="1140"/>
                  </a:lnTo>
                  <a:cubicBezTo>
                    <a:pt x="437" y="756"/>
                    <a:pt x="751" y="436"/>
                    <a:pt x="1141" y="436"/>
                  </a:cubicBezTo>
                  <a:lnTo>
                    <a:pt x="8945" y="436"/>
                  </a:lnTo>
                  <a:cubicBezTo>
                    <a:pt x="9067" y="436"/>
                    <a:pt x="9160" y="343"/>
                    <a:pt x="9160" y="221"/>
                  </a:cubicBezTo>
                  <a:cubicBezTo>
                    <a:pt x="9160" y="99"/>
                    <a:pt x="9067" y="0"/>
                    <a:pt x="8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3375121" y="1191910"/>
              <a:ext cx="20604" cy="18741"/>
            </a:xfrm>
            <a:custGeom>
              <a:avLst/>
              <a:gdLst/>
              <a:ahLst/>
              <a:cxnLst/>
              <a:rect l="l" t="t" r="r" b="b"/>
              <a:pathLst>
                <a:path w="896" h="815" extrusionOk="0">
                  <a:moveTo>
                    <a:pt x="460" y="1"/>
                  </a:moveTo>
                  <a:cubicBezTo>
                    <a:pt x="356" y="1"/>
                    <a:pt x="253" y="44"/>
                    <a:pt x="169" y="131"/>
                  </a:cubicBezTo>
                  <a:cubicBezTo>
                    <a:pt x="0" y="277"/>
                    <a:pt x="0" y="539"/>
                    <a:pt x="169" y="684"/>
                  </a:cubicBezTo>
                  <a:cubicBezTo>
                    <a:pt x="253" y="771"/>
                    <a:pt x="356" y="815"/>
                    <a:pt x="460" y="815"/>
                  </a:cubicBezTo>
                  <a:cubicBezTo>
                    <a:pt x="563" y="815"/>
                    <a:pt x="666" y="771"/>
                    <a:pt x="750" y="684"/>
                  </a:cubicBezTo>
                  <a:cubicBezTo>
                    <a:pt x="896" y="539"/>
                    <a:pt x="896" y="277"/>
                    <a:pt x="750" y="131"/>
                  </a:cubicBezTo>
                  <a:cubicBezTo>
                    <a:pt x="666" y="44"/>
                    <a:pt x="56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3404140" y="1191910"/>
              <a:ext cx="20604" cy="18741"/>
            </a:xfrm>
            <a:custGeom>
              <a:avLst/>
              <a:gdLst/>
              <a:ahLst/>
              <a:cxnLst/>
              <a:rect l="l" t="t" r="r" b="b"/>
              <a:pathLst>
                <a:path w="896" h="815" extrusionOk="0">
                  <a:moveTo>
                    <a:pt x="445" y="1"/>
                  </a:moveTo>
                  <a:cubicBezTo>
                    <a:pt x="339" y="1"/>
                    <a:pt x="230" y="44"/>
                    <a:pt x="146" y="131"/>
                  </a:cubicBezTo>
                  <a:cubicBezTo>
                    <a:pt x="0" y="277"/>
                    <a:pt x="0" y="539"/>
                    <a:pt x="146" y="684"/>
                  </a:cubicBezTo>
                  <a:cubicBezTo>
                    <a:pt x="230" y="771"/>
                    <a:pt x="339" y="815"/>
                    <a:pt x="445" y="815"/>
                  </a:cubicBezTo>
                  <a:cubicBezTo>
                    <a:pt x="551" y="815"/>
                    <a:pt x="654" y="771"/>
                    <a:pt x="727" y="684"/>
                  </a:cubicBezTo>
                  <a:cubicBezTo>
                    <a:pt x="896" y="539"/>
                    <a:pt x="896" y="277"/>
                    <a:pt x="727" y="131"/>
                  </a:cubicBezTo>
                  <a:cubicBezTo>
                    <a:pt x="654" y="44"/>
                    <a:pt x="551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3432493" y="1192185"/>
              <a:ext cx="21132" cy="18718"/>
            </a:xfrm>
            <a:custGeom>
              <a:avLst/>
              <a:gdLst/>
              <a:ahLst/>
              <a:cxnLst/>
              <a:rect l="l" t="t" r="r" b="b"/>
              <a:pathLst>
                <a:path w="919" h="814" extrusionOk="0">
                  <a:moveTo>
                    <a:pt x="448" y="0"/>
                  </a:moveTo>
                  <a:cubicBezTo>
                    <a:pt x="304" y="0"/>
                    <a:pt x="164" y="78"/>
                    <a:pt x="99" y="213"/>
                  </a:cubicBezTo>
                  <a:cubicBezTo>
                    <a:pt x="0" y="410"/>
                    <a:pt x="76" y="649"/>
                    <a:pt x="268" y="771"/>
                  </a:cubicBezTo>
                  <a:cubicBezTo>
                    <a:pt x="324" y="800"/>
                    <a:pt x="384" y="814"/>
                    <a:pt x="445" y="814"/>
                  </a:cubicBezTo>
                  <a:cubicBezTo>
                    <a:pt x="592" y="814"/>
                    <a:pt x="739" y="731"/>
                    <a:pt x="826" y="579"/>
                  </a:cubicBezTo>
                  <a:cubicBezTo>
                    <a:pt x="919" y="381"/>
                    <a:pt x="849" y="143"/>
                    <a:pt x="628" y="44"/>
                  </a:cubicBezTo>
                  <a:cubicBezTo>
                    <a:pt x="571" y="14"/>
                    <a:pt x="509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3372844" y="1252823"/>
              <a:ext cx="76918" cy="10049"/>
            </a:xfrm>
            <a:custGeom>
              <a:avLst/>
              <a:gdLst/>
              <a:ahLst/>
              <a:cxnLst/>
              <a:rect l="l" t="t" r="r" b="b"/>
              <a:pathLst>
                <a:path w="3345" h="437" extrusionOk="0">
                  <a:moveTo>
                    <a:pt x="221" y="1"/>
                  </a:moveTo>
                  <a:cubicBezTo>
                    <a:pt x="99" y="1"/>
                    <a:pt x="0" y="100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129" y="437"/>
                  </a:lnTo>
                  <a:cubicBezTo>
                    <a:pt x="3251" y="437"/>
                    <a:pt x="3344" y="338"/>
                    <a:pt x="3344" y="216"/>
                  </a:cubicBezTo>
                  <a:cubicBezTo>
                    <a:pt x="3344" y="100"/>
                    <a:pt x="3251" y="1"/>
                    <a:pt x="3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3462042" y="1252823"/>
              <a:ext cx="26237" cy="10049"/>
            </a:xfrm>
            <a:custGeom>
              <a:avLst/>
              <a:gdLst/>
              <a:ahLst/>
              <a:cxnLst/>
              <a:rect l="l" t="t" r="r" b="b"/>
              <a:pathLst>
                <a:path w="1141" h="437" extrusionOk="0">
                  <a:moveTo>
                    <a:pt x="216" y="1"/>
                  </a:moveTo>
                  <a:cubicBezTo>
                    <a:pt x="99" y="1"/>
                    <a:pt x="0" y="100"/>
                    <a:pt x="0" y="216"/>
                  </a:cubicBezTo>
                  <a:cubicBezTo>
                    <a:pt x="0" y="338"/>
                    <a:pt x="99" y="437"/>
                    <a:pt x="216" y="437"/>
                  </a:cubicBezTo>
                  <a:lnTo>
                    <a:pt x="919" y="437"/>
                  </a:lnTo>
                  <a:cubicBezTo>
                    <a:pt x="1041" y="437"/>
                    <a:pt x="1140" y="338"/>
                    <a:pt x="1140" y="216"/>
                  </a:cubicBezTo>
                  <a:cubicBezTo>
                    <a:pt x="1140" y="100"/>
                    <a:pt x="1041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3501616" y="1252823"/>
              <a:ext cx="47899" cy="10049"/>
            </a:xfrm>
            <a:custGeom>
              <a:avLst/>
              <a:gdLst/>
              <a:ahLst/>
              <a:cxnLst/>
              <a:rect l="l" t="t" r="r" b="b"/>
              <a:pathLst>
                <a:path w="2083" h="437" extrusionOk="0">
                  <a:moveTo>
                    <a:pt x="216" y="1"/>
                  </a:moveTo>
                  <a:cubicBezTo>
                    <a:pt x="94" y="1"/>
                    <a:pt x="1" y="100"/>
                    <a:pt x="1" y="216"/>
                  </a:cubicBezTo>
                  <a:cubicBezTo>
                    <a:pt x="1" y="338"/>
                    <a:pt x="94" y="437"/>
                    <a:pt x="216" y="437"/>
                  </a:cubicBezTo>
                  <a:lnTo>
                    <a:pt x="1868" y="437"/>
                  </a:lnTo>
                  <a:cubicBezTo>
                    <a:pt x="1984" y="437"/>
                    <a:pt x="2083" y="338"/>
                    <a:pt x="2083" y="216"/>
                  </a:cubicBezTo>
                  <a:cubicBezTo>
                    <a:pt x="2083" y="100"/>
                    <a:pt x="1984" y="1"/>
                    <a:pt x="1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3372844" y="1277290"/>
              <a:ext cx="40126" cy="10072"/>
            </a:xfrm>
            <a:custGeom>
              <a:avLst/>
              <a:gdLst/>
              <a:ahLst/>
              <a:cxnLst/>
              <a:rect l="l" t="t" r="r" b="b"/>
              <a:pathLst>
                <a:path w="1745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530" y="437"/>
                  </a:lnTo>
                  <a:cubicBezTo>
                    <a:pt x="1652" y="437"/>
                    <a:pt x="1745" y="344"/>
                    <a:pt x="1745" y="222"/>
                  </a:cubicBezTo>
                  <a:cubicBezTo>
                    <a:pt x="1745" y="100"/>
                    <a:pt x="1652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3424721" y="1277290"/>
              <a:ext cx="42288" cy="10072"/>
            </a:xfrm>
            <a:custGeom>
              <a:avLst/>
              <a:gdLst/>
              <a:ahLst/>
              <a:cxnLst/>
              <a:rect l="l" t="t" r="r" b="b"/>
              <a:pathLst>
                <a:path w="1839" h="438" extrusionOk="0">
                  <a:moveTo>
                    <a:pt x="216" y="1"/>
                  </a:moveTo>
                  <a:cubicBezTo>
                    <a:pt x="94" y="1"/>
                    <a:pt x="1" y="100"/>
                    <a:pt x="1" y="222"/>
                  </a:cubicBezTo>
                  <a:cubicBezTo>
                    <a:pt x="1" y="344"/>
                    <a:pt x="94" y="437"/>
                    <a:pt x="216" y="437"/>
                  </a:cubicBezTo>
                  <a:lnTo>
                    <a:pt x="1600" y="437"/>
                  </a:lnTo>
                  <a:cubicBezTo>
                    <a:pt x="1722" y="437"/>
                    <a:pt x="1839" y="344"/>
                    <a:pt x="1839" y="222"/>
                  </a:cubicBezTo>
                  <a:cubicBezTo>
                    <a:pt x="1839" y="100"/>
                    <a:pt x="172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3579592" y="1277290"/>
              <a:ext cx="57396" cy="10072"/>
            </a:xfrm>
            <a:custGeom>
              <a:avLst/>
              <a:gdLst/>
              <a:ahLst/>
              <a:cxnLst/>
              <a:rect l="l" t="t" r="r" b="b"/>
              <a:pathLst>
                <a:path w="2496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2280" y="437"/>
                  </a:lnTo>
                  <a:cubicBezTo>
                    <a:pt x="2402" y="437"/>
                    <a:pt x="2495" y="344"/>
                    <a:pt x="2495" y="222"/>
                  </a:cubicBezTo>
                  <a:cubicBezTo>
                    <a:pt x="2495" y="100"/>
                    <a:pt x="2402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3479817" y="1277290"/>
              <a:ext cx="86415" cy="10072"/>
            </a:xfrm>
            <a:custGeom>
              <a:avLst/>
              <a:gdLst/>
              <a:ahLst/>
              <a:cxnLst/>
              <a:rect l="l" t="t" r="r" b="b"/>
              <a:pathLst>
                <a:path w="3758" h="438" extrusionOk="0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37"/>
                    <a:pt x="222" y="437"/>
                  </a:cubicBezTo>
                  <a:lnTo>
                    <a:pt x="3543" y="437"/>
                  </a:lnTo>
                  <a:cubicBezTo>
                    <a:pt x="3659" y="437"/>
                    <a:pt x="3758" y="344"/>
                    <a:pt x="3758" y="222"/>
                  </a:cubicBezTo>
                  <a:cubicBezTo>
                    <a:pt x="3758" y="100"/>
                    <a:pt x="3659" y="1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3372844" y="1353128"/>
              <a:ext cx="21270" cy="10049"/>
            </a:xfrm>
            <a:custGeom>
              <a:avLst/>
              <a:gdLst/>
              <a:ahLst/>
              <a:cxnLst/>
              <a:rect l="l" t="t" r="r" b="b"/>
              <a:pathLst>
                <a:path w="925" h="437" extrusionOk="0">
                  <a:moveTo>
                    <a:pt x="221" y="0"/>
                  </a:moveTo>
                  <a:cubicBezTo>
                    <a:pt x="99" y="0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704" y="437"/>
                  </a:lnTo>
                  <a:cubicBezTo>
                    <a:pt x="826" y="437"/>
                    <a:pt x="925" y="338"/>
                    <a:pt x="925" y="216"/>
                  </a:cubicBezTo>
                  <a:cubicBezTo>
                    <a:pt x="925" y="99"/>
                    <a:pt x="82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3406279" y="1353128"/>
              <a:ext cx="82000" cy="10049"/>
            </a:xfrm>
            <a:custGeom>
              <a:avLst/>
              <a:gdLst/>
              <a:ahLst/>
              <a:cxnLst/>
              <a:rect l="l" t="t" r="r" b="b"/>
              <a:pathLst>
                <a:path w="3566" h="437" extrusionOk="0">
                  <a:moveTo>
                    <a:pt x="221" y="0"/>
                  </a:moveTo>
                  <a:cubicBezTo>
                    <a:pt x="99" y="0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344" y="437"/>
                  </a:lnTo>
                  <a:cubicBezTo>
                    <a:pt x="3466" y="437"/>
                    <a:pt x="3565" y="338"/>
                    <a:pt x="3565" y="216"/>
                  </a:cubicBezTo>
                  <a:cubicBezTo>
                    <a:pt x="3565" y="99"/>
                    <a:pt x="3466" y="0"/>
                    <a:pt x="3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3501616" y="1353128"/>
              <a:ext cx="47899" cy="10049"/>
            </a:xfrm>
            <a:custGeom>
              <a:avLst/>
              <a:gdLst/>
              <a:ahLst/>
              <a:cxnLst/>
              <a:rect l="l" t="t" r="r" b="b"/>
              <a:pathLst>
                <a:path w="2083" h="437" extrusionOk="0">
                  <a:moveTo>
                    <a:pt x="216" y="0"/>
                  </a:moveTo>
                  <a:cubicBezTo>
                    <a:pt x="94" y="0"/>
                    <a:pt x="1" y="99"/>
                    <a:pt x="1" y="216"/>
                  </a:cubicBezTo>
                  <a:cubicBezTo>
                    <a:pt x="1" y="338"/>
                    <a:pt x="94" y="437"/>
                    <a:pt x="216" y="437"/>
                  </a:cubicBezTo>
                  <a:lnTo>
                    <a:pt x="1868" y="437"/>
                  </a:lnTo>
                  <a:cubicBezTo>
                    <a:pt x="1984" y="437"/>
                    <a:pt x="2083" y="338"/>
                    <a:pt x="2083" y="216"/>
                  </a:cubicBezTo>
                  <a:cubicBezTo>
                    <a:pt x="2083" y="99"/>
                    <a:pt x="1984" y="0"/>
                    <a:pt x="1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3372844" y="1378123"/>
              <a:ext cx="40126" cy="10072"/>
            </a:xfrm>
            <a:custGeom>
              <a:avLst/>
              <a:gdLst/>
              <a:ahLst/>
              <a:cxnLst/>
              <a:rect l="l" t="t" r="r" b="b"/>
              <a:pathLst>
                <a:path w="1745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530" y="437"/>
                  </a:lnTo>
                  <a:cubicBezTo>
                    <a:pt x="1652" y="437"/>
                    <a:pt x="1745" y="344"/>
                    <a:pt x="1745" y="222"/>
                  </a:cubicBezTo>
                  <a:cubicBezTo>
                    <a:pt x="1745" y="100"/>
                    <a:pt x="1652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3424721" y="1378123"/>
              <a:ext cx="42288" cy="10072"/>
            </a:xfrm>
            <a:custGeom>
              <a:avLst/>
              <a:gdLst/>
              <a:ahLst/>
              <a:cxnLst/>
              <a:rect l="l" t="t" r="r" b="b"/>
              <a:pathLst>
                <a:path w="1839" h="438" extrusionOk="0">
                  <a:moveTo>
                    <a:pt x="216" y="1"/>
                  </a:moveTo>
                  <a:cubicBezTo>
                    <a:pt x="94" y="1"/>
                    <a:pt x="1" y="100"/>
                    <a:pt x="1" y="222"/>
                  </a:cubicBezTo>
                  <a:cubicBezTo>
                    <a:pt x="1" y="344"/>
                    <a:pt x="94" y="437"/>
                    <a:pt x="216" y="437"/>
                  </a:cubicBezTo>
                  <a:lnTo>
                    <a:pt x="1600" y="437"/>
                  </a:lnTo>
                  <a:cubicBezTo>
                    <a:pt x="1722" y="437"/>
                    <a:pt x="1839" y="344"/>
                    <a:pt x="1839" y="222"/>
                  </a:cubicBezTo>
                  <a:cubicBezTo>
                    <a:pt x="1839" y="100"/>
                    <a:pt x="172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3579592" y="1378123"/>
              <a:ext cx="28514" cy="10072"/>
            </a:xfrm>
            <a:custGeom>
              <a:avLst/>
              <a:gdLst/>
              <a:ahLst/>
              <a:cxnLst/>
              <a:rect l="l" t="t" r="r" b="b"/>
              <a:pathLst>
                <a:path w="1240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018" y="437"/>
                  </a:lnTo>
                  <a:cubicBezTo>
                    <a:pt x="1140" y="437"/>
                    <a:pt x="1239" y="344"/>
                    <a:pt x="1239" y="222"/>
                  </a:cubicBezTo>
                  <a:cubicBezTo>
                    <a:pt x="1239" y="100"/>
                    <a:pt x="1140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3479817" y="1378123"/>
              <a:ext cx="86415" cy="10072"/>
            </a:xfrm>
            <a:custGeom>
              <a:avLst/>
              <a:gdLst/>
              <a:ahLst/>
              <a:cxnLst/>
              <a:rect l="l" t="t" r="r" b="b"/>
              <a:pathLst>
                <a:path w="3758" h="438" extrusionOk="0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37"/>
                    <a:pt x="222" y="437"/>
                  </a:cubicBezTo>
                  <a:lnTo>
                    <a:pt x="3543" y="437"/>
                  </a:lnTo>
                  <a:cubicBezTo>
                    <a:pt x="3659" y="437"/>
                    <a:pt x="3758" y="344"/>
                    <a:pt x="3758" y="222"/>
                  </a:cubicBezTo>
                  <a:cubicBezTo>
                    <a:pt x="3758" y="100"/>
                    <a:pt x="3659" y="1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3409084" y="1303504"/>
              <a:ext cx="77447" cy="10049"/>
            </a:xfrm>
            <a:custGeom>
              <a:avLst/>
              <a:gdLst/>
              <a:ahLst/>
              <a:cxnLst/>
              <a:rect l="l" t="t" r="r" b="b"/>
              <a:pathLst>
                <a:path w="3368" h="437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129" y="437"/>
                  </a:lnTo>
                  <a:cubicBezTo>
                    <a:pt x="3245" y="437"/>
                    <a:pt x="3368" y="338"/>
                    <a:pt x="3368" y="222"/>
                  </a:cubicBezTo>
                  <a:cubicBezTo>
                    <a:pt x="3368" y="100"/>
                    <a:pt x="3245" y="1"/>
                    <a:pt x="3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3498811" y="1303504"/>
              <a:ext cx="24490" cy="10049"/>
            </a:xfrm>
            <a:custGeom>
              <a:avLst/>
              <a:gdLst/>
              <a:ahLst/>
              <a:cxnLst/>
              <a:rect l="l" t="t" r="r" b="b"/>
              <a:pathLst>
                <a:path w="1065" h="437" extrusionOk="0">
                  <a:moveTo>
                    <a:pt x="216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38"/>
                    <a:pt x="100" y="437"/>
                    <a:pt x="216" y="437"/>
                  </a:cubicBezTo>
                  <a:lnTo>
                    <a:pt x="850" y="437"/>
                  </a:lnTo>
                  <a:cubicBezTo>
                    <a:pt x="972" y="437"/>
                    <a:pt x="1065" y="338"/>
                    <a:pt x="1065" y="222"/>
                  </a:cubicBezTo>
                  <a:cubicBezTo>
                    <a:pt x="1065" y="100"/>
                    <a:pt x="972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3535580" y="1303504"/>
              <a:ext cx="50175" cy="10049"/>
            </a:xfrm>
            <a:custGeom>
              <a:avLst/>
              <a:gdLst/>
              <a:ahLst/>
              <a:cxnLst/>
              <a:rect l="l" t="t" r="r" b="b"/>
              <a:pathLst>
                <a:path w="2182" h="437" extrusionOk="0">
                  <a:moveTo>
                    <a:pt x="216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38"/>
                    <a:pt x="100" y="437"/>
                    <a:pt x="216" y="437"/>
                  </a:cubicBezTo>
                  <a:lnTo>
                    <a:pt x="1961" y="437"/>
                  </a:lnTo>
                  <a:cubicBezTo>
                    <a:pt x="2083" y="437"/>
                    <a:pt x="2182" y="338"/>
                    <a:pt x="2182" y="222"/>
                  </a:cubicBezTo>
                  <a:cubicBezTo>
                    <a:pt x="2182" y="100"/>
                    <a:pt x="2083" y="1"/>
                    <a:pt x="1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3409084" y="1327994"/>
              <a:ext cx="40149" cy="10049"/>
            </a:xfrm>
            <a:custGeom>
              <a:avLst/>
              <a:gdLst/>
              <a:ahLst/>
              <a:cxnLst/>
              <a:rect l="l" t="t" r="r" b="b"/>
              <a:pathLst>
                <a:path w="1746" h="437" extrusionOk="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36"/>
                    <a:pt x="221" y="436"/>
                  </a:cubicBezTo>
                  <a:lnTo>
                    <a:pt x="1530" y="436"/>
                  </a:lnTo>
                  <a:cubicBezTo>
                    <a:pt x="1646" y="436"/>
                    <a:pt x="1745" y="343"/>
                    <a:pt x="1745" y="221"/>
                  </a:cubicBezTo>
                  <a:cubicBezTo>
                    <a:pt x="1745" y="99"/>
                    <a:pt x="1646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3461513" y="1327994"/>
              <a:ext cx="66869" cy="10049"/>
            </a:xfrm>
            <a:custGeom>
              <a:avLst/>
              <a:gdLst/>
              <a:ahLst/>
              <a:cxnLst/>
              <a:rect l="l" t="t" r="r" b="b"/>
              <a:pathLst>
                <a:path w="2908" h="437" extrusionOk="0">
                  <a:moveTo>
                    <a:pt x="215" y="0"/>
                  </a:moveTo>
                  <a:cubicBezTo>
                    <a:pt x="93" y="0"/>
                    <a:pt x="0" y="99"/>
                    <a:pt x="0" y="221"/>
                  </a:cubicBezTo>
                  <a:cubicBezTo>
                    <a:pt x="0" y="343"/>
                    <a:pt x="93" y="436"/>
                    <a:pt x="215" y="436"/>
                  </a:cubicBezTo>
                  <a:lnTo>
                    <a:pt x="2687" y="436"/>
                  </a:lnTo>
                  <a:cubicBezTo>
                    <a:pt x="2809" y="436"/>
                    <a:pt x="2908" y="343"/>
                    <a:pt x="2908" y="221"/>
                  </a:cubicBezTo>
                  <a:cubicBezTo>
                    <a:pt x="2908" y="99"/>
                    <a:pt x="2809" y="0"/>
                    <a:pt x="2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3539995" y="1327994"/>
              <a:ext cx="63558" cy="10049"/>
            </a:xfrm>
            <a:custGeom>
              <a:avLst/>
              <a:gdLst/>
              <a:ahLst/>
              <a:cxnLst/>
              <a:rect l="l" t="t" r="r" b="b"/>
              <a:pathLst>
                <a:path w="2764" h="437" extrusionOk="0">
                  <a:moveTo>
                    <a:pt x="222" y="0"/>
                  </a:moveTo>
                  <a:cubicBezTo>
                    <a:pt x="100" y="0"/>
                    <a:pt x="1" y="99"/>
                    <a:pt x="1" y="221"/>
                  </a:cubicBezTo>
                  <a:cubicBezTo>
                    <a:pt x="1" y="343"/>
                    <a:pt x="100" y="436"/>
                    <a:pt x="222" y="436"/>
                  </a:cubicBezTo>
                  <a:lnTo>
                    <a:pt x="2548" y="436"/>
                  </a:lnTo>
                  <a:cubicBezTo>
                    <a:pt x="2670" y="436"/>
                    <a:pt x="2763" y="343"/>
                    <a:pt x="2763" y="221"/>
                  </a:cubicBezTo>
                  <a:cubicBezTo>
                    <a:pt x="2763" y="99"/>
                    <a:pt x="2670" y="0"/>
                    <a:pt x="2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Coloumns</a:t>
            </a:r>
            <a:endParaRPr dirty="0"/>
          </a:p>
        </p:txBody>
      </p:sp>
      <p:sp>
        <p:nvSpPr>
          <p:cNvPr id="1344" name="Google Shape;1344;p45"/>
          <p:cNvSpPr txBox="1">
            <a:spLocks noGrp="1"/>
          </p:cNvSpPr>
          <p:nvPr>
            <p:ph type="subTitle" idx="4"/>
          </p:nvPr>
        </p:nvSpPr>
        <p:spPr>
          <a:xfrm>
            <a:off x="937625" y="1765400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</a:t>
            </a:r>
            <a:endParaRPr dirty="0"/>
          </a:p>
        </p:txBody>
      </p:sp>
      <p:sp>
        <p:nvSpPr>
          <p:cNvPr id="1345" name="Google Shape;1345;p45"/>
          <p:cNvSpPr txBox="1">
            <a:spLocks noGrp="1"/>
          </p:cNvSpPr>
          <p:nvPr>
            <p:ph type="subTitle" idx="5"/>
          </p:nvPr>
        </p:nvSpPr>
        <p:spPr>
          <a:xfrm>
            <a:off x="3484350" y="1765400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</a:t>
            </a:r>
            <a:endParaRPr dirty="0"/>
          </a:p>
        </p:txBody>
      </p:sp>
      <p:sp>
        <p:nvSpPr>
          <p:cNvPr id="1346" name="Google Shape;1346;p45"/>
          <p:cNvSpPr txBox="1">
            <a:spLocks noGrp="1"/>
          </p:cNvSpPr>
          <p:nvPr>
            <p:ph type="subTitle" idx="6"/>
          </p:nvPr>
        </p:nvSpPr>
        <p:spPr>
          <a:xfrm>
            <a:off x="6031075" y="1765400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subject</a:t>
            </a:r>
            <a:endParaRPr dirty="0"/>
          </a:p>
        </p:txBody>
      </p:sp>
      <p:sp>
        <p:nvSpPr>
          <p:cNvPr id="8" name="Google Shape;1344;p45">
            <a:extLst>
              <a:ext uri="{FF2B5EF4-FFF2-40B4-BE49-F238E27FC236}">
                <a16:creationId xmlns:a16="http://schemas.microsoft.com/office/drawing/2014/main" id="{7C32C787-193C-16ED-39DF-D9676647B422}"/>
              </a:ext>
            </a:extLst>
          </p:cNvPr>
          <p:cNvSpPr txBox="1">
            <a:spLocks/>
          </p:cNvSpPr>
          <p:nvPr/>
        </p:nvSpPr>
        <p:spPr>
          <a:xfrm>
            <a:off x="2025275" y="3378100"/>
            <a:ext cx="2175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ID</a:t>
            </a:r>
          </a:p>
        </p:txBody>
      </p:sp>
      <p:sp>
        <p:nvSpPr>
          <p:cNvPr id="9" name="Google Shape;1345;p45">
            <a:extLst>
              <a:ext uri="{FF2B5EF4-FFF2-40B4-BE49-F238E27FC236}">
                <a16:creationId xmlns:a16="http://schemas.microsoft.com/office/drawing/2014/main" id="{69209A42-5E31-3565-456C-8ADD88975ACC}"/>
              </a:ext>
            </a:extLst>
          </p:cNvPr>
          <p:cNvSpPr txBox="1">
            <a:spLocks/>
          </p:cNvSpPr>
          <p:nvPr/>
        </p:nvSpPr>
        <p:spPr>
          <a:xfrm>
            <a:off x="4572000" y="3378100"/>
            <a:ext cx="2175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class </a:t>
            </a:r>
          </a:p>
        </p:txBody>
      </p:sp>
      <p:sp>
        <p:nvSpPr>
          <p:cNvPr id="10" name="Google Shape;1304;p44">
            <a:extLst>
              <a:ext uri="{FF2B5EF4-FFF2-40B4-BE49-F238E27FC236}">
                <a16:creationId xmlns:a16="http://schemas.microsoft.com/office/drawing/2014/main" id="{8C23C96B-3711-8512-0331-A24A0323EA25}"/>
              </a:ext>
            </a:extLst>
          </p:cNvPr>
          <p:cNvSpPr txBox="1">
            <a:spLocks/>
          </p:cNvSpPr>
          <p:nvPr/>
        </p:nvSpPr>
        <p:spPr>
          <a:xfrm>
            <a:off x="937625" y="2150075"/>
            <a:ext cx="2175300" cy="42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News Text</a:t>
            </a:r>
          </a:p>
        </p:txBody>
      </p:sp>
      <p:sp>
        <p:nvSpPr>
          <p:cNvPr id="11" name="Google Shape;1304;p44">
            <a:extLst>
              <a:ext uri="{FF2B5EF4-FFF2-40B4-BE49-F238E27FC236}">
                <a16:creationId xmlns:a16="http://schemas.microsoft.com/office/drawing/2014/main" id="{672BBEEB-7EE4-2606-520A-4AAB0F265F77}"/>
              </a:ext>
            </a:extLst>
          </p:cNvPr>
          <p:cNvSpPr txBox="1">
            <a:spLocks/>
          </p:cNvSpPr>
          <p:nvPr/>
        </p:nvSpPr>
        <p:spPr>
          <a:xfrm>
            <a:off x="3484350" y="2150075"/>
            <a:ext cx="2175300" cy="42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News title</a:t>
            </a:r>
          </a:p>
        </p:txBody>
      </p:sp>
      <p:sp>
        <p:nvSpPr>
          <p:cNvPr id="12" name="Google Shape;1304;p44">
            <a:extLst>
              <a:ext uri="{FF2B5EF4-FFF2-40B4-BE49-F238E27FC236}">
                <a16:creationId xmlns:a16="http://schemas.microsoft.com/office/drawing/2014/main" id="{D9116DAC-42AE-434E-02E7-EDDAF92BAD0D}"/>
              </a:ext>
            </a:extLst>
          </p:cNvPr>
          <p:cNvSpPr txBox="1">
            <a:spLocks/>
          </p:cNvSpPr>
          <p:nvPr/>
        </p:nvSpPr>
        <p:spPr>
          <a:xfrm>
            <a:off x="6031075" y="2150075"/>
            <a:ext cx="2175300" cy="42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News subject</a:t>
            </a:r>
          </a:p>
        </p:txBody>
      </p:sp>
      <p:sp>
        <p:nvSpPr>
          <p:cNvPr id="13" name="Google Shape;1304;p44">
            <a:extLst>
              <a:ext uri="{FF2B5EF4-FFF2-40B4-BE49-F238E27FC236}">
                <a16:creationId xmlns:a16="http://schemas.microsoft.com/office/drawing/2014/main" id="{53739567-1EEF-40D9-29AC-DB3BBCF3BC3C}"/>
              </a:ext>
            </a:extLst>
          </p:cNvPr>
          <p:cNvSpPr txBox="1">
            <a:spLocks/>
          </p:cNvSpPr>
          <p:nvPr/>
        </p:nvSpPr>
        <p:spPr>
          <a:xfrm>
            <a:off x="2025275" y="3876100"/>
            <a:ext cx="2175300" cy="42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ID enumeration</a:t>
            </a:r>
          </a:p>
        </p:txBody>
      </p:sp>
      <p:sp>
        <p:nvSpPr>
          <p:cNvPr id="14" name="Google Shape;1304;p44">
            <a:extLst>
              <a:ext uri="{FF2B5EF4-FFF2-40B4-BE49-F238E27FC236}">
                <a16:creationId xmlns:a16="http://schemas.microsoft.com/office/drawing/2014/main" id="{217BDCDD-0741-7329-326C-D1EDF20514ED}"/>
              </a:ext>
            </a:extLst>
          </p:cNvPr>
          <p:cNvSpPr txBox="1">
            <a:spLocks/>
          </p:cNvSpPr>
          <p:nvPr/>
        </p:nvSpPr>
        <p:spPr>
          <a:xfrm>
            <a:off x="4572000" y="3876100"/>
            <a:ext cx="2175300" cy="42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Indicator of Fake or not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Identifying Missing Values</a:t>
            </a:r>
            <a:endParaRPr dirty="0"/>
          </a:p>
        </p:txBody>
      </p:sp>
      <p:sp>
        <p:nvSpPr>
          <p:cNvPr id="1051" name="Google Shape;1051;p42"/>
          <p:cNvSpPr txBox="1">
            <a:spLocks noGrp="1"/>
          </p:cNvSpPr>
          <p:nvPr>
            <p:ph type="subTitle" idx="1"/>
          </p:nvPr>
        </p:nvSpPr>
        <p:spPr>
          <a:xfrm>
            <a:off x="4953836" y="1599952"/>
            <a:ext cx="3026833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 4513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title 4492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text 4492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subject 4505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4505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4505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dtype</a:t>
            </a:r>
            <a:r>
              <a:rPr lang="en-US" dirty="0"/>
              <a:t>: int64 </a:t>
            </a:r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black rectangular with white text and colorful dots&#10;&#10;Description automatically generated with medium confidence">
            <a:extLst>
              <a:ext uri="{FF2B5EF4-FFF2-40B4-BE49-F238E27FC236}">
                <a16:creationId xmlns:a16="http://schemas.microsoft.com/office/drawing/2014/main" id="{88AEF780-5871-48B5-85ED-3A56A9F8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6127" t="27251" r="16127" b="27251"/>
          <a:stretch/>
        </p:blipFill>
        <p:spPr>
          <a:xfrm>
            <a:off x="1127880" y="1900881"/>
            <a:ext cx="3352434" cy="1341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6C326-2CCB-8618-9891-29DA0A6F6BC5}"/>
              </a:ext>
            </a:extLst>
          </p:cNvPr>
          <p:cNvSpPr txBox="1"/>
          <p:nvPr/>
        </p:nvSpPr>
        <p:spPr>
          <a:xfrm>
            <a:off x="918891" y="3745056"/>
            <a:ext cx="712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Dropping Records with Missing class (Unneeded Record)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Dropping Corrupted Records</a:t>
            </a:r>
            <a:endParaRPr dirty="0"/>
          </a:p>
        </p:txBody>
      </p:sp>
      <p:sp>
        <p:nvSpPr>
          <p:cNvPr id="1051" name="Google Shape;1051;p42"/>
          <p:cNvSpPr txBox="1">
            <a:spLocks noGrp="1"/>
          </p:cNvSpPr>
          <p:nvPr>
            <p:ph type="subTitle" idx="1"/>
          </p:nvPr>
        </p:nvSpPr>
        <p:spPr>
          <a:xfrm>
            <a:off x="6059156" y="1599952"/>
            <a:ext cx="1921513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title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text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subject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dtype</a:t>
            </a:r>
            <a:r>
              <a:rPr lang="en-US" dirty="0"/>
              <a:t>: int64 </a:t>
            </a:r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F6D233AA-B5FD-A70B-5431-F319467343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0275" t="27523" r="10275" b="27523"/>
          <a:stretch/>
        </p:blipFill>
        <p:spPr>
          <a:xfrm>
            <a:off x="939521" y="1599952"/>
            <a:ext cx="4507524" cy="971798"/>
          </a:xfrm>
          <a:prstGeom prst="rect">
            <a:avLst/>
          </a:prstGeom>
        </p:spPr>
      </p:pic>
      <p:pic>
        <p:nvPicPr>
          <p:cNvPr id="10" name="Picture 9" descr="A black rectangular with white text and colorful dots&#10;&#10;Description automatically generated with medium confidence">
            <a:extLst>
              <a:ext uri="{FF2B5EF4-FFF2-40B4-BE49-F238E27FC236}">
                <a16:creationId xmlns:a16="http://schemas.microsoft.com/office/drawing/2014/main" id="{99821C91-C8C8-F592-461C-B528163B7C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6127" t="27251" r="16127" b="27251"/>
          <a:stretch/>
        </p:blipFill>
        <p:spPr>
          <a:xfrm>
            <a:off x="944397" y="2667330"/>
            <a:ext cx="2431849" cy="9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85145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442</Words>
  <Application>Microsoft Office PowerPoint</Application>
  <PresentationFormat>On-screen Show (16:9)</PresentationFormat>
  <Paragraphs>151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DM Sans</vt:lpstr>
      <vt:lpstr>Poppins</vt:lpstr>
      <vt:lpstr>PT Sans</vt:lpstr>
      <vt:lpstr>Anaheim</vt:lpstr>
      <vt:lpstr>Lato</vt:lpstr>
      <vt:lpstr>Nunito Light</vt:lpstr>
      <vt:lpstr>Bebas Neue</vt:lpstr>
      <vt:lpstr>Arial</vt:lpstr>
      <vt:lpstr>Brackets Lesson for Coding and Programming by Slidesgo</vt:lpstr>
      <vt:lpstr>News Detector Fake or Not</vt:lpstr>
      <vt:lpstr>Table of contents</vt:lpstr>
      <vt:lpstr>Introduction</vt:lpstr>
      <vt:lpstr>Project Overview</vt:lpstr>
      <vt:lpstr>EDA</vt:lpstr>
      <vt:lpstr>Datasets</vt:lpstr>
      <vt:lpstr>Dataset Coloumns</vt:lpstr>
      <vt:lpstr>Identifying Missing Values</vt:lpstr>
      <vt:lpstr>Dropping Corrupted Records</vt:lpstr>
      <vt:lpstr>PowerPoint Presentation</vt:lpstr>
      <vt:lpstr>Data Preproccesing</vt:lpstr>
      <vt:lpstr>Preprocessing Stages</vt:lpstr>
      <vt:lpstr>Preprocessing Stages</vt:lpstr>
      <vt:lpstr>Model Selection</vt:lpstr>
      <vt:lpstr>Model Selection</vt:lpstr>
      <vt:lpstr>Model Evaluation (Based on Model Evaluation)</vt:lpstr>
      <vt:lpstr>Classification Report</vt:lpstr>
      <vt:lpstr>Classification Report</vt:lpstr>
      <vt:lpstr>Model Evaluation (Based on Kaggle Submission)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Detector Fake or Not</dc:title>
  <dc:creator>Hady Mohammed</dc:creator>
  <cp:lastModifiedBy>dell</cp:lastModifiedBy>
  <cp:revision>6</cp:revision>
  <dcterms:modified xsi:type="dcterms:W3CDTF">2025-02-05T19:35:35Z</dcterms:modified>
</cp:coreProperties>
</file>