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2" r:id="rId6"/>
    <p:sldId id="258" r:id="rId7"/>
    <p:sldId id="260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FF0D97"/>
    <a:srgbClr val="0000CC"/>
    <a:srgbClr val="9EFF29"/>
    <a:srgbClr val="C80064"/>
    <a:srgbClr val="C33A1F"/>
    <a:srgbClr val="FF2549"/>
    <a:srgbClr val="007033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726" autoAdjust="0"/>
  </p:normalViewPr>
  <p:slideViewPr>
    <p:cSldViewPr snapToGrid="0">
      <p:cViewPr varScale="1">
        <p:scale>
          <a:sx n="124" d="100"/>
          <a:sy n="124" d="100"/>
        </p:scale>
        <p:origin x="498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96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5188" y="3060290"/>
            <a:ext cx="8008376" cy="172556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188" y="2403986"/>
            <a:ext cx="8001000" cy="678426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53834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231490"/>
            <a:ext cx="8246070" cy="3554362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83" y="406537"/>
            <a:ext cx="680559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575" y="1143000"/>
            <a:ext cx="6828503" cy="354549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448626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7366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20902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7366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20902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4327FFE-7D0B-46CF-99F1-4289D23D9613}"/>
              </a:ext>
            </a:extLst>
          </p:cNvPr>
          <p:cNvSpPr txBox="1"/>
          <p:nvPr/>
        </p:nvSpPr>
        <p:spPr>
          <a:xfrm>
            <a:off x="360218" y="3742003"/>
            <a:ext cx="283325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OCR A Extended" panose="02010509020102010303" pitchFamily="50" charset="0"/>
              </a:rPr>
              <a:t>   AI-ML</a:t>
            </a:r>
            <a:br>
              <a:rPr lang="en-US" sz="4000" b="1" dirty="0">
                <a:solidFill>
                  <a:schemeClr val="bg1"/>
                </a:solidFill>
                <a:latin typeface="OCR A Extended" panose="02010509020102010303" pitchFamily="50" charset="0"/>
              </a:rPr>
            </a:br>
            <a:r>
              <a:rPr lang="en-US" sz="1800" b="1" dirty="0">
                <a:solidFill>
                  <a:schemeClr val="bg1"/>
                </a:solidFill>
                <a:latin typeface="OCR A Extended" panose="02010509020102010303" pitchFamily="50" charset="0"/>
              </a:rPr>
              <a:t>Basmalah Algahmi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66CCC28B-8DD2-CD73-8EEB-D6CC1EDF9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84" y="685744"/>
            <a:ext cx="2500582" cy="654445"/>
          </a:xfrm>
        </p:spPr>
        <p:txBody>
          <a:bodyPr>
            <a:normAutofit/>
          </a:bodyPr>
          <a:lstStyle/>
          <a:p>
            <a:r>
              <a:rPr lang="en-US" dirty="0"/>
              <a:t>What is 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884EB-3944-4682-9F50-246F2E5024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2" r="-3" b="-3"/>
          <a:stretch/>
        </p:blipFill>
        <p:spPr>
          <a:xfrm>
            <a:off x="1" y="1703157"/>
            <a:ext cx="3846064" cy="3440343"/>
          </a:xfrm>
          <a:prstGeom prst="rect">
            <a:avLst/>
          </a:prstGeom>
          <a:noFill/>
        </p:spPr>
      </p:pic>
      <p:pic>
        <p:nvPicPr>
          <p:cNvPr id="13" name="Picture 12" descr="See the source image">
            <a:extLst>
              <a:ext uri="{FF2B5EF4-FFF2-40B4-BE49-F238E27FC236}">
                <a16:creationId xmlns:a16="http://schemas.microsoft.com/office/drawing/2014/main" id="{3AB3E769-659B-4192-AA27-FB9D83C4B3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280" y="3227846"/>
            <a:ext cx="4354461" cy="182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B6C68E-3EE1-437A-903A-C676EF899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50" y="1760220"/>
            <a:ext cx="5497830" cy="33832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E82C93-9695-4D0A-9CEF-E397F945F06D}"/>
              </a:ext>
            </a:extLst>
          </p:cNvPr>
          <p:cNvSpPr txBox="1"/>
          <p:nvPr/>
        </p:nvSpPr>
        <p:spPr>
          <a:xfrm>
            <a:off x="860612" y="814030"/>
            <a:ext cx="4585446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5D04D89-2D7E-43EB-A414-756296690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83" y="685744"/>
            <a:ext cx="6281983" cy="654445"/>
          </a:xfrm>
        </p:spPr>
        <p:txBody>
          <a:bodyPr>
            <a:noAutofit/>
          </a:bodyPr>
          <a:lstStyle/>
          <a:p>
            <a:r>
              <a:rPr lang="en-US" dirty="0"/>
              <a:t>ML application in Real World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5D04D89-2D7E-43EB-A414-756296690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83" y="406537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dirty="0"/>
              <a:t>Types of ML</a:t>
            </a:r>
          </a:p>
        </p:txBody>
      </p:sp>
      <p:pic>
        <p:nvPicPr>
          <p:cNvPr id="5" name="Picture 4" descr="See the source image">
            <a:extLst>
              <a:ext uri="{FF2B5EF4-FFF2-40B4-BE49-F238E27FC236}">
                <a16:creationId xmlns:a16="http://schemas.microsoft.com/office/drawing/2014/main" id="{31C79CCE-C0C4-412C-ACF8-FE2BDF0A2D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8398" y="1675237"/>
            <a:ext cx="4958737" cy="346826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E82C93-9695-4D0A-9CEF-E397F945F06D}"/>
              </a:ext>
            </a:extLst>
          </p:cNvPr>
          <p:cNvSpPr txBox="1"/>
          <p:nvPr/>
        </p:nvSpPr>
        <p:spPr>
          <a:xfrm>
            <a:off x="860612" y="814030"/>
            <a:ext cx="4585446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17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5D04D89-2D7E-43EB-A414-756296690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28" y="709373"/>
            <a:ext cx="6805594" cy="725349"/>
          </a:xfrm>
        </p:spPr>
        <p:txBody>
          <a:bodyPr anchor="ctr">
            <a:normAutofit/>
          </a:bodyPr>
          <a:lstStyle/>
          <a:p>
            <a:r>
              <a:rPr lang="en-US" dirty="0"/>
              <a:t>ML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7A0D90-9D38-451F-B739-9F1AAB881D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9768" y="1782696"/>
            <a:ext cx="5899315" cy="3283964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E82C93-9695-4D0A-9CEF-E397F945F06D}"/>
              </a:ext>
            </a:extLst>
          </p:cNvPr>
          <p:cNvSpPr txBox="1"/>
          <p:nvPr/>
        </p:nvSpPr>
        <p:spPr>
          <a:xfrm>
            <a:off x="1920861" y="2715982"/>
            <a:ext cx="4585446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73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Feature 1</a:t>
            </a:r>
          </a:p>
          <a:p>
            <a:r>
              <a:rPr lang="en-US" dirty="0"/>
              <a:t>Feature 2</a:t>
            </a:r>
          </a:p>
          <a:p>
            <a:r>
              <a:rPr lang="en-US" dirty="0"/>
              <a:t>Feature 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Title 1">
            <a:extLst>
              <a:ext uri="{FF2B5EF4-FFF2-40B4-BE49-F238E27FC236}">
                <a16:creationId xmlns:a16="http://schemas.microsoft.com/office/drawing/2014/main" id="{29C40324-1CC5-DF18-334F-240F9CE56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endParaRPr lang="en-US"/>
          </a:p>
        </p:txBody>
      </p:sp>
      <p:pic>
        <p:nvPicPr>
          <p:cNvPr id="2052" name="Picture 4" descr="See the source image">
            <a:extLst>
              <a:ext uri="{FF2B5EF4-FFF2-40B4-BE49-F238E27FC236}">
                <a16:creationId xmlns:a16="http://schemas.microsoft.com/office/drawing/2014/main" id="{42E5403E-38D3-4033-8616-DC844013B6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7" r="13324" b="-2"/>
          <a:stretch/>
        </p:blipFill>
        <p:spPr bwMode="auto">
          <a:xfrm>
            <a:off x="271191" y="1619204"/>
            <a:ext cx="3194323" cy="27432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On-screen Show (16:9)</PresentationFormat>
  <Paragraphs>16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OCR A Extended</vt:lpstr>
      <vt:lpstr>Office Theme</vt:lpstr>
      <vt:lpstr>PowerPoint Presentation</vt:lpstr>
      <vt:lpstr>What is ML</vt:lpstr>
      <vt:lpstr>ML application in Real World</vt:lpstr>
      <vt:lpstr>Types of ML</vt:lpstr>
      <vt:lpstr>ML process</vt:lpstr>
      <vt:lpstr>Slide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2022-12-23T00:58:12Z</dcterms:modified>
</cp:coreProperties>
</file>