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E976-654E-4715-9826-04D8D5FB1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88EFC-3EFF-4905-9DB4-C778FBD25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87215-76D9-4656-AD0B-FC714364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A2B2-7D0E-4C36-8C5D-C398EE0A6BC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794EA-711B-4A42-B028-B6CEC15D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88A64-E8E5-4A75-9023-617C7B14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469C-60DE-4ADB-9ECC-39DDE686C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2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1EDC-F26F-4D2B-B64A-9E1096CE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AC428-91D2-480A-A47B-B34C65C06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87629-F1AC-4287-A3F2-28116306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A2B2-7D0E-4C36-8C5D-C398EE0A6BC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7055E-5E6D-4712-99EB-8C4FCD65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A20EF-4D39-4382-B212-00B43F85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469C-60DE-4ADB-9ECC-39DDE686C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9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6B3F4-DE9B-4C4A-B85A-16FD984CB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7037D-6434-425D-9ED3-4A4B06BB9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A96CF-6BF2-4F35-B836-F7C716D8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A2B2-7D0E-4C36-8C5D-C398EE0A6BC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A7F04-E2A8-4C3C-9A9D-53906414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08118-7F11-403E-B821-515628BA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469C-60DE-4ADB-9ECC-39DDE686C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A341-5CB2-4EEF-BD96-E4C778E3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FCC71-4EBA-42F6-88A3-AA6BF766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A5A5-091E-49C0-B799-6A44FBAE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A2B2-7D0E-4C36-8C5D-C398EE0A6BC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4DD5A-0759-46A5-A08C-6F462433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A1BF0-30EA-43A6-BCDE-28A4B7C3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469C-60DE-4ADB-9ECC-39DDE686C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4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2B2C-D735-48C1-ABB1-85661CEE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13E3B-649C-4F21-92DC-473D82DCD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9074D-CFB2-4D3C-9F65-E4003D4B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A2B2-7D0E-4C36-8C5D-C398EE0A6BC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2DA6E-F1D9-47D5-BDCD-A2067922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2EC10-D066-4013-8DB6-93758757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469C-60DE-4ADB-9ECC-39DDE686C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5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6241-7AB6-4787-A5D0-B0AC271B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DB54-7FFB-4281-9D27-BE45D790E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568F6-1D87-4B67-8FB3-9D8934E38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2710A-9917-42A5-B73A-7D264D65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A2B2-7D0E-4C36-8C5D-C398EE0A6BC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06459-6504-4D8A-8CDF-B0BCA89C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DFFEC-0985-408D-834A-D5F79043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469C-60DE-4ADB-9ECC-39DDE686C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9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333-5174-4497-945A-50015D91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F62C7-15BD-4C28-984B-58166BE18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5BB51-0202-4681-819E-37BAE68C5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AC6BF-7538-48C3-BF1E-F352DD740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5A8F0-F357-4380-840E-15DC03C40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3BA94-0C3B-4751-8B43-145B35AD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A2B2-7D0E-4C36-8C5D-C398EE0A6BC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F584C-F7A5-493F-9912-8867F119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48E99-4478-4516-9D29-0B6338B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469C-60DE-4ADB-9ECC-39DDE686C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0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8ACE-C14F-4DF4-8E96-E2ABBB38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725AB-3D82-4F9B-BF84-DC7C2DB8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A2B2-7D0E-4C36-8C5D-C398EE0A6BC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98E75-ABEB-4AD8-9E03-72018B0E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B0707-732A-455C-86FC-07FD7BDC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469C-60DE-4ADB-9ECC-39DDE686C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0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1C8E4-4ABC-4F0F-A4DA-2612860E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A2B2-7D0E-4C36-8C5D-C398EE0A6BC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A0A2B-9798-4E81-BB92-397862B0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DB441-17E1-4C72-A89D-BC8549E2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469C-60DE-4ADB-9ECC-39DDE686C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6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0DC8-388A-420B-B9FD-55267837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425E-D5F8-4521-98F2-D7402BC70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9CCD9-6F5C-47ED-AA83-4A8A25070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843EB-D1F5-4F15-8B0D-9E8FE0F0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A2B2-7D0E-4C36-8C5D-C398EE0A6BC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9F6F5-7F69-40BF-A8E2-BAC22201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DE3D9-E061-4988-B481-C3E0C5C9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469C-60DE-4ADB-9ECC-39DDE686C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1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2C0B-C251-40EB-BB90-2CE16CA5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1BC90-11DF-4659-B9E1-17938B783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28667-FF18-433D-8EBD-CE683219C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F45A3-99E2-4832-8466-9AA090C3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A2B2-7D0E-4C36-8C5D-C398EE0A6BC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24780-9439-4EF9-A1C0-ACA1A4B6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2C2C5-34A5-469B-A989-DB78878A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469C-60DE-4ADB-9ECC-39DDE686C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E3399-E5DE-4BF5-9A69-21CB5DB1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563F-BF46-4F14-8F86-16342C6D7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4A963-2E22-4E3E-9D74-686F2ECAD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A2B2-7D0E-4C36-8C5D-C398EE0A6BC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D5BAD-E2A5-41FE-BA92-3D911B38B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FADD-0368-4B49-989C-32E535A90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469C-60DE-4ADB-9ECC-39DDE686C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6CD4882-BEDA-4142-B5FB-B26A6DE7D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155" y="5604677"/>
            <a:ext cx="4314739" cy="1152655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bg1"/>
                </a:solidFill>
                <a:latin typeface="OCR A Extended" panose="02010509020102010303" pitchFamily="50" charset="0"/>
              </a:rPr>
              <a:t>AI-ML</a:t>
            </a:r>
            <a:br>
              <a:rPr lang="en-US" sz="5000" b="1" dirty="0">
                <a:solidFill>
                  <a:schemeClr val="bg1"/>
                </a:solidFill>
                <a:latin typeface="OCR A Extended" panose="02010509020102010303" pitchFamily="50" charset="0"/>
              </a:rPr>
            </a:br>
            <a:r>
              <a:rPr lang="en-US" sz="2500" b="1" dirty="0">
                <a:solidFill>
                  <a:schemeClr val="bg1"/>
                </a:solidFill>
                <a:latin typeface="OCR A Extended" panose="02010509020102010303" pitchFamily="50" charset="0"/>
              </a:rPr>
              <a:t>Basmalah Algahmi</a:t>
            </a:r>
          </a:p>
        </p:txBody>
      </p:sp>
    </p:spTree>
    <p:extLst>
      <p:ext uri="{BB962C8B-B14F-4D97-AF65-F5344CB8AC3E}">
        <p14:creationId xmlns:p14="http://schemas.microsoft.com/office/powerpoint/2010/main" val="212569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OCR A Extended</vt:lpstr>
      <vt:lpstr>Office Theme</vt:lpstr>
      <vt:lpstr>AI-ML Basmalah Algahmi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AI-ML Basmalah Algahmi</dc:title>
  <dc:creator>Basmalah Algahmi</dc:creator>
  <cp:lastModifiedBy>Basmalah Algahmi</cp:lastModifiedBy>
  <cp:revision>3</cp:revision>
  <dcterms:created xsi:type="dcterms:W3CDTF">2022-12-22T19:58:37Z</dcterms:created>
  <dcterms:modified xsi:type="dcterms:W3CDTF">2022-12-22T20:21:03Z</dcterms:modified>
</cp:coreProperties>
</file>