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6.xml"/><Relationship Id="rId44" Type="http://schemas.openxmlformats.org/officeDocument/2006/relationships/font" Target="fonts/Lato-regular.fntdata"/><Relationship Id="rId21" Type="http://schemas.openxmlformats.org/officeDocument/2006/relationships/slide" Target="slides/slide15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-italic.fntdata"/><Relationship Id="rId23" Type="http://schemas.openxmlformats.org/officeDocument/2006/relationships/slide" Target="slides/slide17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8bfd38d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8bfd38d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8bfd38d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8bfd38d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8bfd38d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8bfd38d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8bfd38d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8bfd38d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8bfd38d4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8bfd38d4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8bfd38d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8bfd38d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8bfd38d4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8bfd38d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8bfd38d4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8bfd38d4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8bfd38d4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8bfd38d4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8bfd38d4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8bfd38d4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3ea50a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3ea50a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8bfd38d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8bfd38d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8bfd38d4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8bfd38d4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8bfd38d4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8bfd38d4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8bfd38d4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8bfd38d4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8bfd38d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8bfd38d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8bfd38d4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8bfd38d4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a09f714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a09f714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a09f714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a09f714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8bfd38d4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8bfd38d4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8bfd38d4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8bfd38d4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3ea50a8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53ea50a8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a09f714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a09f714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a09f714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a09f714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9991a06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9991a06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6f638e4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6f638e4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53ea50a8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53ea50a8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3ea50a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3ea50a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8bfd38d4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8bfd38d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09f71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a09f71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8bfd38d4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8bfd38d4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8bfd38d4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8bfd38d4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stretchr/testify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go-sql-driver/mysql" TargetMode="External"/><Relationship Id="rId4" Type="http://schemas.openxmlformats.org/officeDocument/2006/relationships/hyperlink" Target="https://github.com/julienschmidt/httprouter" TargetMode="External"/><Relationship Id="rId5" Type="http://schemas.openxmlformats.org/officeDocument/2006/relationships/hyperlink" Target="https://github.com/go-playground/validato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RESTful API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Spec List Categories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Spec Create Category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Spec Get Category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Spec Update Category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Spec Delete Category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Spec Security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</a:t>
            </a:r>
            <a:r>
              <a:rPr lang="id"/>
              <a:t> Database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Category Domain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Category Repository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Category Repository 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Category Service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Category Service Implementation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Category Validation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Category Controller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Category Controller Implementation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Router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Server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Manual Test API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Handler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Authentication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Unit Test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  <p:sp>
        <p:nvSpPr>
          <p:cNvPr id="322" name="Google Shape;322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https://github.com/stretchr/testify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33" name="Google Shape;333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Dependency Injection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Perbanyak Praktek Membuat Aplikasi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HttpRouter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RESTful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OpenAPI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Praktek Membuat Aplikasi RESTful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OpenAPI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Setup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Setup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CRUD Sederhana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akan membuat aplikasi CRUD sederhana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Tujuannya untuk belajar RESTful API, bukan untuk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akan membuat aplikasi CRUD untuk data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Dimana data category memiliki atribut id (number) dan name (string)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akan buat API untuk semua operasi nya, Create Category, Get Category, List Category, Update Category dan Delete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API akan kita tambahkan Authentication berupa API-Key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Driver MySQL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https://github.com/go-sql-driver/mysql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 Router : </a:t>
            </a:r>
            <a:r>
              <a:rPr lang="id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https://github.com/julienschmidt/httprouter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Validation :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https://github.com/go-playground/validator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OpenAPI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