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9BA377-C656-4C14-8490-E55BBE31CDB9}">
  <a:tblStyle styleId="{219BA377-C656-4C14-8490-E55BBE31CD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3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4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4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3.png"/><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4.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28.png"/><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0.png"/><Relationship Id="rId4"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2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3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4.png"/><Relationship Id="rId4"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4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3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{219BA377-C656-4C14-8490-E55BBE31CDB9}</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