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Raleway"/>
      <p:regular r:id="rId38"/>
      <p:bold r:id="rId39"/>
      <p:italic r:id="rId40"/>
      <p:boldItalic r:id="rId41"/>
    </p:embeddedFont>
    <p:embeddedFont>
      <p:font typeface="La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italic.fntdata"/><Relationship Id="rId20" Type="http://schemas.openxmlformats.org/officeDocument/2006/relationships/slide" Target="slides/slide14.xml"/><Relationship Id="rId42" Type="http://schemas.openxmlformats.org/officeDocument/2006/relationships/font" Target="fonts/Lato-regular.fntdata"/><Relationship Id="rId41" Type="http://schemas.openxmlformats.org/officeDocument/2006/relationships/font" Target="fonts/Raleway-boldItalic.fntdata"/><Relationship Id="rId22" Type="http://schemas.openxmlformats.org/officeDocument/2006/relationships/slide" Target="slides/slide16.xml"/><Relationship Id="rId44" Type="http://schemas.openxmlformats.org/officeDocument/2006/relationships/font" Target="fonts/Lato-italic.fntdata"/><Relationship Id="rId21" Type="http://schemas.openxmlformats.org/officeDocument/2006/relationships/slide" Target="slides/slide15.xml"/><Relationship Id="rId43" Type="http://schemas.openxmlformats.org/officeDocument/2006/relationships/font" Target="fonts/Lato-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aleway-bold.fntdata"/><Relationship Id="rId16" Type="http://schemas.openxmlformats.org/officeDocument/2006/relationships/slide" Target="slides/slide10.xml"/><Relationship Id="rId38" Type="http://schemas.openxmlformats.org/officeDocument/2006/relationships/font" Target="fonts/Raleway-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c9fc6930f6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c9fc6930f6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c9fc6930f6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c9fc6930f6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c9fdc3afe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c9fdc3afe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c9fdc3afe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c9fdc3afe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c9fc6930f6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c9fc6930f6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c9fdc3afe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c9fdc3afe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c9fdc3afe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c9fdc3afe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c9fdc3afe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c9fdc3afe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c9fc6930f6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c9fc6930f6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c9fdc3afe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c9fdc3afe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9fc6930f6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9fc6930f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c9fdc3afe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c9fdc3afe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c9fdc3afe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c9fdc3afe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c9fdc3afe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c9fdc3afe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c9fdc3afe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c9fdc3afe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c9fdc3afe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c9fdc3afe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c9fdc3afe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c9fdc3afe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c9fc6930f6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c9fc6930f6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c9fdc3afe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c9fdc3afe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c9fdc3afe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c9fdc3afe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c9fdc3afe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c9fdc3afe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9fc6930f6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9fc6930f6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c9fc6930f6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c9fc6930f6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c9fdc3afe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c9fdc3afe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9fc6930f6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9fc6930f6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9fc6930f6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9fc6930f6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9fc6930f6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9fc6930f6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9fc6930f6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c9fc6930f6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9fc6930f6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c9fc6930f6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c9fdc3af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9fdc3af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92" name="Google Shape;92;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9" name="Google Shape;99;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4" name="Google Shape;114;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30" name="Google Shape;130;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44" name="Google Shape;144;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5" name="Google Shape;145;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6" name="Google Shape;146;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7" name="Shape 147"/>
        <p:cNvGrpSpPr/>
        <p:nvPr/>
      </p:nvGrpSpPr>
      <p:grpSpPr>
        <a:xfrm>
          <a:off x="0" y="0"/>
          <a:ext cx="0" cy="0"/>
          <a:chOff x="0" y="0"/>
          <a:chExt cx="0" cy="0"/>
        </a:xfrm>
      </p:grpSpPr>
      <p:sp>
        <p:nvSpPr>
          <p:cNvPr id="148" name="Google Shape;148;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56" name="Google Shape;156;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1.png"/><Relationship Id="rId4" Type="http://schemas.openxmlformats.org/officeDocument/2006/relationships/hyperlink" Target="https://golang.org/pkg/path/#Match"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facebook.com/ProgrammerZamanNow" TargetMode="External"/><Relationship Id="rId5" Type="http://schemas.openxmlformats.org/officeDocument/2006/relationships/hyperlink" Target="https://www.instagram.com/programmerzamannow" TargetMode="External"/><Relationship Id="rId6" Type="http://schemas.openxmlformats.org/officeDocument/2006/relationships/hyperlink" Target="https://www.youtube.com/c/ProgrammerZamanNow" TargetMode="External"/><Relationship Id="rId7"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s://www.udemy.com/course/pemrograman-go-lang-pemula-sampai-mahir/?referralCode=C9C831DC7A42D8714259"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hyperlink" Target="https://golang.org/pkg/embe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Go-Lang Embed</a:t>
            </a:r>
            <a:endParaRPr/>
          </a:p>
        </p:txBody>
      </p:sp>
      <p:sp>
        <p:nvSpPr>
          <p:cNvPr id="164" name="Google Shape;164;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Embed File ke String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Embed File ke String</a:t>
            </a:r>
            <a:endParaRPr/>
          </a:p>
        </p:txBody>
      </p:sp>
      <p:sp>
        <p:nvSpPr>
          <p:cNvPr id="224" name="Google Shape;224;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Embed file bisa kita lakukan ke variable dengan tipe data string</a:t>
            </a:r>
            <a:endParaRPr/>
          </a:p>
          <a:p>
            <a:pPr indent="-311150" lvl="0" marL="457200" rtl="0" algn="l">
              <a:spcBef>
                <a:spcPts val="0"/>
              </a:spcBef>
              <a:spcAft>
                <a:spcPts val="0"/>
              </a:spcAft>
              <a:buSzPts val="1300"/>
              <a:buChar char="●"/>
            </a:pPr>
            <a:r>
              <a:rPr lang="id"/>
              <a:t>Secara otomatis isi file akan dibaca sebagai text dan masukkan ke variable tersebut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File version.txt</a:t>
            </a:r>
            <a:endParaRPr/>
          </a:p>
        </p:txBody>
      </p:sp>
      <p:pic>
        <p:nvPicPr>
          <p:cNvPr id="230" name="Google Shape;230;p36"/>
          <p:cNvPicPr preferRelativeResize="0"/>
          <p:nvPr/>
        </p:nvPicPr>
        <p:blipFill>
          <a:blip r:embed="rId3">
            <a:alphaModFix/>
          </a:blip>
          <a:stretch>
            <a:fillRect/>
          </a:stretch>
        </p:blipFill>
        <p:spPr>
          <a:xfrm>
            <a:off x="152400" y="2006250"/>
            <a:ext cx="7524750" cy="1733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Embed File ke String</a:t>
            </a:r>
            <a:endParaRPr/>
          </a:p>
        </p:txBody>
      </p:sp>
      <p:pic>
        <p:nvPicPr>
          <p:cNvPr id="236" name="Google Shape;236;p37"/>
          <p:cNvPicPr preferRelativeResize="0"/>
          <p:nvPr/>
        </p:nvPicPr>
        <p:blipFill>
          <a:blip r:embed="rId3">
            <a:alphaModFix/>
          </a:blip>
          <a:stretch>
            <a:fillRect/>
          </a:stretch>
        </p:blipFill>
        <p:spPr>
          <a:xfrm>
            <a:off x="152400" y="2006250"/>
            <a:ext cx="6909811" cy="29848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Embed File ke Byte[]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Embed File ke []byte</a:t>
            </a:r>
            <a:endParaRPr/>
          </a:p>
        </p:txBody>
      </p:sp>
      <p:sp>
        <p:nvSpPr>
          <p:cNvPr id="247" name="Google Shape;247;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ke tipe data String, embed file juga bisa dilakukan ke variable tipe data []byte</a:t>
            </a:r>
            <a:endParaRPr/>
          </a:p>
          <a:p>
            <a:pPr indent="-311150" lvl="0" marL="457200" rtl="0" algn="l">
              <a:spcBef>
                <a:spcPts val="0"/>
              </a:spcBef>
              <a:spcAft>
                <a:spcPts val="0"/>
              </a:spcAft>
              <a:buSzPts val="1300"/>
              <a:buChar char="●"/>
            </a:pPr>
            <a:r>
              <a:rPr lang="id"/>
              <a:t>Ini cocok sekali jika kita ingin melakukan embed file dalam bentuk binary, seperti gambar dan lain-lain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Gambar Logo</a:t>
            </a:r>
            <a:endParaRPr/>
          </a:p>
        </p:txBody>
      </p:sp>
      <p:pic>
        <p:nvPicPr>
          <p:cNvPr id="253" name="Google Shape;253;p40"/>
          <p:cNvPicPr preferRelativeResize="0"/>
          <p:nvPr/>
        </p:nvPicPr>
        <p:blipFill>
          <a:blip r:embed="rId3">
            <a:alphaModFix/>
          </a:blip>
          <a:stretch>
            <a:fillRect/>
          </a:stretch>
        </p:blipFill>
        <p:spPr>
          <a:xfrm>
            <a:off x="152400" y="2006250"/>
            <a:ext cx="5789662" cy="2984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Embed File ke Byte[]</a:t>
            </a:r>
            <a:endParaRPr/>
          </a:p>
        </p:txBody>
      </p:sp>
      <p:pic>
        <p:nvPicPr>
          <p:cNvPr id="259" name="Google Shape;259;p41"/>
          <p:cNvPicPr preferRelativeResize="0"/>
          <p:nvPr/>
        </p:nvPicPr>
        <p:blipFill>
          <a:blip r:embed="rId3">
            <a:alphaModFix/>
          </a:blip>
          <a:stretch>
            <a:fillRect/>
          </a:stretch>
        </p:blipFill>
        <p:spPr>
          <a:xfrm>
            <a:off x="152400" y="2006250"/>
            <a:ext cx="7692235" cy="2984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Embed Multiple Files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Embed Multiple Files</a:t>
            </a:r>
            <a:endParaRPr/>
          </a:p>
        </p:txBody>
      </p:sp>
      <p:sp>
        <p:nvSpPr>
          <p:cNvPr id="270" name="Google Shape;270;p4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ada kebutuhan kita ingin melakukan embed beberapa file sekaligus</a:t>
            </a:r>
            <a:endParaRPr/>
          </a:p>
          <a:p>
            <a:pPr indent="-311150" lvl="0" marL="457200" rtl="0" algn="l">
              <a:spcBef>
                <a:spcPts val="0"/>
              </a:spcBef>
              <a:spcAft>
                <a:spcPts val="0"/>
              </a:spcAft>
              <a:buSzPts val="1300"/>
              <a:buChar char="●"/>
            </a:pPr>
            <a:r>
              <a:rPr lang="id"/>
              <a:t>Hal ini juga bisa dilakukan menggunakan embed package</a:t>
            </a:r>
            <a:endParaRPr/>
          </a:p>
          <a:p>
            <a:pPr indent="-311150" lvl="0" marL="457200" rtl="0" algn="l">
              <a:spcBef>
                <a:spcPts val="0"/>
              </a:spcBef>
              <a:spcAft>
                <a:spcPts val="0"/>
              </a:spcAft>
              <a:buSzPts val="1300"/>
              <a:buChar char="●"/>
            </a:pPr>
            <a:r>
              <a:rPr lang="id"/>
              <a:t>Kita bisa menambahkan komentar //go:embed lebih dari satu baris</a:t>
            </a:r>
            <a:endParaRPr/>
          </a:p>
          <a:p>
            <a:pPr indent="-311150" lvl="0" marL="457200" rtl="0" algn="l">
              <a:spcBef>
                <a:spcPts val="0"/>
              </a:spcBef>
              <a:spcAft>
                <a:spcPts val="0"/>
              </a:spcAft>
              <a:buSzPts val="1300"/>
              <a:buChar char="●"/>
            </a:pPr>
            <a:r>
              <a:rPr lang="id"/>
              <a:t>Selain itu variable nya bisa kita gunakan tipe data embed.FS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71" name="Google Shape;171;p26"/>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www.programmerzamannow.com</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Multiple Files</a:t>
            </a:r>
            <a:endParaRPr/>
          </a:p>
        </p:txBody>
      </p:sp>
      <p:pic>
        <p:nvPicPr>
          <p:cNvPr id="276" name="Google Shape;276;p44"/>
          <p:cNvPicPr preferRelativeResize="0"/>
          <p:nvPr/>
        </p:nvPicPr>
        <p:blipFill>
          <a:blip r:embed="rId3">
            <a:alphaModFix/>
          </a:blip>
          <a:stretch>
            <a:fillRect/>
          </a:stretch>
        </p:blipFill>
        <p:spPr>
          <a:xfrm>
            <a:off x="152400" y="2006250"/>
            <a:ext cx="7696200" cy="2171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Embed Multiple File</a:t>
            </a:r>
            <a:endParaRPr/>
          </a:p>
        </p:txBody>
      </p:sp>
      <p:pic>
        <p:nvPicPr>
          <p:cNvPr id="282" name="Google Shape;282;p45"/>
          <p:cNvPicPr preferRelativeResize="0"/>
          <p:nvPr/>
        </p:nvPicPr>
        <p:blipFill>
          <a:blip r:embed="rId3">
            <a:alphaModFix/>
          </a:blip>
          <a:stretch>
            <a:fillRect/>
          </a:stretch>
        </p:blipFill>
        <p:spPr>
          <a:xfrm>
            <a:off x="152400" y="2006250"/>
            <a:ext cx="6676881" cy="2984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Path Matcher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Patch Matcher</a:t>
            </a:r>
            <a:endParaRPr/>
          </a:p>
        </p:txBody>
      </p:sp>
      <p:sp>
        <p:nvSpPr>
          <p:cNvPr id="293" name="Google Shape;293;p4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manual satu per satu, kita bisa mengguakan patch matcher untuk membaca multiple file yang kita inginkan</a:t>
            </a:r>
            <a:endParaRPr/>
          </a:p>
          <a:p>
            <a:pPr indent="-311150" lvl="0" marL="457200" rtl="0" algn="l">
              <a:spcBef>
                <a:spcPts val="0"/>
              </a:spcBef>
              <a:spcAft>
                <a:spcPts val="0"/>
              </a:spcAft>
              <a:buSzPts val="1300"/>
              <a:buChar char="●"/>
            </a:pPr>
            <a:r>
              <a:rPr lang="id"/>
              <a:t>Ini sangat cocok ketika misal kita punya pola jenis file yang kita inginkan untuk kita baca</a:t>
            </a:r>
            <a:endParaRPr/>
          </a:p>
          <a:p>
            <a:pPr indent="-311150" lvl="0" marL="457200" rtl="0" algn="l">
              <a:spcBef>
                <a:spcPts val="0"/>
              </a:spcBef>
              <a:spcAft>
                <a:spcPts val="0"/>
              </a:spcAft>
              <a:buSzPts val="1300"/>
              <a:buChar char="●"/>
            </a:pPr>
            <a:r>
              <a:rPr lang="id"/>
              <a:t>Caranya, kita perlu menggunakan path matcher seperti pada package function path.Match</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48"/>
          <p:cNvPicPr preferRelativeResize="0"/>
          <p:nvPr/>
        </p:nvPicPr>
        <p:blipFill>
          <a:blip r:embed="rId3">
            <a:alphaModFix/>
          </a:blip>
          <a:stretch>
            <a:fillRect/>
          </a:stretch>
        </p:blipFill>
        <p:spPr>
          <a:xfrm>
            <a:off x="152400" y="630000"/>
            <a:ext cx="7734775" cy="4361100"/>
          </a:xfrm>
          <a:prstGeom prst="rect">
            <a:avLst/>
          </a:prstGeom>
          <a:noFill/>
          <a:ln>
            <a:noFill/>
          </a:ln>
        </p:spPr>
      </p:pic>
      <p:sp>
        <p:nvSpPr>
          <p:cNvPr id="299" name="Google Shape;299;p48"/>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u="sng">
                <a:solidFill>
                  <a:schemeClr val="hlink"/>
                </a:solidFill>
                <a:hlinkClick r:id="rId4"/>
              </a:rPr>
              <a:t>https://golang.org/pkg/path/#Match</a:t>
            </a:r>
            <a:r>
              <a:rPr lang="id"/>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Patch Matcher</a:t>
            </a:r>
            <a:endParaRPr/>
          </a:p>
        </p:txBody>
      </p:sp>
      <p:pic>
        <p:nvPicPr>
          <p:cNvPr id="305" name="Google Shape;305;p49"/>
          <p:cNvPicPr preferRelativeResize="0"/>
          <p:nvPr/>
        </p:nvPicPr>
        <p:blipFill>
          <a:blip r:embed="rId3">
            <a:alphaModFix/>
          </a:blip>
          <a:stretch>
            <a:fillRect/>
          </a:stretch>
        </p:blipFill>
        <p:spPr>
          <a:xfrm>
            <a:off x="152400" y="2006250"/>
            <a:ext cx="8684314" cy="29848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Hasil Embed di Compile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Hasil Embed di Compile</a:t>
            </a:r>
            <a:endParaRPr/>
          </a:p>
        </p:txBody>
      </p:sp>
      <p:sp>
        <p:nvSpPr>
          <p:cNvPr id="316" name="Google Shape;316;p5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Perlu diketahui, bahwa hasil embed yang dilakukan oleh package embed adalah permanent dan data file yang dibaca disimpan dalam binary file golang nya</a:t>
            </a:r>
            <a:endParaRPr/>
          </a:p>
          <a:p>
            <a:pPr indent="-311150" lvl="0" marL="457200" rtl="0" algn="l">
              <a:spcBef>
                <a:spcPts val="0"/>
              </a:spcBef>
              <a:spcAft>
                <a:spcPts val="0"/>
              </a:spcAft>
              <a:buSzPts val="1300"/>
              <a:buChar char="●"/>
            </a:pPr>
            <a:r>
              <a:rPr lang="id"/>
              <a:t>Artinya bukan dilakukan secara realtime membaca file yang ada diluar</a:t>
            </a:r>
            <a:endParaRPr/>
          </a:p>
          <a:p>
            <a:pPr indent="-311150" lvl="0" marL="457200" rtl="0" algn="l">
              <a:spcBef>
                <a:spcPts val="0"/>
              </a:spcBef>
              <a:spcAft>
                <a:spcPts val="0"/>
              </a:spcAft>
              <a:buSzPts val="1300"/>
              <a:buChar char="●"/>
            </a:pPr>
            <a:r>
              <a:rPr lang="id"/>
              <a:t>Hal ini menjadikan jika binary file golang sudah di compile, kita tidak butuh lagi file external nya, dan bahkan jika diubah file external nya, isi variable nya tidak akan berubah lagi</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Main Function</a:t>
            </a:r>
            <a:endParaRPr/>
          </a:p>
        </p:txBody>
      </p:sp>
      <p:pic>
        <p:nvPicPr>
          <p:cNvPr id="322" name="Google Shape;322;p52"/>
          <p:cNvPicPr preferRelativeResize="0"/>
          <p:nvPr/>
        </p:nvPicPr>
        <p:blipFill>
          <a:blip r:embed="rId3">
            <a:alphaModFix/>
          </a:blip>
          <a:stretch>
            <a:fillRect/>
          </a:stretch>
        </p:blipFill>
        <p:spPr>
          <a:xfrm>
            <a:off x="152400" y="2006250"/>
            <a:ext cx="7355193" cy="29848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Compile</a:t>
            </a:r>
            <a:endParaRPr/>
          </a:p>
        </p:txBody>
      </p:sp>
      <p:sp>
        <p:nvSpPr>
          <p:cNvPr id="328" name="Google Shape;328;p5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a:t>go build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77" name="Google Shape;177;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Facebook : </a:t>
            </a:r>
            <a:r>
              <a:rPr lang="id" u="sng">
                <a:solidFill>
                  <a:schemeClr val="hlink"/>
                </a:solidFill>
                <a:hlinkClick r:id="rId4"/>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5"/>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6"/>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7"/>
              </a:rPr>
              <a:t>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339" name="Google Shape;339;p5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Web</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83" name="Google Shape;183;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Dasar</a:t>
            </a:r>
            <a:endParaRPr/>
          </a:p>
          <a:p>
            <a:pPr indent="-311150" lvl="0" marL="457200" rtl="0" algn="l">
              <a:spcBef>
                <a:spcPts val="0"/>
              </a:spcBef>
              <a:spcAft>
                <a:spcPts val="0"/>
              </a:spcAft>
              <a:buSzPts val="1300"/>
              <a:buChar char="●"/>
            </a:pPr>
            <a:r>
              <a:rPr lang="id"/>
              <a:t>Go-Lang Modules</a:t>
            </a:r>
            <a:endParaRPr/>
          </a:p>
          <a:p>
            <a:pPr indent="-311150" lvl="0" marL="457200" rtl="0" algn="l">
              <a:spcBef>
                <a:spcPts val="0"/>
              </a:spcBef>
              <a:spcAft>
                <a:spcPts val="0"/>
              </a:spcAft>
              <a:buSzPts val="1300"/>
              <a:buChar char="●"/>
            </a:pPr>
            <a:r>
              <a:rPr lang="id"/>
              <a:t>Go-Lang Unit Test</a:t>
            </a:r>
            <a:endParaRPr/>
          </a:p>
          <a:p>
            <a:pPr indent="-311150" lvl="0" marL="457200" rtl="0" algn="l">
              <a:spcBef>
                <a:spcPts val="0"/>
              </a:spcBef>
              <a:spcAft>
                <a:spcPts val="0"/>
              </a:spcAft>
              <a:buSzPts val="1300"/>
              <a:buChar char="●"/>
            </a:pPr>
            <a:r>
              <a:rPr lang="id" u="sng">
                <a:solidFill>
                  <a:schemeClr val="accent5"/>
                </a:solidFill>
                <a:hlinkClick r:id="rId3">
                  <a:extLst>
                    <a:ext uri="{A12FA001-AC4F-418D-AE19-62706E023703}">
                      <ahyp:hlinkClr val="tx"/>
                    </a:ext>
                  </a:extLst>
                </a:hlinkClick>
              </a:rPr>
              <a:t>https://www.udemy.com/course/pemrograman-go-lang-pemula-sampai-mahir/?referralCode=C9C831DC7A42D8714259</a:t>
            </a:r>
            <a:r>
              <a:rPr lang="id"/>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89" name="Google Shape;189;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Pengenalan Embed Package</a:t>
            </a:r>
            <a:endParaRPr/>
          </a:p>
          <a:p>
            <a:pPr indent="-311150" lvl="0" marL="457200" rtl="0" algn="l">
              <a:spcBef>
                <a:spcPts val="0"/>
              </a:spcBef>
              <a:spcAft>
                <a:spcPts val="0"/>
              </a:spcAft>
              <a:buSzPts val="1300"/>
              <a:buChar char="●"/>
            </a:pPr>
            <a:r>
              <a:rPr lang="id"/>
              <a:t>Embed File ke String</a:t>
            </a:r>
            <a:endParaRPr/>
          </a:p>
          <a:p>
            <a:pPr indent="-311150" lvl="0" marL="457200" rtl="0" algn="l">
              <a:spcBef>
                <a:spcPts val="0"/>
              </a:spcBef>
              <a:spcAft>
                <a:spcPts val="0"/>
              </a:spcAft>
              <a:buSzPts val="1300"/>
              <a:buChar char="●"/>
            </a:pPr>
            <a:r>
              <a:rPr lang="id"/>
              <a:t>Embed File ke Byte[]</a:t>
            </a:r>
            <a:endParaRPr/>
          </a:p>
          <a:p>
            <a:pPr indent="-311150" lvl="0" marL="457200" rtl="0" algn="l">
              <a:spcBef>
                <a:spcPts val="0"/>
              </a:spcBef>
              <a:spcAft>
                <a:spcPts val="0"/>
              </a:spcAft>
              <a:buSzPts val="1300"/>
              <a:buChar char="●"/>
            </a:pPr>
            <a:r>
              <a:rPr lang="id"/>
              <a:t>Embed Multiple File</a:t>
            </a:r>
            <a:endParaRPr/>
          </a:p>
          <a:p>
            <a:pPr indent="-311150" lvl="0" marL="457200" rtl="0" algn="l">
              <a:spcBef>
                <a:spcPts val="0"/>
              </a:spcBef>
              <a:spcAft>
                <a:spcPts val="0"/>
              </a:spcAft>
              <a:buSzPts val="1300"/>
              <a:buChar char="●"/>
            </a:pPr>
            <a:r>
              <a:rPr lang="id"/>
              <a:t>Hasil Embed di Compile</a:t>
            </a:r>
            <a:endParaRPr/>
          </a:p>
          <a:p>
            <a:pPr indent="-311150" lvl="0" marL="457200" rtl="0" algn="l">
              <a:spcBef>
                <a:spcPts val="0"/>
              </a:spcBef>
              <a:spcAft>
                <a:spcPts val="0"/>
              </a:spcAft>
              <a:buSzPts val="1300"/>
              <a:buChar char="●"/>
            </a:pPr>
            <a:r>
              <a:rPr lang="id"/>
              <a:t>Dan lain-lain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Embed Package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Embed Package</a:t>
            </a:r>
            <a:endParaRPr/>
          </a:p>
        </p:txBody>
      </p:sp>
      <p:sp>
        <p:nvSpPr>
          <p:cNvPr id="200" name="Google Shape;200;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Sejak Golang versi 1.16, terdapat package baru dengan nama embed</a:t>
            </a:r>
            <a:endParaRPr/>
          </a:p>
          <a:p>
            <a:pPr indent="-311150" lvl="0" marL="457200" rtl="0" algn="l">
              <a:spcBef>
                <a:spcPts val="0"/>
              </a:spcBef>
              <a:spcAft>
                <a:spcPts val="0"/>
              </a:spcAft>
              <a:buSzPts val="1300"/>
              <a:buChar char="●"/>
            </a:pPr>
            <a:r>
              <a:rPr lang="id"/>
              <a:t>Package embed adalah fitur baru untuk mempermudah membaca isi file pada saat compile time secara otomatis dimasukkan isi file nya dalam variable</a:t>
            </a:r>
            <a:endParaRPr/>
          </a:p>
          <a:p>
            <a:pPr indent="-311150" lvl="0" marL="457200" rtl="0" algn="l">
              <a:spcBef>
                <a:spcPts val="0"/>
              </a:spcBef>
              <a:spcAft>
                <a:spcPts val="0"/>
              </a:spcAft>
              <a:buSzPts val="1300"/>
              <a:buChar char="●"/>
            </a:pPr>
            <a:r>
              <a:rPr lang="id" u="sng">
                <a:solidFill>
                  <a:schemeClr val="hlink"/>
                </a:solidFill>
                <a:hlinkClick r:id="rId3"/>
              </a:rPr>
              <a:t>https://golang.org/pkg/embed/</a:t>
            </a:r>
            <a:r>
              <a:rPr lang="id"/>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Cek Versi Golang</a:t>
            </a:r>
            <a:endParaRPr/>
          </a:p>
        </p:txBody>
      </p:sp>
      <p:sp>
        <p:nvSpPr>
          <p:cNvPr id="206" name="Google Shape;206;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a:t>go version</a:t>
            </a:r>
            <a:endParaRPr/>
          </a:p>
        </p:txBody>
      </p:sp>
      <p:pic>
        <p:nvPicPr>
          <p:cNvPr id="207" name="Google Shape;207;p32"/>
          <p:cNvPicPr preferRelativeResize="0"/>
          <p:nvPr/>
        </p:nvPicPr>
        <p:blipFill>
          <a:blip r:embed="rId3">
            <a:alphaModFix/>
          </a:blip>
          <a:stretch>
            <a:fillRect/>
          </a:stretch>
        </p:blipFill>
        <p:spPr>
          <a:xfrm>
            <a:off x="1111450" y="2910475"/>
            <a:ext cx="6924675" cy="1943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Embed File</a:t>
            </a:r>
            <a:endParaRPr/>
          </a:p>
        </p:txBody>
      </p:sp>
      <p:sp>
        <p:nvSpPr>
          <p:cNvPr id="213" name="Google Shape;213;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melakukan embed file ke variable, kita bisa mengimport package embed terlebih dahulu</a:t>
            </a:r>
            <a:endParaRPr/>
          </a:p>
          <a:p>
            <a:pPr indent="-311150" lvl="0" marL="457200" rtl="0" algn="l">
              <a:spcBef>
                <a:spcPts val="0"/>
              </a:spcBef>
              <a:spcAft>
                <a:spcPts val="0"/>
              </a:spcAft>
              <a:buSzPts val="1300"/>
              <a:buChar char="●"/>
            </a:pPr>
            <a:r>
              <a:rPr lang="id"/>
              <a:t>Selajutnya kita bisa tambahkan komentar //go:embed diikuti dengan nama file nya, diatas variable yang kita tuju</a:t>
            </a:r>
            <a:endParaRPr/>
          </a:p>
          <a:p>
            <a:pPr indent="-311150" lvl="0" marL="457200" rtl="0" algn="l">
              <a:spcBef>
                <a:spcPts val="0"/>
              </a:spcBef>
              <a:spcAft>
                <a:spcPts val="0"/>
              </a:spcAft>
              <a:buSzPts val="1300"/>
              <a:buChar char="●"/>
            </a:pPr>
            <a:r>
              <a:rPr lang="id"/>
              <a:t>Variable yang dituju tersebut nanti secara otomatis akan berisi konten file yang kita inginkan secara otomatis ketika kode golang di compile</a:t>
            </a:r>
            <a:endParaRPr/>
          </a:p>
          <a:p>
            <a:pPr indent="-311150" lvl="0" marL="457200" rtl="0" algn="l">
              <a:spcBef>
                <a:spcPts val="0"/>
              </a:spcBef>
              <a:spcAft>
                <a:spcPts val="0"/>
              </a:spcAft>
              <a:buSzPts val="1300"/>
              <a:buChar char="●"/>
            </a:pPr>
            <a:r>
              <a:rPr lang="id"/>
              <a:t>Variable yang dituju tidak bisa disimpan di dalam function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