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07" r:id="rId6"/>
    <p:sldId id="309" r:id="rId7"/>
    <p:sldId id="308" r:id="rId8"/>
    <p:sldId id="314" r:id="rId9"/>
    <p:sldId id="318" r:id="rId10"/>
    <p:sldId id="315" r:id="rId11"/>
    <p:sldId id="319" r:id="rId12"/>
    <p:sldId id="322" r:id="rId13"/>
    <p:sldId id="316" r:id="rId14"/>
    <p:sldId id="320" r:id="rId15"/>
    <p:sldId id="321" r:id="rId16"/>
    <p:sldId id="317" r:id="rId17"/>
    <p:sldId id="304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EBD9B-F73A-C0D6-AB53-2944F1F431BE}" v="372" dt="2022-04-27T11:20:01.475"/>
    <p1510:client id="{B20259F3-9FBA-4A5C-A9AB-D09084691209}" v="432" dt="2022-04-27T11:37:2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1 000 000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34</c:v>
                </c:pt>
                <c:pt idx="2">
                  <c:v>28</c:v>
                </c:pt>
                <c:pt idx="3">
                  <c:v>23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84-4D92-8C5E-861D75F9E9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10 000 000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157</c:v>
                </c:pt>
                <c:pt idx="1">
                  <c:v>137</c:v>
                </c:pt>
                <c:pt idx="2">
                  <c:v>92</c:v>
                </c:pt>
                <c:pt idx="3">
                  <c:v>122</c:v>
                </c:pt>
                <c:pt idx="4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84-4D92-8C5E-861D75F9E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6065016"/>
        <c:axId val="216066328"/>
      </c:lineChart>
      <c:catAx>
        <c:axId val="216065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66328"/>
        <c:crosses val="autoZero"/>
        <c:auto val="1"/>
        <c:lblAlgn val="ctr"/>
        <c:lblOffset val="100"/>
        <c:noMultiLvlLbl val="0"/>
      </c:catAx>
      <c:valAx>
        <c:axId val="21606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dirty="0"/>
                  <a:t>ms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6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Bass4Nation/P-D-Prog-assignmen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Min/</a:t>
            </a:r>
            <a:r>
              <a:rPr lang="nb-NO" err="1"/>
              <a:t>max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Kristoffer Snopestad Søderkvist</a:t>
            </a:r>
          </a:p>
          <a:p>
            <a:r>
              <a:rPr lang="en-US"/>
              <a:t>Kristoffer Eriksen Beck</a:t>
            </a:r>
            <a:endParaRPr lang="en-US" sz="2000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Performance Evaluations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Speedup and Efficiency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Min/Max performance</a:t>
            </a:r>
            <a:endParaRPr lang="en-US" sz="540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896187"/>
              </p:ext>
            </p:extLst>
          </p:nvPr>
        </p:nvGraphicFramePr>
        <p:xfrm>
          <a:off x="1419519" y="1874100"/>
          <a:ext cx="9753600" cy="4618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598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Total values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Sequential ms</a:t>
                      </a:r>
                      <a:endParaRPr lang="en-US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Parallel ms</a:t>
                      </a:r>
                      <a:endParaRPr lang="en-US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Speedup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Efficiency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1000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nb-NO" b="0" dirty="0"/>
                        <a:t>1</a:t>
                      </a:r>
                      <a:r>
                        <a:rPr lang="en-US" b="0" dirty="0"/>
                        <a:t>0 000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nb-NO" b="0" dirty="0"/>
                        <a:t>1</a:t>
                      </a:r>
                      <a:r>
                        <a:rPr lang="en-US" b="0" dirty="0"/>
                        <a:t>00 000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nb-NO" b="0" dirty="0"/>
                        <a:t>1 </a:t>
                      </a:r>
                      <a:r>
                        <a:rPr lang="en-US" b="0" dirty="0"/>
                        <a:t>000 000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10 000 000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159.4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091620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pPr algn="ctr"/>
                      <a:r>
                        <a:rPr lang="nb-NO" b="0" dirty="0"/>
                        <a:t>100 000 000</a:t>
                      </a:r>
                      <a:endParaRPr lang="en-US" b="0" dirty="0"/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2082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448.7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66307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11</a:t>
            </a:fld>
            <a:endParaRPr lang="en-US" b="1" cap="all" spc="1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45A8-197F-4A5A-8BCE-AEAABB45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 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D1D6461-C608-4093-B382-002256E87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50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3321-AC7B-4624-A6D6-11CECBB6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err="1"/>
              <a:t>Conclusions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Serial is superior</a:t>
            </a:r>
            <a:endParaRPr lang="en-US" sz="2000"/>
          </a:p>
          <a:p>
            <a:r>
              <a:rPr lang="en-US"/>
              <a:t>Simplicity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Min/Max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01CC5-C9E0-4EE6-9959-C8826727F817}"/>
              </a:ext>
            </a:extLst>
          </p:cNvPr>
          <p:cNvSpPr txBox="1"/>
          <p:nvPr/>
        </p:nvSpPr>
        <p:spPr>
          <a:xfrm>
            <a:off x="8133546" y="299289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6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Problem statement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	Sequential Programming</a:t>
            </a:r>
          </a:p>
          <a:p>
            <a:pPr algn="r"/>
            <a:r>
              <a:rPr lang="en-US"/>
              <a:t>Parallel Programming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Performance Evaluations</a:t>
            </a:r>
          </a:p>
          <a:p>
            <a:pPr algn="r"/>
            <a:r>
              <a:rPr lang="en-US"/>
              <a:t>Conclusions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494964" y="2478304"/>
            <a:ext cx="3707972" cy="3707971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Min/Max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P</a:t>
            </a:r>
            <a:r>
              <a:rPr lang="en-US" err="1"/>
              <a:t>roblem</a:t>
            </a:r>
            <a:r>
              <a:rPr lang="en-US"/>
              <a:t>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Min/Max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1D6FDDC-3429-4D33-BEF0-908648922F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627" r="10627"/>
          <a:stretch/>
        </p:blipFill>
        <p:spPr>
          <a:xfrm>
            <a:off x="279143" y="818055"/>
            <a:ext cx="5221625" cy="522189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Our problem statement is "project 6". We had to make a program that finds the smallest and the highest value, in our case we decided to give the data through a txt file.</a:t>
            </a:r>
            <a:endParaRPr lang="nb-NO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Min/Max</a:t>
            </a:r>
            <a:endParaRPr lang="en-US" b="1" i="0" kern="1200" cap="all" spc="100" baseline="0"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Sequential programming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72777C-F41D-46F3-8DE8-6E6F7D693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312102-DF03-65CA-F72D-A9D88E8E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endParaRPr lang="nb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E6F1A-799C-4190-BC91-54D14D305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68" r="3217" b="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DB2D07-79E2-8798-80F5-1E010238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nb-NO" sz="1800" dirty="0"/>
              <a:t>Our </a:t>
            </a:r>
            <a:r>
              <a:rPr lang="nb-NO" sz="1800" dirty="0" err="1"/>
              <a:t>solution</a:t>
            </a:r>
            <a:endParaRPr lang="nb-NO" sz="1800" dirty="0"/>
          </a:p>
          <a:p>
            <a:pPr lvl="1"/>
            <a:r>
              <a:rPr lang="nb-NO" sz="1400" dirty="0" err="1"/>
              <a:t>Integer</a:t>
            </a:r>
            <a:r>
              <a:rPr lang="nb-NO" sz="1400" dirty="0"/>
              <a:t> </a:t>
            </a:r>
            <a:r>
              <a:rPr lang="nb-NO" sz="1400" dirty="0" err="1"/>
              <a:t>array</a:t>
            </a:r>
            <a:endParaRPr lang="nb-NO" sz="1400" dirty="0"/>
          </a:p>
          <a:p>
            <a:pPr lvl="1"/>
            <a:r>
              <a:rPr lang="nb-NO" sz="1400" dirty="0"/>
              <a:t>For loop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2A6A28E-0D6F-F078-1D55-54F4890B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5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Parallel Programming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1D5DDA4-9741-4923-9052-4900ADE6A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4" b="15326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D78F88-4155-48B0-9B58-59DA7D571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" b="24096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0AF8A5-8DE6-CB8C-6E42-B7D5873E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nb-NO" sz="1800"/>
              <a:t>Introduction</a:t>
            </a:r>
            <a:endParaRPr lang="nb-NO" sz="1800" dirty="0"/>
          </a:p>
          <a:p>
            <a:r>
              <a:rPr lang="nb-NO" sz="1800" dirty="0"/>
              <a:t>Solution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B0C6E7D-127A-3392-B63F-39BD2178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EFDBC-BA7D-4259-AD65-42501C97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nb-NO" dirty="0" err="1"/>
              <a:t>ForkJoin</a:t>
            </a:r>
            <a:endParaRPr lang="en-US" dirty="0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983D05-E644-4DCA-A49D-A66E93E23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" b="1"/>
          <a:stretch/>
        </p:blipFill>
        <p:spPr>
          <a:xfrm>
            <a:off x="279140" y="2798868"/>
            <a:ext cx="5221625" cy="30103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B8B5-D07B-41F2-96D4-9E55BAA4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nb-NO" sz="1800" dirty="0" err="1"/>
              <a:t>Recursive</a:t>
            </a:r>
            <a:r>
              <a:rPr lang="nb-NO" sz="1800" dirty="0"/>
              <a:t> Action</a:t>
            </a:r>
          </a:p>
          <a:p>
            <a:pPr lvl="1"/>
            <a:r>
              <a:rPr lang="nb-NO" sz="1800" dirty="0"/>
              <a:t>Fork()</a:t>
            </a:r>
          </a:p>
          <a:p>
            <a:pPr lvl="1"/>
            <a:r>
              <a:rPr lang="nb-NO" sz="1800" dirty="0" err="1"/>
              <a:t>Join</a:t>
            </a:r>
            <a:r>
              <a:rPr lang="nb-NO" sz="1800" dirty="0"/>
              <a:t>()</a:t>
            </a:r>
            <a:endParaRPr lang="nb-NO" sz="1400" dirty="0"/>
          </a:p>
          <a:p>
            <a:r>
              <a:rPr lang="en-US" sz="1800" dirty="0"/>
              <a:t>Tried Recursive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626E-8405-462C-9639-62C70122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3D4F9F0-0448-4691-BB06-8E60A027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9" y="1636800"/>
            <a:ext cx="522162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87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CF37245D41224792737AA340440B05" ma:contentTypeVersion="10" ma:contentTypeDescription="Opprett et nytt dokument." ma:contentTypeScope="" ma:versionID="e008b1adfdc144fd4bcb557baaf9b461">
  <xsd:schema xmlns:xsd="http://www.w3.org/2001/XMLSchema" xmlns:xs="http://www.w3.org/2001/XMLSchema" xmlns:p="http://schemas.microsoft.com/office/2006/metadata/properties" xmlns:ns3="574415da-b876-4733-b587-ac50867c1266" xmlns:ns4="f62cd15e-fe55-4167-9b05-f37f1a220082" targetNamespace="http://schemas.microsoft.com/office/2006/metadata/properties" ma:root="true" ma:fieldsID="e73ceb10d8cef8f3c205939d07bea9c4" ns3:_="" ns4:_="">
    <xsd:import namespace="574415da-b876-4733-b587-ac50867c1266"/>
    <xsd:import namespace="f62cd15e-fe55-4167-9b05-f37f1a220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415da-b876-4733-b587-ac50867c1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cd15e-fe55-4167-9b05-f37f1a220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74415da-b876-4733-b587-ac50867c1266" xsi:nil="true"/>
  </documentManagement>
</p:properties>
</file>

<file path=customXml/itemProps1.xml><?xml version="1.0" encoding="utf-8"?>
<ds:datastoreItem xmlns:ds="http://schemas.openxmlformats.org/officeDocument/2006/customXml" ds:itemID="{AA58FF09-A2DA-46F3-AAED-85B624B42A08}">
  <ds:schemaRefs>
    <ds:schemaRef ds:uri="574415da-b876-4733-b587-ac50867c1266"/>
    <ds:schemaRef ds:uri="f62cd15e-fe55-4167-9b05-f37f1a220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574415da-b876-4733-b587-ac50867c1266"/>
    <ds:schemaRef ds:uri="f62cd15e-fe55-4167-9b05-f37f1a2200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{63D28636-8617-4488-8F4A-BB973923C0F2}tf89338750_win32</Template>
  <TotalTime>0</TotalTime>
  <Words>174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Min/max</vt:lpstr>
      <vt:lpstr>Agenda</vt:lpstr>
      <vt:lpstr>Problem statement</vt:lpstr>
      <vt:lpstr>Min/Max</vt:lpstr>
      <vt:lpstr>Sequential programming</vt:lpstr>
      <vt:lpstr>PowerPoint Presentation</vt:lpstr>
      <vt:lpstr>Parallel Programming</vt:lpstr>
      <vt:lpstr>PowerPoint Presentation</vt:lpstr>
      <vt:lpstr>ForkJoin</vt:lpstr>
      <vt:lpstr>Performance Evaluations</vt:lpstr>
      <vt:lpstr>Min/Max performance</vt:lpstr>
      <vt:lpstr>Threshold </vt:lpstr>
      <vt:lpstr>Conclusions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Min/max</dc:title>
  <dc:creator>Kristoffer Snopestad Søderkvist</dc:creator>
  <cp:lastModifiedBy>Kristoffer Snopestad Søderkvist</cp:lastModifiedBy>
  <cp:revision>2</cp:revision>
  <dcterms:created xsi:type="dcterms:W3CDTF">2022-04-26T10:24:01Z</dcterms:created>
  <dcterms:modified xsi:type="dcterms:W3CDTF">2022-04-27T12:35:25Z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0x01010044CF37245D41224792737AA340440B05</vt:lpwstr>
  </property>
</Properties>
</file>