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329539c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329539c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329539c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329539c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329539c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329539c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329539c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329539c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329539c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329539c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329539c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329539c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329539c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329539c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329539c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329539c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329539c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329539c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0329539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0329539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329539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329539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329539c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329539c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329539c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329539c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329539c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329539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329539c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329539c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329539c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329539c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329539c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329539c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Instructions for test!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Make a new branch!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r>
              <a:rPr lang="en" sz="3000"/>
              <a:t>it checkout -b name-branch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 the directory that you just cloned.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Inside you will find the test! 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8" y="2497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Copy the test folder and rename it to “answers_yourname”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PLEASE</a:t>
            </a:r>
            <a:r>
              <a:rPr lang="en" sz="4000"/>
              <a:t> work from this new folder “answers_yourname”.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Eg. “answers_fran”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92183" y="1779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When you’re finished with your test, go to the command line and add your folder named “answers_yournamme”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r>
              <a:rPr lang="en" sz="3000"/>
              <a:t>it add answers_yourname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392183" y="1626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Then, commit your folder.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 commit -m “test answers -fran”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392183" y="1702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Then, push your folder.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 push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r>
              <a:rPr lang="en" sz="3000"/>
              <a:t>it push  --set-upstream origin branch-name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92175" y="64375"/>
            <a:ext cx="85206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Then, go to github to make a pull request.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 the repo, and go to your branch.</a:t>
            </a:r>
            <a:endParaRPr sz="30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" y="1317175"/>
            <a:ext cx="8891993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079175"/>
            <a:ext cx="7047702" cy="2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00" y="321892"/>
            <a:ext cx="9143999" cy="4499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392175" y="1664575"/>
            <a:ext cx="85206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That’s it!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 </a:t>
            </a:r>
            <a:r>
              <a:rPr b="1" lang="en" sz="3000"/>
              <a:t>not</a:t>
            </a:r>
            <a:r>
              <a:rPr lang="en" sz="3000"/>
              <a:t> merge the pull request, we will look over your test answers.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branches in git!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branch?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2196750"/>
            <a:ext cx="8409900" cy="24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Branches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git, we have a master branch, where our main code is going to go.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If we are working in a big company, it doesn’t make sense for all developers to work on the master at the same time. It will cause a lot of confusion and conflicts. So, we use branches!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3765225" y="523100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3781069" y="1651765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3811247" y="2678328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831366" y="3709165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842700" y="583450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REPO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842700" y="1726450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888722" y="2753012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888722" y="3779575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240566" y="2652425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297922" y="2722834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240566" y="3709165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297922" y="3779575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394441" y="1004425"/>
            <a:ext cx="291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394441" y="2081284"/>
            <a:ext cx="291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414559" y="3132241"/>
            <a:ext cx="291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879841" y="3107847"/>
            <a:ext cx="291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5400000">
            <a:off x="3144823" y="2727358"/>
            <a:ext cx="2913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-5400000">
            <a:off x="3183551" y="3798628"/>
            <a:ext cx="2913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696222" y="2277822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branch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769675" y="3326738"/>
            <a:ext cx="1334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with master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464100" y="1663350"/>
            <a:ext cx="8409900" cy="24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Branches allow us to work on smaller features which will then be merged with the master branch.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lets developers work without affecting the master.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464100" y="1053750"/>
            <a:ext cx="8409900" cy="24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order to merge, we sometimes make a pull request. A pull request asks for the changes to be pulled into the master branch. We can make a pull request on github.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Instructions for test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Go to *link will be given later*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Clone the repository in your terminal.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r>
              <a:rPr lang="en" sz="3000"/>
              <a:t>it clone &lt;https link&gt;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