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45D07-9BF7-469A-AC57-D598CDEA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97B0E2-86EE-4FFA-89FF-32D18577E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23930D-C284-4FFA-85D0-52DC5710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4FE056-9489-4406-A7BC-B1679050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B7AC2F-CAD7-4061-87CA-991CE9A4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E1083-DD8D-47F0-9EAB-8E1991B5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A1F7B9-4A60-4ED3-AAB4-06F7B16DE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7A138-7BA7-4817-B189-CDFFA5F2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97BC25-06FE-43FB-A8E7-F283E7D4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85E1C2-F0CD-432F-A3BB-75D04ADC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7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2ADF46-4F46-4E5D-A14F-05CD215F9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69AA4C-7749-4EB9-A300-4C071DF54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0D0493-19A9-408B-A176-43C47B47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2F987-C939-44E2-8CA0-5E12D4FF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E61269-4FC6-4E46-B8C1-F9D03B84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AF2E0-C821-4AF0-A950-33FD457D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A797D-B586-4554-83F8-2616D9EFD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FFBBEE-69BC-41F8-9E51-CBDA0834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73FDC0-F614-4626-A882-1A55C578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DF9FF5-5A21-4B54-B508-82AED6B0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1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F73EC-D253-4436-9CA5-2636706A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CBAD1-B41B-4602-A31F-86000CDFC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E8B0E4-0558-4030-A241-0FF16716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031FC4-003D-4B51-86AC-909A950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F2E7F-6F37-45C3-B0A2-64262883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9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E414A-047D-42DA-88A4-1E22356F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D0C51-75DA-4CFF-BF4E-F8855633E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C3A237-44CB-41B4-B43E-21A96DB6E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BB5092-FF0C-4B82-9DFC-D15F5FD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E5B36A-6F8C-4FEA-A7D2-1F458B7F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B422F9-BBEB-4B36-9D9D-37C70194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9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89F5-605F-44B0-BC21-B1628F2B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24545F-D152-4B4F-AF14-E8A0EE8A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16E44B-866D-4E55-98A0-6C87F158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4B73D4-C7BB-465E-8E83-CD517CED9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11F373-E435-45D5-8742-B1DF851E1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8FB2B9-9FB3-475D-8135-7BB0BAF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A759D0-4987-4A11-97FE-18B95941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90F643-BDA6-4570-A4DC-9905F798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9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D2F11-2BF5-4CA2-B151-98C1E20F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5D3DAA-B226-4347-A923-C52639D6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AB2FFB-8112-413B-9874-BDC554BB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ADDE66-F40A-4D12-9655-B83564C0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0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69E5BA-93A5-4561-89BC-ADA41232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AB3B96-5178-49CC-B7D2-CE6ABFCD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73E229-E589-4267-91D1-DF6AEDCC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30C6A-EBDD-491A-8169-53CA19B1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350DF-D23A-4A91-86C8-0695CC0FE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4A211D-35E8-482A-986E-A0B0D26E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08356C-9848-465C-A98F-A18E2743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314A82-C2E5-43CE-B3FB-D1CAD1C3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997EDF-E89B-4530-A0DB-C64E36C4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09798-344A-4489-AB9B-B737024F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C3979D-B342-4812-A8F4-5BE11F4FB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6A7B6C-ED58-442E-86CA-72CF8222C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AC27B9-9115-4DDB-92DA-676EE715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5D9560-1939-46BA-B2AF-CBD1F168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3A10B6-CBBF-41EE-A6C9-6AC83663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9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2EF689-1726-454E-9703-37C4160E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F3E843-8A5B-4DC1-B115-C61CBBEA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37A469-D5ED-40B6-B59F-92F429424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3A981-4278-4604-B022-C87AFA0B98D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2E2A77-7F26-4C17-B71C-DE6BC549B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51B0C2-618E-4291-9D98-445613FE1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22904C5-03E0-41A4-A562-16A1E390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218" y="825983"/>
            <a:ext cx="3629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9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81756FC-0513-4EB3-B007-E03291308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3" y="321365"/>
            <a:ext cx="67341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630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45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C989A78-B0DF-447A-A443-50EB7725F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4" y="285957"/>
            <a:ext cx="67818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5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28ABEB-6FFE-4C8A-8AF0-A812F63C4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3" y="357187"/>
            <a:ext cx="66770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2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E693A19-4FA5-481C-9109-9F01100C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1" y="235846"/>
            <a:ext cx="66294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7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69E6220-7AED-47E2-A8AD-DBBDC9FE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00" y="413303"/>
            <a:ext cx="66770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9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A6CFDDE-EF19-44E2-B1E9-D59899A4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6" y="259245"/>
            <a:ext cx="66579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73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C1C022C-99BB-428D-B4BB-1BEFA162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95" y="398394"/>
            <a:ext cx="66770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9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4D91632-62B9-48DC-83BA-F756E0805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9" y="269806"/>
            <a:ext cx="66389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403C1B2-3207-491B-9E85-9A0761F3F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59" y="417857"/>
            <a:ext cx="66865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37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1C8EE50-775E-450D-8E1E-6C5E0DED0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54" y="336894"/>
            <a:ext cx="67437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6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013C58C-8E42-43A1-B23D-5618B22C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63" y="198114"/>
            <a:ext cx="7598673" cy="64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88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6A14F81-5B60-4C51-8B7F-33B55437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54" y="340829"/>
            <a:ext cx="67437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00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4A6DBDD-166B-4BAC-8C35-926B8CC5C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430488"/>
            <a:ext cx="65722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05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22B1328-D06C-4FE1-B426-0A3EDA05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6" y="267114"/>
            <a:ext cx="66389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93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892C87A-0F5E-4295-B1BE-6951B5C3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8" y="273532"/>
            <a:ext cx="66579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56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5C683D8-E564-4AB3-B25F-BF69E3F77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2" y="172278"/>
            <a:ext cx="6743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93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0442291-1597-4458-A9F2-8EF717FF8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5" y="226322"/>
            <a:ext cx="66579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98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5C9F752-DC55-46BB-A6EB-400B4069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0" y="252619"/>
            <a:ext cx="67151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48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FB49134-863B-4924-B7BB-30C9C1720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4" y="226114"/>
            <a:ext cx="65913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13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00FE12B-8305-430C-9237-322853DA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0" y="273947"/>
            <a:ext cx="67722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85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01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9D45FA6-7A47-4D35-9148-649447C46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05" y="477284"/>
            <a:ext cx="4333875" cy="28289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8832198-AFD8-46EA-979B-8723559F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010" y="384519"/>
            <a:ext cx="61912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00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964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979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056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210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296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922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63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415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936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81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A65D0B7-85BF-4052-8463-6D36D484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6"/>
            <a:ext cx="5889892" cy="297221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DEA6DD8-EBE4-414C-97FF-E80DE82F0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892" y="104154"/>
            <a:ext cx="6181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59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579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970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060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242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531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301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631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325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026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3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435ADF9-B850-4AD0-B18E-E501BA5E3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3" y="133350"/>
            <a:ext cx="6229350" cy="32956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2708A76-9FB2-4133-AE9C-3F96BE1C1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13" y="4049574"/>
            <a:ext cx="6210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61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53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7233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243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809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215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957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81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9563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57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44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5606627-9760-4235-82D5-CCA1530D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399842"/>
            <a:ext cx="6124575" cy="399097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D99AB39-F5FA-4AE8-9271-AD62DEB45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816"/>
            <a:ext cx="62388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13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082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2271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4552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024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5476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7851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1432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2789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1085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69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5CD01F7-0784-42DD-941E-149C8DF86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800"/>
            <a:ext cx="6229350" cy="40195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3D7B909-1D9E-41E7-BA0C-55CF98A78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107260"/>
            <a:ext cx="62579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478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8100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5740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8557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6367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9430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2100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0773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7951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0723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18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25D9FD2-DFFB-4660-80C8-290A2C50A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" y="652876"/>
            <a:ext cx="62865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185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6820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3382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5686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8915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0239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9806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5428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2998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9191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07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A29256-2A91-41F1-A76E-359C119C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2" y="356566"/>
            <a:ext cx="66865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302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9014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9667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4092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376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8279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587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7275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0340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490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96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Panorámica</PresentationFormat>
  <Paragraphs>0</Paragraphs>
  <Slides>100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100</vt:i4>
      </vt:variant>
    </vt:vector>
  </HeadingPairs>
  <TitlesOfParts>
    <vt:vector size="10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Coco Enriquez</dc:creator>
  <cp:lastModifiedBy>Luis Coco Enriquez</cp:lastModifiedBy>
  <cp:revision>31</cp:revision>
  <dcterms:created xsi:type="dcterms:W3CDTF">2020-06-09T17:30:25Z</dcterms:created>
  <dcterms:modified xsi:type="dcterms:W3CDTF">2020-06-09T18:05:36Z</dcterms:modified>
</cp:coreProperties>
</file>