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EBEE2A2-40EE-4738-B247-CC70F58AEE58}"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397038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BEE2A2-40EE-4738-B247-CC70F58AEE58}"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321684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BEE2A2-40EE-4738-B247-CC70F58AEE58}"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288311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BEE2A2-40EE-4738-B247-CC70F58AEE58}"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55522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BEE2A2-40EE-4738-B247-CC70F58AEE58}"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327099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EBEE2A2-40EE-4738-B247-CC70F58AEE58}" type="datetimeFigureOut">
              <a:rPr lang="en-GB" smtClean="0"/>
              <a:t>30/11/2024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3282066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EBEE2A2-40EE-4738-B247-CC70F58AEE58}" type="datetimeFigureOut">
              <a:rPr lang="en-GB" smtClean="0"/>
              <a:t>30/11/2024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52618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EBEE2A2-40EE-4738-B247-CC70F58AEE58}" type="datetimeFigureOut">
              <a:rPr lang="en-GB" smtClean="0"/>
              <a:t>30/11/2024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269673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EE2A2-40EE-4738-B247-CC70F58AEE58}" type="datetimeFigureOut">
              <a:rPr lang="en-GB" smtClean="0"/>
              <a:t>30/11/2024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62317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BEE2A2-40EE-4738-B247-CC70F58AEE58}" type="datetimeFigureOut">
              <a:rPr lang="en-GB" smtClean="0"/>
              <a:t>30/11/2024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356125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BEE2A2-40EE-4738-B247-CC70F58AEE58}" type="datetimeFigureOut">
              <a:rPr lang="en-GB" smtClean="0"/>
              <a:t>30/11/2024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0E8FF3-AC3A-4DCE-B13F-C9AD8F845DC8}" type="slidenum">
              <a:rPr lang="en-GB" smtClean="0"/>
              <a:t>‹#›</a:t>
            </a:fld>
            <a:endParaRPr lang="en-GB"/>
          </a:p>
        </p:txBody>
      </p:sp>
    </p:spTree>
    <p:extLst>
      <p:ext uri="{BB962C8B-B14F-4D97-AF65-F5344CB8AC3E}">
        <p14:creationId xmlns:p14="http://schemas.microsoft.com/office/powerpoint/2010/main" val="43855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EE2A2-40EE-4738-B247-CC70F58AEE58}" type="datetimeFigureOut">
              <a:rPr lang="en-GB" smtClean="0"/>
              <a:t>30/11/2024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E8FF3-AC3A-4DCE-B13F-C9AD8F845DC8}" type="slidenum">
              <a:rPr lang="en-GB" smtClean="0"/>
              <a:t>‹#›</a:t>
            </a:fld>
            <a:endParaRPr lang="en-GB"/>
          </a:p>
        </p:txBody>
      </p:sp>
    </p:spTree>
    <p:extLst>
      <p:ext uri="{BB962C8B-B14F-4D97-AF65-F5344CB8AC3E}">
        <p14:creationId xmlns:p14="http://schemas.microsoft.com/office/powerpoint/2010/main" val="2932034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migrationology.com/pakistani-foo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47" y="2528047"/>
            <a:ext cx="9144000" cy="1792941"/>
          </a:xfrm>
        </p:spPr>
        <p:txBody>
          <a:bodyPr>
            <a:normAutofit/>
          </a:bodyPr>
          <a:lstStyle/>
          <a:p>
            <a:r>
              <a:rPr lang="en-GB" dirty="0" smtClean="0">
                <a:latin typeface="Arial Black" panose="020B0A04020102020204" pitchFamily="34" charset="0"/>
                <a:ea typeface="Cambria" panose="02040503050406030204" pitchFamily="18" charset="0"/>
              </a:rPr>
              <a:t>ASIAN (PAKISTANI) FOODS</a:t>
            </a:r>
            <a:endParaRPr lang="en-GB" dirty="0">
              <a:latin typeface="Arial Black" panose="020B0A04020102020204" pitchFamily="34" charset="0"/>
              <a:ea typeface="Cambria" panose="02040503050406030204" pitchFamily="18" charset="0"/>
            </a:endParaRPr>
          </a:p>
        </p:txBody>
      </p:sp>
      <p:sp>
        <p:nvSpPr>
          <p:cNvPr id="3" name="Subtitle 2"/>
          <p:cNvSpPr>
            <a:spLocks noGrp="1"/>
          </p:cNvSpPr>
          <p:nvPr>
            <p:ph type="subTitle" idx="1"/>
          </p:nvPr>
        </p:nvSpPr>
        <p:spPr>
          <a:xfrm>
            <a:off x="84841" y="6485641"/>
            <a:ext cx="3161122" cy="744718"/>
          </a:xfrm>
        </p:spPr>
        <p:txBody>
          <a:bodyPr>
            <a:normAutofit/>
          </a:bodyPr>
          <a:lstStyle/>
          <a:p>
            <a:r>
              <a:rPr lang="en-GB" dirty="0" smtClean="0"/>
              <a:t>BY ASIMA BIBI</a:t>
            </a:r>
            <a:endParaRPr lang="en-GB" dirty="0"/>
          </a:p>
        </p:txBody>
      </p:sp>
    </p:spTree>
    <p:extLst>
      <p:ext uri="{BB962C8B-B14F-4D97-AF65-F5344CB8AC3E}">
        <p14:creationId xmlns:p14="http://schemas.microsoft.com/office/powerpoint/2010/main" val="69450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9153" y="161365"/>
            <a:ext cx="9144000" cy="1412222"/>
          </a:xfrm>
        </p:spPr>
        <p:txBody>
          <a:bodyPr/>
          <a:lstStyle/>
          <a:p>
            <a:r>
              <a:rPr lang="en-GB" dirty="0" smtClean="0"/>
              <a:t>Biryani</a:t>
            </a:r>
            <a:endParaRPr lang="en-GB" dirty="0"/>
          </a:p>
        </p:txBody>
      </p:sp>
      <p:sp>
        <p:nvSpPr>
          <p:cNvPr id="3" name="Subtitle 2"/>
          <p:cNvSpPr>
            <a:spLocks noGrp="1"/>
          </p:cNvSpPr>
          <p:nvPr>
            <p:ph type="subTitle" idx="1"/>
          </p:nvPr>
        </p:nvSpPr>
        <p:spPr>
          <a:xfrm>
            <a:off x="5558118" y="4455459"/>
            <a:ext cx="6490447" cy="2402541"/>
          </a:xfrm>
        </p:spPr>
        <p:txBody>
          <a:bodyPr>
            <a:normAutofit/>
          </a:bodyPr>
          <a:lstStyle/>
          <a:p>
            <a:r>
              <a:rPr lang="en-GB" b="0" i="0" dirty="0" smtClean="0">
                <a:solidFill>
                  <a:srgbClr val="4D5156"/>
                </a:solidFill>
                <a:effectLst/>
                <a:latin typeface="Arial" panose="020B0604020202020204" pitchFamily="34" charset="0"/>
              </a:rPr>
              <a:t>Biryani is a mixed rice dish, mainly popular in South Asia. It is mainly meat and lots of seasonings and spices. To cater to vegetarians in some cases, it is prepared by substituting vegetables or paneer for the meat. Sometimes eggs or potatoes are also added. </a:t>
            </a:r>
            <a:endParaRPr lang="en-GB" dirty="0"/>
          </a:p>
        </p:txBody>
      </p:sp>
      <p:sp>
        <p:nvSpPr>
          <p:cNvPr id="8" name="AutoShape 4" descr="Chicken Biryan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2"/>
          <a:stretch>
            <a:fillRect/>
          </a:stretch>
        </p:blipFill>
        <p:spPr>
          <a:xfrm>
            <a:off x="0" y="1782856"/>
            <a:ext cx="5277037" cy="3518025"/>
          </a:xfrm>
          <a:prstGeom prst="rect">
            <a:avLst/>
          </a:prstGeom>
        </p:spPr>
      </p:pic>
    </p:spTree>
    <p:extLst>
      <p:ext uri="{BB962C8B-B14F-4D97-AF65-F5344CB8AC3E}">
        <p14:creationId xmlns:p14="http://schemas.microsoft.com/office/powerpoint/2010/main" val="387731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Pulao</a:t>
            </a:r>
            <a:endParaRPr lang="en-GB" dirty="0"/>
          </a:p>
        </p:txBody>
      </p:sp>
      <p:sp>
        <p:nvSpPr>
          <p:cNvPr id="3" name="Content Placeholder 2"/>
          <p:cNvSpPr>
            <a:spLocks noGrp="1"/>
          </p:cNvSpPr>
          <p:nvPr>
            <p:ph idx="1"/>
          </p:nvPr>
        </p:nvSpPr>
        <p:spPr>
          <a:xfrm>
            <a:off x="466167" y="1690688"/>
            <a:ext cx="11385174" cy="1608324"/>
          </a:xfrm>
        </p:spPr>
        <p:txBody>
          <a:bodyPr>
            <a:normAutofit lnSpcReduction="10000"/>
          </a:bodyPr>
          <a:lstStyle/>
          <a:p>
            <a:pPr marL="0" indent="0">
              <a:buNone/>
            </a:pPr>
            <a:r>
              <a:rPr lang="en-GB" b="1" dirty="0"/>
              <a:t>Pulao</a:t>
            </a:r>
            <a:r>
              <a:rPr lang="en-GB" dirty="0"/>
              <a:t> is a spiced rice dish that is often served on festive occasions. It is made with rice, vegetables, and animal protein and is served with a side </a:t>
            </a:r>
            <a:r>
              <a:rPr lang="en-GB" dirty="0" smtClean="0"/>
              <a:t>of.</a:t>
            </a:r>
            <a:r>
              <a:rPr lang="en-GB" b="1" dirty="0"/>
              <a:t> Pulao</a:t>
            </a:r>
            <a:r>
              <a:rPr lang="en-GB" dirty="0"/>
              <a:t> can be made with any size grain of rice, which the chef always fries in oil while stirring in large amounts of dry spices. Usually, there will be a </a:t>
            </a:r>
            <a:r>
              <a:rPr lang="en-GB" dirty="0" smtClean="0"/>
              <a:t>chunk.</a:t>
            </a:r>
            <a:endParaRPr lang="en-GB" u="sng" dirty="0">
              <a:hlinkClick r:id="rId2"/>
            </a:endParaRPr>
          </a:p>
          <a:p>
            <a:pPr marL="0" indent="0">
              <a:buNone/>
            </a:pPr>
            <a:endParaRPr lang="en-GB" dirty="0"/>
          </a:p>
        </p:txBody>
      </p:sp>
      <p:pic>
        <p:nvPicPr>
          <p:cNvPr id="5" name="Picture 2" descr="One Post Chicken Pulao Recipe - Fatim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42447"/>
            <a:ext cx="4123765" cy="34155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360488" y="3442446"/>
            <a:ext cx="4227700" cy="3415553"/>
          </a:xfrm>
          <a:prstGeom prst="rect">
            <a:avLst/>
          </a:prstGeom>
        </p:spPr>
      </p:pic>
    </p:spTree>
    <p:extLst>
      <p:ext uri="{BB962C8B-B14F-4D97-AF65-F5344CB8AC3E}">
        <p14:creationId xmlns:p14="http://schemas.microsoft.com/office/powerpoint/2010/main" val="318177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Halwa</a:t>
            </a:r>
            <a:r>
              <a:rPr lang="en-GB" dirty="0" smtClean="0"/>
              <a:t> </a:t>
            </a:r>
            <a:r>
              <a:rPr lang="en-GB" dirty="0" err="1" smtClean="0"/>
              <a:t>Puri</a:t>
            </a:r>
            <a:endParaRPr lang="en-GB" dirty="0"/>
          </a:p>
        </p:txBody>
      </p:sp>
      <p:sp>
        <p:nvSpPr>
          <p:cNvPr id="3" name="Content Placeholder 2"/>
          <p:cNvSpPr>
            <a:spLocks noGrp="1"/>
          </p:cNvSpPr>
          <p:nvPr>
            <p:ph idx="1"/>
          </p:nvPr>
        </p:nvSpPr>
        <p:spPr>
          <a:xfrm>
            <a:off x="838200" y="1825625"/>
            <a:ext cx="10515600" cy="1867834"/>
          </a:xfrm>
        </p:spPr>
        <p:txBody>
          <a:bodyPr/>
          <a:lstStyle/>
          <a:p>
            <a:pPr marL="0" indent="0">
              <a:buNone/>
            </a:pPr>
            <a:r>
              <a:rPr lang="en-GB" b="1" dirty="0" err="1"/>
              <a:t>Halwa</a:t>
            </a:r>
            <a:r>
              <a:rPr lang="en-GB" b="1" dirty="0"/>
              <a:t> </a:t>
            </a:r>
            <a:r>
              <a:rPr lang="en-GB" b="1" dirty="0" err="1"/>
              <a:t>Puri</a:t>
            </a:r>
            <a:r>
              <a:rPr lang="en-GB" dirty="0"/>
              <a:t> is one of the most popular comfort foods in Pakistan. It's made with a sweet semolina pudding called </a:t>
            </a:r>
            <a:r>
              <a:rPr lang="en-GB" b="1" dirty="0" err="1"/>
              <a:t>Halwa</a:t>
            </a:r>
            <a:r>
              <a:rPr lang="en-GB" dirty="0"/>
              <a:t> and a fried dough called </a:t>
            </a:r>
            <a:r>
              <a:rPr lang="en-GB" b="1" dirty="0" err="1"/>
              <a:t>Puri</a:t>
            </a:r>
            <a:r>
              <a:rPr lang="en-GB" dirty="0"/>
              <a:t> and </a:t>
            </a:r>
            <a:r>
              <a:rPr lang="en-GB" dirty="0" smtClean="0"/>
              <a:t>is </a:t>
            </a:r>
            <a:r>
              <a:rPr lang="en-GB" dirty="0"/>
              <a:t>a combination of </a:t>
            </a:r>
            <a:r>
              <a:rPr lang="en-GB" dirty="0" smtClean="0"/>
              <a:t>Chana Curry </a:t>
            </a:r>
            <a:r>
              <a:rPr lang="en-GB" dirty="0"/>
              <a:t>masala and </a:t>
            </a:r>
            <a:r>
              <a:rPr lang="en-GB" dirty="0" smtClean="0"/>
              <a:t>a </a:t>
            </a:r>
            <a:r>
              <a:rPr lang="en-GB" dirty="0"/>
              <a:t>deep-fried bread made from </a:t>
            </a:r>
            <a:r>
              <a:rPr lang="en-GB" dirty="0" err="1"/>
              <a:t>maida</a:t>
            </a:r>
            <a:r>
              <a:rPr lang="en-GB" dirty="0" smtClean="0"/>
              <a:t>. Usually used in Breakfast. </a:t>
            </a:r>
            <a:endParaRPr lang="en-GB" dirty="0"/>
          </a:p>
        </p:txBody>
      </p:sp>
      <p:pic>
        <p:nvPicPr>
          <p:cNvPr id="4100" name="Picture 4" descr="Puri + Chana + Suji Halwa) – Dhaaba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0376"/>
            <a:ext cx="4500282" cy="339762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ooji ka halwa recipe | Puri recip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282" y="3460375"/>
            <a:ext cx="4034118" cy="339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28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Saag</a:t>
            </a:r>
            <a:endParaRPr lang="en-GB" dirty="0"/>
          </a:p>
        </p:txBody>
      </p:sp>
      <p:sp>
        <p:nvSpPr>
          <p:cNvPr id="3" name="Content Placeholder 2"/>
          <p:cNvSpPr>
            <a:spLocks noGrp="1"/>
          </p:cNvSpPr>
          <p:nvPr>
            <p:ph idx="1"/>
          </p:nvPr>
        </p:nvSpPr>
        <p:spPr>
          <a:xfrm>
            <a:off x="0" y="2676806"/>
            <a:ext cx="7960659" cy="4046724"/>
          </a:xfrm>
        </p:spPr>
        <p:txBody>
          <a:bodyPr>
            <a:normAutofit/>
          </a:bodyPr>
          <a:lstStyle/>
          <a:p>
            <a:pPr marL="0" indent="0">
              <a:buNone/>
            </a:pPr>
            <a:r>
              <a:rPr lang="en-GB" dirty="0" err="1"/>
              <a:t>Saag</a:t>
            </a:r>
            <a:r>
              <a:rPr lang="en-GB" dirty="0"/>
              <a:t> also spelled sag or saga, is an Punjabi leafy vegetable dish eaten with bread, such as roti or naan, or in some regions with rice. </a:t>
            </a:r>
            <a:r>
              <a:rPr lang="en-GB" dirty="0" err="1"/>
              <a:t>Saag</a:t>
            </a:r>
            <a:r>
              <a:rPr lang="en-GB" dirty="0"/>
              <a:t> can be made from mustard greens, collard greens, </a:t>
            </a:r>
            <a:r>
              <a:rPr lang="en-GB" dirty="0" err="1"/>
              <a:t>basella</a:t>
            </a:r>
            <a:r>
              <a:rPr lang="en-GB" dirty="0"/>
              <a:t> or finely chopped broccoli along with added spices and sometimes other ingredients, such as </a:t>
            </a:r>
            <a:r>
              <a:rPr lang="en-GB" dirty="0" err="1"/>
              <a:t>chhena</a:t>
            </a:r>
            <a:r>
              <a:rPr lang="en-GB" dirty="0" smtClean="0"/>
              <a:t>.</a:t>
            </a:r>
            <a:r>
              <a:rPr lang="en-GB" b="1" dirty="0"/>
              <a:t> </a:t>
            </a:r>
            <a:r>
              <a:rPr lang="en-GB" b="1" dirty="0" err="1"/>
              <a:t>Saag</a:t>
            </a:r>
            <a:r>
              <a:rPr lang="en-GB" dirty="0"/>
              <a:t>. When it comes to vegetable dishes in Pakistan, '</a:t>
            </a:r>
            <a:r>
              <a:rPr lang="en-GB" b="1" dirty="0" err="1"/>
              <a:t>Saag</a:t>
            </a:r>
            <a:r>
              <a:rPr lang="en-GB" dirty="0"/>
              <a:t>' is much cherished. Made from mustard leaves, </a:t>
            </a:r>
            <a:r>
              <a:rPr lang="en-GB" dirty="0" err="1"/>
              <a:t>methi</a:t>
            </a:r>
            <a:r>
              <a:rPr lang="en-GB" dirty="0"/>
              <a:t>, and </a:t>
            </a:r>
            <a:r>
              <a:rPr lang="en-GB" dirty="0" smtClean="0"/>
              <a:t>spinach.</a:t>
            </a:r>
            <a:endParaRPr lang="en-GB" dirty="0"/>
          </a:p>
        </p:txBody>
      </p:sp>
      <p:pic>
        <p:nvPicPr>
          <p:cNvPr id="5122" name="Picture 2" descr="Sarson Ka Saag Reci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399" y="0"/>
            <a:ext cx="4308602" cy="376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3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Aloo</a:t>
            </a:r>
            <a:r>
              <a:rPr lang="en-GB" dirty="0" smtClean="0"/>
              <a:t> </a:t>
            </a:r>
            <a:r>
              <a:rPr lang="en-GB" dirty="0" err="1" smtClean="0"/>
              <a:t>Keema</a:t>
            </a:r>
            <a:endParaRPr lang="en-GB" dirty="0"/>
          </a:p>
        </p:txBody>
      </p:sp>
      <p:sp>
        <p:nvSpPr>
          <p:cNvPr id="3" name="Content Placeholder 2"/>
          <p:cNvSpPr>
            <a:spLocks noGrp="1"/>
          </p:cNvSpPr>
          <p:nvPr>
            <p:ph idx="1"/>
          </p:nvPr>
        </p:nvSpPr>
        <p:spPr>
          <a:xfrm>
            <a:off x="1537447" y="1690688"/>
            <a:ext cx="10434918" cy="1954306"/>
          </a:xfrm>
        </p:spPr>
        <p:txBody>
          <a:bodyPr>
            <a:normAutofit/>
          </a:bodyPr>
          <a:lstStyle/>
          <a:p>
            <a:r>
              <a:rPr lang="en-GB" b="1" dirty="0" err="1"/>
              <a:t>Aloo</a:t>
            </a:r>
            <a:r>
              <a:rPr lang="en-GB" b="1" dirty="0"/>
              <a:t> </a:t>
            </a:r>
            <a:r>
              <a:rPr lang="en-GB" b="1" dirty="0" err="1"/>
              <a:t>Keema</a:t>
            </a:r>
            <a:r>
              <a:rPr lang="en-GB" dirty="0"/>
              <a:t> (Ground Beef and Potato Curry) Here's a </a:t>
            </a:r>
            <a:r>
              <a:rPr lang="en-GB" dirty="0" smtClean="0"/>
              <a:t>dish </a:t>
            </a:r>
            <a:r>
              <a:rPr lang="en-GB" dirty="0"/>
              <a:t>for an authentic, </a:t>
            </a:r>
            <a:r>
              <a:rPr lang="en-GB" dirty="0" smtClean="0"/>
              <a:t>home-style, </a:t>
            </a:r>
            <a:r>
              <a:rPr lang="en-GB" dirty="0"/>
              <a:t>Pakistani &amp; North Indian style </a:t>
            </a:r>
            <a:r>
              <a:rPr lang="en-GB" b="1" dirty="0" err="1"/>
              <a:t>Aloo</a:t>
            </a:r>
            <a:r>
              <a:rPr lang="en-GB" b="1" dirty="0"/>
              <a:t> </a:t>
            </a:r>
            <a:r>
              <a:rPr lang="en-GB" b="1" dirty="0" err="1"/>
              <a:t>Keema</a:t>
            </a:r>
            <a:r>
              <a:rPr lang="en-GB" dirty="0"/>
              <a:t> (</a:t>
            </a:r>
            <a:r>
              <a:rPr lang="en-GB" b="1" dirty="0" err="1"/>
              <a:t>Keema</a:t>
            </a:r>
            <a:r>
              <a:rPr lang="en-GB" dirty="0"/>
              <a:t> Curry with </a:t>
            </a:r>
            <a:r>
              <a:rPr lang="en-GB" dirty="0" smtClean="0"/>
              <a:t>potatoes). It consists curried, minced or ground meat (</a:t>
            </a:r>
            <a:r>
              <a:rPr lang="en-GB" dirty="0" err="1" smtClean="0"/>
              <a:t>keema</a:t>
            </a:r>
            <a:r>
              <a:rPr lang="en-GB" dirty="0" smtClean="0"/>
              <a:t>) and potatoes (</a:t>
            </a:r>
            <a:r>
              <a:rPr lang="en-GB" dirty="0" err="1" smtClean="0"/>
              <a:t>aloo</a:t>
            </a:r>
            <a:r>
              <a:rPr lang="en-GB" dirty="0" smtClean="0"/>
              <a:t>).</a:t>
            </a:r>
            <a:endParaRPr lang="en-GB" dirty="0"/>
          </a:p>
        </p:txBody>
      </p:sp>
      <p:pic>
        <p:nvPicPr>
          <p:cNvPr id="6146" name="Picture 2" descr="Aloo Keema Recipe | Super Quick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36894"/>
            <a:ext cx="4052047" cy="3021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95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THANKS FOR WATCHING!</a:t>
            </a:r>
            <a:endParaRPr lang="en-GB" dirty="0"/>
          </a:p>
        </p:txBody>
      </p:sp>
      <p:pic>
        <p:nvPicPr>
          <p:cNvPr id="5" name="Content Placeholder 4"/>
          <p:cNvPicPr>
            <a:picLocks noGrp="1" noChangeAspect="1"/>
          </p:cNvPicPr>
          <p:nvPr>
            <p:ph idx="1"/>
          </p:nvPr>
        </p:nvPicPr>
        <p:blipFill>
          <a:blip r:embed="rId2"/>
          <a:stretch>
            <a:fillRect/>
          </a:stretch>
        </p:blipFill>
        <p:spPr>
          <a:xfrm>
            <a:off x="3238500" y="2396331"/>
            <a:ext cx="5715000" cy="3209925"/>
          </a:xfrm>
          <a:prstGeom prst="rect">
            <a:avLst/>
          </a:prstGeom>
        </p:spPr>
      </p:pic>
    </p:spTree>
    <p:extLst>
      <p:ext uri="{BB962C8B-B14F-4D97-AF65-F5344CB8AC3E}">
        <p14:creationId xmlns:p14="http://schemas.microsoft.com/office/powerpoint/2010/main" val="281470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333</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Calibri Light</vt:lpstr>
      <vt:lpstr>Cambria</vt:lpstr>
      <vt:lpstr>Office Theme</vt:lpstr>
      <vt:lpstr>ASIAN (PAKISTANI) FOODS</vt:lpstr>
      <vt:lpstr>Biryani</vt:lpstr>
      <vt:lpstr>Pulao</vt:lpstr>
      <vt:lpstr>Halwa Puri</vt:lpstr>
      <vt:lpstr>Saag</vt:lpstr>
      <vt:lpstr>Aloo Keema</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ASIAN (PAKISTANI) FOODS</dc:title>
  <dc:creator>HP</dc:creator>
  <cp:lastModifiedBy>HP</cp:lastModifiedBy>
  <cp:revision>7</cp:revision>
  <dcterms:created xsi:type="dcterms:W3CDTF">2024-11-30T17:18:33Z</dcterms:created>
  <dcterms:modified xsi:type="dcterms:W3CDTF">2024-11-30T18:11:30Z</dcterms:modified>
</cp:coreProperties>
</file>