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75" r:id="rId4"/>
    <p:sldId id="258" r:id="rId5"/>
    <p:sldId id="263" r:id="rId6"/>
    <p:sldId id="264" r:id="rId7"/>
    <p:sldId id="272" r:id="rId8"/>
    <p:sldId id="274" r:id="rId9"/>
    <p:sldId id="278" r:id="rId10"/>
    <p:sldId id="271" r:id="rId11"/>
    <p:sldId id="270" r:id="rId12"/>
    <p:sldId id="268" r:id="rId13"/>
    <p:sldId id="276" r:id="rId14"/>
    <p:sldId id="279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359DF-D2C6-46F7-AE23-67E8450C0370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9DAFF-C7C0-4E37-B9F1-F8A6C3F0B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8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C17C-509F-41A0-ACFE-3B33858917EB}" type="datetime1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r>
              <a:rPr lang="en-US"/>
              <a:t>We AI Training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F3F54B00-F25C-4600-ABEB-612AFDE4B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4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2279-D16A-4712-94B4-16494E20576F}" type="datetime1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 AI Training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4B00-F25C-4600-ABEB-612AFDE4B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3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B3440-BB73-4C39-A786-FB45D8A6AAA7}" type="datetime1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 AI Training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4B00-F25C-4600-ABEB-612AFDE4B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7681-6F6F-42B0-9648-65399B1EA1EA}" type="datetime1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 AI Training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4B00-F25C-4600-ABEB-612AFDE4B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6B65-B7AE-4CE3-9855-798EA472E663}" type="datetime1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 AI Training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4B00-F25C-4600-ABEB-612AFDE4B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4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A066-AA34-430D-8B8B-C28A516DF792}" type="datetime1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 AI Training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4B00-F25C-4600-ABEB-612AFDE4B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8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BCE8-F223-4C56-9FE9-413B488590FA}" type="datetime1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 AI Training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4B00-F25C-4600-ABEB-612AFDE4B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9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35E7-B4CF-44DF-B75B-06FA2F7D48A8}" type="datetime1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 AI Training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4B00-F25C-4600-ABEB-612AFDE4B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8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E182-56E7-450A-B973-147A1B8FB1C8}" type="datetime1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 AI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4B00-F25C-4600-ABEB-612AFDE4B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6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9392-0765-4863-A8D4-9CBA1E176903}" type="datetime1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 AI Training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4B00-F25C-4600-ABEB-612AFDE4B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4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2BD3F14-15F7-4916-8C9D-F3D683D0C710}" type="datetime1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We AI Training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4B00-F25C-4600-ABEB-612AFDE4B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93329-C85D-48A6-8EFF-F17B67885E57}" type="datetime1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 AI Training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3F54B00-F25C-4600-ABEB-612AFDE4BB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786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0FFB-8E1E-AF80-1534-7CFAF276DA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4FDFA-1446-FD2D-1D6A-1ED7FF7831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 ai training</a:t>
            </a:r>
          </a:p>
          <a:p>
            <a:r>
              <a:rPr lang="en-US" dirty="0"/>
              <a:t>Bassam ashraf</a:t>
            </a:r>
          </a:p>
        </p:txBody>
      </p:sp>
    </p:spTree>
    <p:extLst>
      <p:ext uri="{BB962C8B-B14F-4D97-AF65-F5344CB8AC3E}">
        <p14:creationId xmlns:p14="http://schemas.microsoft.com/office/powerpoint/2010/main" val="2346415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F0C-85AC-E397-48D4-6393ECB6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 &amp; P curves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7E4B41-9305-6C75-C43D-4D9510AD7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2325"/>
            <a:ext cx="6053993" cy="40370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11A237-9DA2-E42F-FBE8-92852F145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009" y="2092325"/>
            <a:ext cx="6069250" cy="403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94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F0C-85AC-E397-48D4-6393ECB6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&amp; Recall Curves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059B26-B315-BD5C-0131-46109D01E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" y="2016468"/>
            <a:ext cx="6084684" cy="40370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5BAB66-F6F0-6CBB-77C6-A24B71F12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6468"/>
            <a:ext cx="6077261" cy="403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40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F0C-85AC-E397-48D4-6393ECB6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08C27D-00BB-908E-DA14-B9B26CEB5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019" y="1853754"/>
            <a:ext cx="4903961" cy="4187328"/>
          </a:xfrm>
        </p:spPr>
      </p:pic>
    </p:spTree>
    <p:extLst>
      <p:ext uri="{BB962C8B-B14F-4D97-AF65-F5344CB8AC3E}">
        <p14:creationId xmlns:p14="http://schemas.microsoft.com/office/powerpoint/2010/main" val="4057040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F0C-85AC-E397-48D4-6393ECB6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&amp; train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B2DC00-3053-869D-7E1D-49A83A619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071" y="1844310"/>
            <a:ext cx="8247858" cy="4209171"/>
          </a:xfrm>
        </p:spPr>
      </p:pic>
    </p:spTree>
    <p:extLst>
      <p:ext uri="{BB962C8B-B14F-4D97-AF65-F5344CB8AC3E}">
        <p14:creationId xmlns:p14="http://schemas.microsoft.com/office/powerpoint/2010/main" val="2320107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F0C-85AC-E397-48D4-6393ECB6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13D97D-525B-A897-9567-7CBF64A42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67" y="1853754"/>
            <a:ext cx="8395266" cy="4199384"/>
          </a:xfrm>
        </p:spPr>
      </p:pic>
    </p:spTree>
    <p:extLst>
      <p:ext uri="{BB962C8B-B14F-4D97-AF65-F5344CB8AC3E}">
        <p14:creationId xmlns:p14="http://schemas.microsoft.com/office/powerpoint/2010/main" val="36437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F0C-85AC-E397-48D4-6393ECB6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Roboflow result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F16B9D7-D70A-402B-3FC1-012FBAEDC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122" y="2076450"/>
            <a:ext cx="4921878" cy="398236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8A1D1A-8336-FA59-B57C-1A61CC086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1733"/>
            <a:ext cx="4194511" cy="118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3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CE22-D103-802E-D358-7B233A96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F40F-B07C-9116-70EC-987DE0840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5732"/>
            <a:ext cx="12192000" cy="4037749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In this project we need to try to detect object like: cars, bags and people.</a:t>
            </a:r>
          </a:p>
          <a:p>
            <a:pPr>
              <a:lnSpc>
                <a:spcPct val="300000"/>
              </a:lnSpc>
            </a:pPr>
            <a:r>
              <a:rPr lang="en-US" dirty="0"/>
              <a:t>Using website roboflow to help us to create a dataset.</a:t>
            </a:r>
          </a:p>
          <a:p>
            <a:pPr>
              <a:lnSpc>
                <a:spcPct val="300000"/>
              </a:lnSpc>
            </a:pPr>
            <a:r>
              <a:rPr lang="en-US" dirty="0"/>
              <a:t>Run our code in google colab.</a:t>
            </a:r>
          </a:p>
        </p:txBody>
      </p:sp>
    </p:spTree>
    <p:extLst>
      <p:ext uri="{BB962C8B-B14F-4D97-AF65-F5344CB8AC3E}">
        <p14:creationId xmlns:p14="http://schemas.microsoft.com/office/powerpoint/2010/main" val="170142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D1D2EE-C940-40D6-9B4B-93B03261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9D5184-10EF-08F3-234E-A16F933A0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017343"/>
            <a:ext cx="4488654" cy="3448595"/>
          </a:xfrm>
        </p:spPr>
        <p:txBody>
          <a:bodyPr/>
          <a:lstStyle/>
          <a:p>
            <a:r>
              <a:rPr lang="en-US" dirty="0"/>
              <a:t>This our dataset that we tried to work on it.</a:t>
            </a:r>
          </a:p>
          <a:p>
            <a:r>
              <a:rPr lang="en-US" dirty="0"/>
              <a:t>Dataset contain 730 images.</a:t>
            </a:r>
          </a:p>
          <a:p>
            <a:r>
              <a:rPr lang="en-US" dirty="0"/>
              <a:t>We spilt our dataset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Training set  88%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Valid set  8%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Test set  4%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E78D63A-E1BB-04FD-DE71-19113D9A0D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050" y="1864194"/>
            <a:ext cx="4324350" cy="3922400"/>
          </a:xfrm>
        </p:spPr>
      </p:pic>
    </p:spTree>
    <p:extLst>
      <p:ext uri="{BB962C8B-B14F-4D97-AF65-F5344CB8AC3E}">
        <p14:creationId xmlns:p14="http://schemas.microsoft.com/office/powerpoint/2010/main" val="405846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F0C-85AC-E397-48D4-6393ECB6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D01E8-0017-70CA-0A08-E67B5B635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045726"/>
            <a:ext cx="4488654" cy="344859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this section of code we import and install the libraries that we will use like: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Yolov5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Requirements.txt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Torch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Ipython display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Ultralytics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Roboflow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17598CB8-266D-9BBD-2B6F-71B04F7B51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458" y="2159000"/>
            <a:ext cx="3715542" cy="3441700"/>
          </a:xfrm>
        </p:spPr>
      </p:pic>
    </p:spTree>
    <p:extLst>
      <p:ext uri="{BB962C8B-B14F-4D97-AF65-F5344CB8AC3E}">
        <p14:creationId xmlns:p14="http://schemas.microsoft.com/office/powerpoint/2010/main" val="1879367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F0C-85AC-E397-48D4-6393ECB6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D01E8-0017-70CA-0A08-E67B5B635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010268"/>
            <a:ext cx="4488654" cy="3448595"/>
          </a:xfrm>
        </p:spPr>
        <p:txBody>
          <a:bodyPr/>
          <a:lstStyle/>
          <a:p>
            <a:r>
              <a:rPr lang="en-US" dirty="0"/>
              <a:t>Here we check if code can run on GPU rather than CPU.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60B1BBE-3529-B98E-DA21-DC25390FA6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663" y="2671350"/>
            <a:ext cx="6224337" cy="1837150"/>
          </a:xfrm>
        </p:spPr>
      </p:pic>
    </p:spTree>
    <p:extLst>
      <p:ext uri="{BB962C8B-B14F-4D97-AF65-F5344CB8AC3E}">
        <p14:creationId xmlns:p14="http://schemas.microsoft.com/office/powerpoint/2010/main" val="2093068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D1D2EE-C940-40D6-9B4B-93B03261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datasets from roboflow using API key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9D5184-10EF-08F3-234E-A16F933A0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017343"/>
            <a:ext cx="6096000" cy="3448595"/>
          </a:xfrm>
        </p:spPr>
        <p:txBody>
          <a:bodyPr/>
          <a:lstStyle/>
          <a:p>
            <a:r>
              <a:rPr lang="en-US" dirty="0"/>
              <a:t>Now its time to import our dataset that we manage to make it from Roboflow website.</a:t>
            </a:r>
          </a:p>
          <a:p>
            <a:r>
              <a:rPr lang="en-US" b="1" dirty="0"/>
              <a:t>First:  </a:t>
            </a:r>
            <a:r>
              <a:rPr lang="en-US" dirty="0"/>
              <a:t>we will install Roboflow with API key that belong to our dataset.</a:t>
            </a:r>
          </a:p>
          <a:p>
            <a:r>
              <a:rPr lang="en-US" b="1" dirty="0"/>
              <a:t>Second: </a:t>
            </a:r>
            <a:r>
              <a:rPr lang="en-US" dirty="0"/>
              <a:t>Accessing and downloading the dataset using API key.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7BF99F5-8612-BD67-16E5-F77F098834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138" y="2017343"/>
            <a:ext cx="4487862" cy="3448595"/>
          </a:xfrm>
        </p:spPr>
      </p:pic>
    </p:spTree>
    <p:extLst>
      <p:ext uri="{BB962C8B-B14F-4D97-AF65-F5344CB8AC3E}">
        <p14:creationId xmlns:p14="http://schemas.microsoft.com/office/powerpoint/2010/main" val="308628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D1D2EE-C940-40D6-9B4B-93B03261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9D5184-10EF-08F3-234E-A16F933A0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017343"/>
            <a:ext cx="4488654" cy="3448595"/>
          </a:xfrm>
        </p:spPr>
        <p:txBody>
          <a:bodyPr/>
          <a:lstStyle/>
          <a:p>
            <a:r>
              <a:rPr lang="en-US" dirty="0"/>
              <a:t>This part of training model.</a:t>
            </a:r>
          </a:p>
          <a:p>
            <a:r>
              <a:rPr lang="en-US" dirty="0"/>
              <a:t>Images size 640x640</a:t>
            </a:r>
          </a:p>
          <a:p>
            <a:r>
              <a:rPr lang="en-US" dirty="0"/>
              <a:t>Epochs 158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24C5BA4-B20A-0C42-E1E8-433DC1EA00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809" y="2405942"/>
            <a:ext cx="6793191" cy="2851858"/>
          </a:xfrm>
        </p:spPr>
      </p:pic>
    </p:spTree>
    <p:extLst>
      <p:ext uri="{BB962C8B-B14F-4D97-AF65-F5344CB8AC3E}">
        <p14:creationId xmlns:p14="http://schemas.microsoft.com/office/powerpoint/2010/main" val="266892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D1D2EE-C940-40D6-9B4B-93B03261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9D5184-10EF-08F3-234E-A16F933A0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2017343"/>
            <a:ext cx="5570621" cy="4035768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/>
              <a:t>Bag: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Precision:  73%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Recall:  52.5%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mAP:  56%</a:t>
            </a:r>
          </a:p>
          <a:p>
            <a:r>
              <a:rPr lang="en-US" sz="1800" b="1" dirty="0"/>
              <a:t>Car: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Precision:  78%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Recall:  48.6%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mAP:  58%</a:t>
            </a:r>
          </a:p>
          <a:p>
            <a:r>
              <a:rPr lang="en-US" sz="1800" b="1" dirty="0"/>
              <a:t>People: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Precision:  91.4%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Recall:  81.5%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mAP:  89.6%</a:t>
            </a:r>
            <a:endParaRPr lang="en-US" sz="1400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3862DE4-EB8E-C308-C351-649635A8F0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725" y="2743200"/>
            <a:ext cx="6427275" cy="1371600"/>
          </a:xfrm>
        </p:spPr>
      </p:pic>
    </p:spTree>
    <p:extLst>
      <p:ext uri="{BB962C8B-B14F-4D97-AF65-F5344CB8AC3E}">
        <p14:creationId xmlns:p14="http://schemas.microsoft.com/office/powerpoint/2010/main" val="48395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D1D2EE-C940-40D6-9B4B-93B03261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9D5184-10EF-08F3-234E-A16F933A0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2017343"/>
            <a:ext cx="5570621" cy="4035768"/>
          </a:xfrm>
        </p:spPr>
        <p:txBody>
          <a:bodyPr>
            <a:normAutofit/>
          </a:bodyPr>
          <a:lstStyle/>
          <a:p>
            <a:r>
              <a:rPr lang="en-US" b="1" dirty="0"/>
              <a:t>Total: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Precision:  80.8%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Recall:  60.8%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mAP:  67.9%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3862DE4-EB8E-C308-C351-649635A8F0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725" y="2743200"/>
            <a:ext cx="6427275" cy="1371600"/>
          </a:xfrm>
        </p:spPr>
      </p:pic>
    </p:spTree>
    <p:extLst>
      <p:ext uri="{BB962C8B-B14F-4D97-AF65-F5344CB8AC3E}">
        <p14:creationId xmlns:p14="http://schemas.microsoft.com/office/powerpoint/2010/main" val="11062157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263</TotalTime>
  <Words>264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Rockwell</vt:lpstr>
      <vt:lpstr>Wingdings</vt:lpstr>
      <vt:lpstr>Gallery</vt:lpstr>
      <vt:lpstr>Object Detection</vt:lpstr>
      <vt:lpstr>Description</vt:lpstr>
      <vt:lpstr>dataset</vt:lpstr>
      <vt:lpstr>Code: Libraries</vt:lpstr>
      <vt:lpstr>Hardware</vt:lpstr>
      <vt:lpstr>Import datasets from roboflow using API key</vt:lpstr>
      <vt:lpstr>Training model</vt:lpstr>
      <vt:lpstr>Result of model</vt:lpstr>
      <vt:lpstr>Result of model</vt:lpstr>
      <vt:lpstr>F1 &amp; P curves</vt:lpstr>
      <vt:lpstr>Precision &amp; Recall Curves</vt:lpstr>
      <vt:lpstr>Confusion Matrix</vt:lpstr>
      <vt:lpstr>Metrics &amp; train</vt:lpstr>
      <vt:lpstr>Results</vt:lpstr>
      <vt:lpstr>Roboflow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</dc:title>
  <dc:creator>Bassam Ashraf</dc:creator>
  <cp:lastModifiedBy>Bassam Ashraf</cp:lastModifiedBy>
  <cp:revision>7</cp:revision>
  <dcterms:created xsi:type="dcterms:W3CDTF">2024-03-16T14:34:41Z</dcterms:created>
  <dcterms:modified xsi:type="dcterms:W3CDTF">2024-03-16T19:16:02Z</dcterms:modified>
</cp:coreProperties>
</file>