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071AC2-2B51-424A-B7BF-91B82DC38B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5B7545B-49B8-42D6-8D0C-BADB6C312A9D}">
      <dgm:prSet/>
      <dgm:spPr/>
      <dgm:t>
        <a:bodyPr/>
        <a:lstStyle/>
        <a:p>
          <a:pPr>
            <a:defRPr b="1"/>
          </a:pPr>
          <a:r>
            <a:rPr lang="en-US" b="1" i="0" dirty="0"/>
            <a:t>Identify Difference between Member and Casuals in Q1 2019 and 2020</a:t>
          </a:r>
          <a:endParaRPr lang="en-US" dirty="0"/>
        </a:p>
      </dgm:t>
    </dgm:pt>
    <dgm:pt modelId="{0F63E23A-2D02-4494-A786-170D6CF939FB}" type="parTrans" cxnId="{6DFEAED6-A893-4B9A-941A-46DFC149DA67}">
      <dgm:prSet/>
      <dgm:spPr/>
      <dgm:t>
        <a:bodyPr/>
        <a:lstStyle/>
        <a:p>
          <a:endParaRPr lang="en-US"/>
        </a:p>
      </dgm:t>
    </dgm:pt>
    <dgm:pt modelId="{AA9B499A-FE96-4184-A689-C5CEBD7C5C07}" type="sibTrans" cxnId="{6DFEAED6-A893-4B9A-941A-46DFC149DA67}">
      <dgm:prSet/>
      <dgm:spPr/>
      <dgm:t>
        <a:bodyPr/>
        <a:lstStyle/>
        <a:p>
          <a:endParaRPr lang="en-US"/>
        </a:p>
      </dgm:t>
    </dgm:pt>
    <dgm:pt modelId="{D8D9ABB4-4C84-4374-AC57-3B60157C981C}">
      <dgm:prSet/>
      <dgm:spPr/>
      <dgm:t>
        <a:bodyPr/>
        <a:lstStyle/>
        <a:p>
          <a:r>
            <a:rPr lang="en-US" i="0" dirty="0"/>
            <a:t>We will discover the difference between members and casuals using analytics of </a:t>
          </a:r>
          <a:r>
            <a:rPr lang="en-US" b="0" i="0" dirty="0">
              <a:solidFill>
                <a:srgbClr val="0070C0"/>
              </a:solidFill>
            </a:rPr>
            <a:t>Trips</a:t>
          </a:r>
          <a:r>
            <a:rPr lang="en-US" i="0" dirty="0"/>
            <a:t>, </a:t>
          </a:r>
          <a:r>
            <a:rPr lang="en-US" b="0" i="0" dirty="0">
              <a:solidFill>
                <a:srgbClr val="0070C0"/>
              </a:solidFill>
            </a:rPr>
            <a:t>Days</a:t>
          </a:r>
          <a:r>
            <a:rPr lang="en-US" i="0" dirty="0"/>
            <a:t>, and </a:t>
          </a:r>
          <a:r>
            <a:rPr lang="en-US" b="0" i="0" dirty="0">
              <a:solidFill>
                <a:srgbClr val="0070C0"/>
              </a:solidFill>
            </a:rPr>
            <a:t>Stations</a:t>
          </a:r>
          <a:endParaRPr lang="en-US" b="0" dirty="0">
            <a:solidFill>
              <a:srgbClr val="0070C0"/>
            </a:solidFill>
          </a:endParaRPr>
        </a:p>
      </dgm:t>
    </dgm:pt>
    <dgm:pt modelId="{31046219-1A99-4E47-98DD-6060FA47076A}" type="parTrans" cxnId="{53E1072D-4280-470C-9997-F979FD595AAC}">
      <dgm:prSet/>
      <dgm:spPr/>
      <dgm:t>
        <a:bodyPr/>
        <a:lstStyle/>
        <a:p>
          <a:endParaRPr lang="en-US"/>
        </a:p>
      </dgm:t>
    </dgm:pt>
    <dgm:pt modelId="{E40E902B-AF89-41C5-BBF9-60647991FCD9}" type="sibTrans" cxnId="{53E1072D-4280-470C-9997-F979FD595AAC}">
      <dgm:prSet/>
      <dgm:spPr/>
      <dgm:t>
        <a:bodyPr/>
        <a:lstStyle/>
        <a:p>
          <a:endParaRPr lang="en-US"/>
        </a:p>
      </dgm:t>
    </dgm:pt>
    <dgm:pt modelId="{9E8D59BE-C157-46B1-A213-214AD1140D4D}">
      <dgm:prSet/>
      <dgm:spPr/>
      <dgm:t>
        <a:bodyPr/>
        <a:lstStyle/>
        <a:p>
          <a:pPr>
            <a:defRPr b="1"/>
          </a:pPr>
          <a:r>
            <a:rPr lang="en-US" b="1" i="0"/>
            <a:t>Provide recommendations to increase members</a:t>
          </a:r>
          <a:endParaRPr lang="en-US"/>
        </a:p>
      </dgm:t>
    </dgm:pt>
    <dgm:pt modelId="{FA79CFB0-B6A1-49AF-95A4-8DC2A5DB0176}" type="parTrans" cxnId="{B013AF1B-4DA1-4C3A-A834-5B168F74BC06}">
      <dgm:prSet/>
      <dgm:spPr/>
      <dgm:t>
        <a:bodyPr/>
        <a:lstStyle/>
        <a:p>
          <a:endParaRPr lang="en-US"/>
        </a:p>
      </dgm:t>
    </dgm:pt>
    <dgm:pt modelId="{14A4635E-1531-4229-873B-8C9A196C0009}" type="sibTrans" cxnId="{B013AF1B-4DA1-4C3A-A834-5B168F74BC06}">
      <dgm:prSet/>
      <dgm:spPr/>
      <dgm:t>
        <a:bodyPr/>
        <a:lstStyle/>
        <a:p>
          <a:endParaRPr lang="en-US"/>
        </a:p>
      </dgm:t>
    </dgm:pt>
    <dgm:pt modelId="{2F123749-2017-406D-9441-215D40D1CC51}">
      <dgm:prSet/>
      <dgm:spPr/>
      <dgm:t>
        <a:bodyPr/>
        <a:lstStyle/>
        <a:p>
          <a:r>
            <a:rPr lang="en-US" dirty="0"/>
            <a:t>We will discover potentials to </a:t>
          </a:r>
          <a:r>
            <a:rPr lang="en-US" b="0" dirty="0">
              <a:solidFill>
                <a:srgbClr val="0070C0"/>
              </a:solidFill>
            </a:rPr>
            <a:t>increase</a:t>
          </a:r>
          <a:r>
            <a:rPr lang="en-US" dirty="0"/>
            <a:t> </a:t>
          </a:r>
          <a:r>
            <a:rPr lang="en-US" b="0" dirty="0">
              <a:solidFill>
                <a:srgbClr val="0070C0"/>
              </a:solidFill>
            </a:rPr>
            <a:t>number</a:t>
          </a:r>
          <a:r>
            <a:rPr lang="en-US" dirty="0"/>
            <a:t> of </a:t>
          </a:r>
          <a:r>
            <a:rPr lang="en-US" b="0" dirty="0">
              <a:solidFill>
                <a:srgbClr val="0070C0"/>
              </a:solidFill>
            </a:rPr>
            <a:t>members</a:t>
          </a:r>
          <a:r>
            <a:rPr lang="en-US" dirty="0"/>
            <a:t> based on analytics</a:t>
          </a:r>
        </a:p>
      </dgm:t>
    </dgm:pt>
    <dgm:pt modelId="{61EA767A-4AA5-4CA4-B204-05CDF2B2887C}" type="parTrans" cxnId="{C18895D8-517C-4173-B66C-39EE50C40877}">
      <dgm:prSet/>
      <dgm:spPr/>
      <dgm:t>
        <a:bodyPr/>
        <a:lstStyle/>
        <a:p>
          <a:endParaRPr lang="en-US"/>
        </a:p>
      </dgm:t>
    </dgm:pt>
    <dgm:pt modelId="{306CA17C-EF32-42D1-B8FA-5E647D1B0336}" type="sibTrans" cxnId="{C18895D8-517C-4173-B66C-39EE50C40877}">
      <dgm:prSet/>
      <dgm:spPr/>
      <dgm:t>
        <a:bodyPr/>
        <a:lstStyle/>
        <a:p>
          <a:endParaRPr lang="en-US"/>
        </a:p>
      </dgm:t>
    </dgm:pt>
    <dgm:pt modelId="{3AE9A4D6-C35A-4727-8449-F8539F8DAEF7}" type="pres">
      <dgm:prSet presAssocID="{6C071AC2-2B51-424A-B7BF-91B82DC38B1F}" presName="root" presStyleCnt="0">
        <dgm:presLayoutVars>
          <dgm:dir/>
          <dgm:resizeHandles val="exact"/>
        </dgm:presLayoutVars>
      </dgm:prSet>
      <dgm:spPr/>
    </dgm:pt>
    <dgm:pt modelId="{E7864DF4-3367-41DA-BBF1-EEB8F221B10E}" type="pres">
      <dgm:prSet presAssocID="{75B7545B-49B8-42D6-8D0C-BADB6C312A9D}" presName="compNode" presStyleCnt="0"/>
      <dgm:spPr/>
    </dgm:pt>
    <dgm:pt modelId="{36A98527-ED31-4F42-8047-E834B4830605}" type="pres">
      <dgm:prSet presAssocID="{75B7545B-49B8-42D6-8D0C-BADB6C312A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2A3AFD8-717E-4DC4-B94F-C8BC03CE85C6}" type="pres">
      <dgm:prSet presAssocID="{75B7545B-49B8-42D6-8D0C-BADB6C312A9D}" presName="iconSpace" presStyleCnt="0"/>
      <dgm:spPr/>
    </dgm:pt>
    <dgm:pt modelId="{754B8280-C70F-4E23-B300-BF93ED7045DF}" type="pres">
      <dgm:prSet presAssocID="{75B7545B-49B8-42D6-8D0C-BADB6C312A9D}" presName="parTx" presStyleLbl="revTx" presStyleIdx="0" presStyleCnt="4">
        <dgm:presLayoutVars>
          <dgm:chMax val="0"/>
          <dgm:chPref val="0"/>
        </dgm:presLayoutVars>
      </dgm:prSet>
      <dgm:spPr/>
    </dgm:pt>
    <dgm:pt modelId="{08BBBE6F-012B-4970-A82B-8B361653A754}" type="pres">
      <dgm:prSet presAssocID="{75B7545B-49B8-42D6-8D0C-BADB6C312A9D}" presName="txSpace" presStyleCnt="0"/>
      <dgm:spPr/>
    </dgm:pt>
    <dgm:pt modelId="{83A75DA9-9F66-4DEF-AD0E-88D6C7F233A5}" type="pres">
      <dgm:prSet presAssocID="{75B7545B-49B8-42D6-8D0C-BADB6C312A9D}" presName="desTx" presStyleLbl="revTx" presStyleIdx="1" presStyleCnt="4" custScaleX="93505">
        <dgm:presLayoutVars/>
      </dgm:prSet>
      <dgm:spPr/>
    </dgm:pt>
    <dgm:pt modelId="{AA49F9F0-6CB0-4F8E-A1B9-7D26AA51DA64}" type="pres">
      <dgm:prSet presAssocID="{AA9B499A-FE96-4184-A689-C5CEBD7C5C07}" presName="sibTrans" presStyleCnt="0"/>
      <dgm:spPr/>
    </dgm:pt>
    <dgm:pt modelId="{37FDFCD2-9EE6-4675-9316-81ED55CBCF54}" type="pres">
      <dgm:prSet presAssocID="{9E8D59BE-C157-46B1-A213-214AD1140D4D}" presName="compNode" presStyleCnt="0"/>
      <dgm:spPr/>
    </dgm:pt>
    <dgm:pt modelId="{76C9CDDB-16BF-4A58-9C9B-D8E84D61BCD5}" type="pres">
      <dgm:prSet presAssocID="{9E8D59BE-C157-46B1-A213-214AD1140D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B25F51C-0B76-4F45-9309-DFA158AB6D53}" type="pres">
      <dgm:prSet presAssocID="{9E8D59BE-C157-46B1-A213-214AD1140D4D}" presName="iconSpace" presStyleCnt="0"/>
      <dgm:spPr/>
    </dgm:pt>
    <dgm:pt modelId="{58E46B4F-ED43-4B3C-B751-27E24736943E}" type="pres">
      <dgm:prSet presAssocID="{9E8D59BE-C157-46B1-A213-214AD1140D4D}" presName="parTx" presStyleLbl="revTx" presStyleIdx="2" presStyleCnt="4">
        <dgm:presLayoutVars>
          <dgm:chMax val="0"/>
          <dgm:chPref val="0"/>
        </dgm:presLayoutVars>
      </dgm:prSet>
      <dgm:spPr/>
    </dgm:pt>
    <dgm:pt modelId="{EC0DAE96-3FAE-43AD-8704-5B7D3269DBA4}" type="pres">
      <dgm:prSet presAssocID="{9E8D59BE-C157-46B1-A213-214AD1140D4D}" presName="txSpace" presStyleCnt="0"/>
      <dgm:spPr/>
    </dgm:pt>
    <dgm:pt modelId="{C0627161-85DF-4F91-8F5D-3A3A504ABF53}" type="pres">
      <dgm:prSet presAssocID="{9E8D59BE-C157-46B1-A213-214AD1140D4D}" presName="desTx" presStyleLbl="revTx" presStyleIdx="3" presStyleCnt="4" custScaleX="92955">
        <dgm:presLayoutVars/>
      </dgm:prSet>
      <dgm:spPr/>
    </dgm:pt>
  </dgm:ptLst>
  <dgm:cxnLst>
    <dgm:cxn modelId="{B013AF1B-4DA1-4C3A-A834-5B168F74BC06}" srcId="{6C071AC2-2B51-424A-B7BF-91B82DC38B1F}" destId="{9E8D59BE-C157-46B1-A213-214AD1140D4D}" srcOrd="1" destOrd="0" parTransId="{FA79CFB0-B6A1-49AF-95A4-8DC2A5DB0176}" sibTransId="{14A4635E-1531-4229-873B-8C9A196C0009}"/>
    <dgm:cxn modelId="{8D481A1C-79BC-40D5-A591-4ED9ACC5BE9B}" type="presOf" srcId="{75B7545B-49B8-42D6-8D0C-BADB6C312A9D}" destId="{754B8280-C70F-4E23-B300-BF93ED7045DF}" srcOrd="0" destOrd="0" presId="urn:microsoft.com/office/officeart/2018/2/layout/IconLabelDescriptionList"/>
    <dgm:cxn modelId="{53E1072D-4280-470C-9997-F979FD595AAC}" srcId="{75B7545B-49B8-42D6-8D0C-BADB6C312A9D}" destId="{D8D9ABB4-4C84-4374-AC57-3B60157C981C}" srcOrd="0" destOrd="0" parTransId="{31046219-1A99-4E47-98DD-6060FA47076A}" sibTransId="{E40E902B-AF89-41C5-BBF9-60647991FCD9}"/>
    <dgm:cxn modelId="{D22B2B93-35F3-4505-9854-51FA84FF44EE}" type="presOf" srcId="{9E8D59BE-C157-46B1-A213-214AD1140D4D}" destId="{58E46B4F-ED43-4B3C-B751-27E24736943E}" srcOrd="0" destOrd="0" presId="urn:microsoft.com/office/officeart/2018/2/layout/IconLabelDescriptionList"/>
    <dgm:cxn modelId="{6DFEAED6-A893-4B9A-941A-46DFC149DA67}" srcId="{6C071AC2-2B51-424A-B7BF-91B82DC38B1F}" destId="{75B7545B-49B8-42D6-8D0C-BADB6C312A9D}" srcOrd="0" destOrd="0" parTransId="{0F63E23A-2D02-4494-A786-170D6CF939FB}" sibTransId="{AA9B499A-FE96-4184-A689-C5CEBD7C5C07}"/>
    <dgm:cxn modelId="{C18895D8-517C-4173-B66C-39EE50C40877}" srcId="{9E8D59BE-C157-46B1-A213-214AD1140D4D}" destId="{2F123749-2017-406D-9441-215D40D1CC51}" srcOrd="0" destOrd="0" parTransId="{61EA767A-4AA5-4CA4-B204-05CDF2B2887C}" sibTransId="{306CA17C-EF32-42D1-B8FA-5E647D1B0336}"/>
    <dgm:cxn modelId="{2F91F4EF-5FE3-4DB0-A6B9-BE1554CE9CF8}" type="presOf" srcId="{6C071AC2-2B51-424A-B7BF-91B82DC38B1F}" destId="{3AE9A4D6-C35A-4727-8449-F8539F8DAEF7}" srcOrd="0" destOrd="0" presId="urn:microsoft.com/office/officeart/2018/2/layout/IconLabelDescriptionList"/>
    <dgm:cxn modelId="{8FE7C1F7-FBB4-408F-8D40-9516216D4E30}" type="presOf" srcId="{D8D9ABB4-4C84-4374-AC57-3B60157C981C}" destId="{83A75DA9-9F66-4DEF-AD0E-88D6C7F233A5}" srcOrd="0" destOrd="0" presId="urn:microsoft.com/office/officeart/2018/2/layout/IconLabelDescriptionList"/>
    <dgm:cxn modelId="{B6490FFF-40C3-445A-ADB1-B06E2B1C7613}" type="presOf" srcId="{2F123749-2017-406D-9441-215D40D1CC51}" destId="{C0627161-85DF-4F91-8F5D-3A3A504ABF53}" srcOrd="0" destOrd="0" presId="urn:microsoft.com/office/officeart/2018/2/layout/IconLabelDescriptionList"/>
    <dgm:cxn modelId="{9A873518-3E1E-4AC5-A263-E93FC9FAA8E2}" type="presParOf" srcId="{3AE9A4D6-C35A-4727-8449-F8539F8DAEF7}" destId="{E7864DF4-3367-41DA-BBF1-EEB8F221B10E}" srcOrd="0" destOrd="0" presId="urn:microsoft.com/office/officeart/2018/2/layout/IconLabelDescriptionList"/>
    <dgm:cxn modelId="{AFC2E1C4-3CC1-43C5-811F-1567845317C0}" type="presParOf" srcId="{E7864DF4-3367-41DA-BBF1-EEB8F221B10E}" destId="{36A98527-ED31-4F42-8047-E834B4830605}" srcOrd="0" destOrd="0" presId="urn:microsoft.com/office/officeart/2018/2/layout/IconLabelDescriptionList"/>
    <dgm:cxn modelId="{E290CF79-4E08-4B05-8C83-2B86092A5FBC}" type="presParOf" srcId="{E7864DF4-3367-41DA-BBF1-EEB8F221B10E}" destId="{52A3AFD8-717E-4DC4-B94F-C8BC03CE85C6}" srcOrd="1" destOrd="0" presId="urn:microsoft.com/office/officeart/2018/2/layout/IconLabelDescriptionList"/>
    <dgm:cxn modelId="{5692BB7E-EECB-4F07-981E-9553F38166E9}" type="presParOf" srcId="{E7864DF4-3367-41DA-BBF1-EEB8F221B10E}" destId="{754B8280-C70F-4E23-B300-BF93ED7045DF}" srcOrd="2" destOrd="0" presId="urn:microsoft.com/office/officeart/2018/2/layout/IconLabelDescriptionList"/>
    <dgm:cxn modelId="{1404732E-3E2F-4102-882E-9FADCDC24856}" type="presParOf" srcId="{E7864DF4-3367-41DA-BBF1-EEB8F221B10E}" destId="{08BBBE6F-012B-4970-A82B-8B361653A754}" srcOrd="3" destOrd="0" presId="urn:microsoft.com/office/officeart/2018/2/layout/IconLabelDescriptionList"/>
    <dgm:cxn modelId="{A63B8675-E1C7-422A-92F1-880309BA1A05}" type="presParOf" srcId="{E7864DF4-3367-41DA-BBF1-EEB8F221B10E}" destId="{83A75DA9-9F66-4DEF-AD0E-88D6C7F233A5}" srcOrd="4" destOrd="0" presId="urn:microsoft.com/office/officeart/2018/2/layout/IconLabelDescriptionList"/>
    <dgm:cxn modelId="{5569D488-7990-4DC8-B822-6EE931F70775}" type="presParOf" srcId="{3AE9A4D6-C35A-4727-8449-F8539F8DAEF7}" destId="{AA49F9F0-6CB0-4F8E-A1B9-7D26AA51DA64}" srcOrd="1" destOrd="0" presId="urn:microsoft.com/office/officeart/2018/2/layout/IconLabelDescriptionList"/>
    <dgm:cxn modelId="{CE1AFA9A-26CE-42E0-B1FD-947799643818}" type="presParOf" srcId="{3AE9A4D6-C35A-4727-8449-F8539F8DAEF7}" destId="{37FDFCD2-9EE6-4675-9316-81ED55CBCF54}" srcOrd="2" destOrd="0" presId="urn:microsoft.com/office/officeart/2018/2/layout/IconLabelDescriptionList"/>
    <dgm:cxn modelId="{C7999F17-FF86-4785-B3A1-AAD607829254}" type="presParOf" srcId="{37FDFCD2-9EE6-4675-9316-81ED55CBCF54}" destId="{76C9CDDB-16BF-4A58-9C9B-D8E84D61BCD5}" srcOrd="0" destOrd="0" presId="urn:microsoft.com/office/officeart/2018/2/layout/IconLabelDescriptionList"/>
    <dgm:cxn modelId="{F2732534-14A6-4488-9D5D-E88F98BB57E3}" type="presParOf" srcId="{37FDFCD2-9EE6-4675-9316-81ED55CBCF54}" destId="{DB25F51C-0B76-4F45-9309-DFA158AB6D53}" srcOrd="1" destOrd="0" presId="urn:microsoft.com/office/officeart/2018/2/layout/IconLabelDescriptionList"/>
    <dgm:cxn modelId="{DDB505CC-1D37-4337-953B-4B9AA8E88754}" type="presParOf" srcId="{37FDFCD2-9EE6-4675-9316-81ED55CBCF54}" destId="{58E46B4F-ED43-4B3C-B751-27E24736943E}" srcOrd="2" destOrd="0" presId="urn:microsoft.com/office/officeart/2018/2/layout/IconLabelDescriptionList"/>
    <dgm:cxn modelId="{C0081154-B627-4C3A-AA52-459FE43E0266}" type="presParOf" srcId="{37FDFCD2-9EE6-4675-9316-81ED55CBCF54}" destId="{EC0DAE96-3FAE-43AD-8704-5B7D3269DBA4}" srcOrd="3" destOrd="0" presId="urn:microsoft.com/office/officeart/2018/2/layout/IconLabelDescriptionList"/>
    <dgm:cxn modelId="{88D553B9-FA5E-4253-8F15-C2F23D88D44D}" type="presParOf" srcId="{37FDFCD2-9EE6-4675-9316-81ED55CBCF54}" destId="{C0627161-85DF-4F91-8F5D-3A3A504ABF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949AFA-2F64-4864-A050-6C3A2D0849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EF2C288-2905-4B36-B508-BF8E9CC6EC25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To get started, I encourage you to revisit the case study document:</a:t>
          </a:r>
          <a:r>
            <a:rPr lang="en-US" sz="2000" b="0" i="0" dirty="0"/>
            <a:t> </a:t>
          </a:r>
        </a:p>
        <a:p>
          <a:pPr>
            <a:defRPr b="1"/>
          </a:pPr>
          <a:endParaRPr lang="en-US" sz="1800" dirty="0"/>
        </a:p>
      </dgm:t>
    </dgm:pt>
    <dgm:pt modelId="{A146757B-01DD-47CB-B26F-190A3E25E95F}" type="parTrans" cxnId="{3575177D-A95B-490B-B715-8642A2E19E5A}">
      <dgm:prSet/>
      <dgm:spPr/>
      <dgm:t>
        <a:bodyPr/>
        <a:lstStyle/>
        <a:p>
          <a:endParaRPr lang="en-US"/>
        </a:p>
      </dgm:t>
    </dgm:pt>
    <dgm:pt modelId="{B3C80671-91D2-4447-A773-64EEAB6C046B}" type="sibTrans" cxnId="{3575177D-A95B-490B-B715-8642A2E19E5A}">
      <dgm:prSet/>
      <dgm:spPr/>
      <dgm:t>
        <a:bodyPr/>
        <a:lstStyle/>
        <a:p>
          <a:endParaRPr lang="en-US"/>
        </a:p>
      </dgm:t>
    </dgm:pt>
    <dgm:pt modelId="{965A7CF5-AE88-4772-92C3-396D278823E2}">
      <dgm:prSet custT="1"/>
      <dgm:spPr/>
      <dgm:t>
        <a:bodyPr/>
        <a:lstStyle/>
        <a:p>
          <a:r>
            <a:rPr lang="en-US" sz="1200" b="1" i="0" dirty="0"/>
            <a:t>"Case Study 1_How does a bike-share navigate speedy success.pdf".</a:t>
          </a:r>
          <a:r>
            <a:rPr lang="en-US" sz="1200" b="0" i="0" dirty="0"/>
            <a:t> </a:t>
          </a:r>
          <a:endParaRPr lang="en-US" sz="1200" dirty="0"/>
        </a:p>
      </dgm:t>
    </dgm:pt>
    <dgm:pt modelId="{10C80A10-532C-466D-9F49-872E8C3CF99D}" type="parTrans" cxnId="{BA0128C5-49E9-4022-8D1D-A89FB5139F61}">
      <dgm:prSet/>
      <dgm:spPr/>
      <dgm:t>
        <a:bodyPr/>
        <a:lstStyle/>
        <a:p>
          <a:endParaRPr lang="en-US"/>
        </a:p>
      </dgm:t>
    </dgm:pt>
    <dgm:pt modelId="{243DF491-087D-46DD-AB78-F334B4756D75}" type="sibTrans" cxnId="{BA0128C5-49E9-4022-8D1D-A89FB5139F61}">
      <dgm:prSet/>
      <dgm:spPr/>
      <dgm:t>
        <a:bodyPr/>
        <a:lstStyle/>
        <a:p>
          <a:endParaRPr lang="en-US"/>
        </a:p>
      </dgm:t>
    </dgm:pt>
    <dgm:pt modelId="{972C90B3-2465-485A-8AB6-1D07F4F1F759}">
      <dgm:prSet custT="1"/>
      <dgm:spPr/>
      <dgm:t>
        <a:bodyPr/>
        <a:lstStyle/>
        <a:p>
          <a:r>
            <a:rPr lang="en-US" sz="1200" b="1" i="0" dirty="0"/>
            <a:t>"Divvy_Trips_2019_Q1_V1</a:t>
          </a:r>
          <a:r>
            <a:rPr lang="en-US" sz="1200" b="1" dirty="0"/>
            <a:t>.CSV</a:t>
          </a:r>
          <a:r>
            <a:rPr lang="en-US" sz="1200" b="1" i="0" dirty="0"/>
            <a:t>"</a:t>
          </a:r>
          <a:r>
            <a:rPr lang="en-US" sz="1200" b="1" dirty="0"/>
            <a:t>.</a:t>
          </a:r>
          <a:endParaRPr lang="en-US" sz="1200" dirty="0"/>
        </a:p>
      </dgm:t>
    </dgm:pt>
    <dgm:pt modelId="{CC792AE9-DC61-48C2-A0BE-19C674D30E39}" type="parTrans" cxnId="{D20C9A73-EB27-48C3-A8FB-07773FDB63A0}">
      <dgm:prSet/>
      <dgm:spPr/>
      <dgm:t>
        <a:bodyPr/>
        <a:lstStyle/>
        <a:p>
          <a:endParaRPr lang="en-US"/>
        </a:p>
      </dgm:t>
    </dgm:pt>
    <dgm:pt modelId="{89D50909-6943-4BD3-B981-724E9AF0E873}" type="sibTrans" cxnId="{D20C9A73-EB27-48C3-A8FB-07773FDB63A0}">
      <dgm:prSet/>
      <dgm:spPr/>
      <dgm:t>
        <a:bodyPr/>
        <a:lstStyle/>
        <a:p>
          <a:endParaRPr lang="en-US"/>
        </a:p>
      </dgm:t>
    </dgm:pt>
    <dgm:pt modelId="{31F5D719-7165-4B7F-8558-B73DA44BF5C5}">
      <dgm:prSet custT="1"/>
      <dgm:spPr/>
      <dgm:t>
        <a:bodyPr/>
        <a:lstStyle/>
        <a:p>
          <a:r>
            <a:rPr lang="en-US" sz="1200" b="1" i="0" dirty="0"/>
            <a:t>"</a:t>
          </a:r>
          <a:r>
            <a:rPr lang="en-US" sz="1200" b="1" dirty="0"/>
            <a:t>Divvy_Trips_2020_Q1_V1.CSV</a:t>
          </a:r>
          <a:r>
            <a:rPr lang="en-US" sz="1200" b="1" i="0" dirty="0"/>
            <a:t>"</a:t>
          </a:r>
          <a:r>
            <a:rPr lang="en-US" sz="1200" b="1" dirty="0"/>
            <a:t>.</a:t>
          </a:r>
          <a:endParaRPr lang="en-US" sz="1200" dirty="0"/>
        </a:p>
      </dgm:t>
    </dgm:pt>
    <dgm:pt modelId="{C9D03C33-95B9-41B5-95B2-1945B689F1AE}" type="parTrans" cxnId="{8530B86C-BA47-4B3A-BCD0-99DA7DC39721}">
      <dgm:prSet/>
      <dgm:spPr/>
      <dgm:t>
        <a:bodyPr/>
        <a:lstStyle/>
        <a:p>
          <a:endParaRPr lang="en-US"/>
        </a:p>
      </dgm:t>
    </dgm:pt>
    <dgm:pt modelId="{8E60B9C4-6CBD-4D6C-8773-D30ABE1E0734}" type="sibTrans" cxnId="{8530B86C-BA47-4B3A-BCD0-99DA7DC39721}">
      <dgm:prSet/>
      <dgm:spPr/>
      <dgm:t>
        <a:bodyPr/>
        <a:lstStyle/>
        <a:p>
          <a:endParaRPr lang="en-US"/>
        </a:p>
      </dgm:t>
    </dgm:pt>
    <dgm:pt modelId="{AE9D00A7-141C-4380-B54C-F491D9E9625E}">
      <dgm:prSet custT="1"/>
      <dgm:spPr/>
      <dgm:t>
        <a:bodyPr/>
        <a:lstStyle/>
        <a:p>
          <a:pPr>
            <a:defRPr b="1"/>
          </a:pPr>
          <a:r>
            <a:rPr lang="en-US" sz="2000" b="1" i="0" dirty="0"/>
            <a:t>It likely contains more details about </a:t>
          </a:r>
          <a:r>
            <a:rPr lang="en-US" sz="2000" b="1" i="0" dirty="0" err="1"/>
            <a:t>Cyclict's</a:t>
          </a:r>
          <a:r>
            <a:rPr lang="en-US" sz="2000" b="1" i="0" dirty="0"/>
            <a:t> specific challenges and what they hope to achieve.</a:t>
          </a:r>
          <a:endParaRPr lang="en-US" sz="2000" b="1" dirty="0"/>
        </a:p>
      </dgm:t>
    </dgm:pt>
    <dgm:pt modelId="{437A9777-4CDF-47B5-ACEF-352B66363803}" type="parTrans" cxnId="{1C5BEF27-B7F2-475F-B97F-1A20487ED039}">
      <dgm:prSet/>
      <dgm:spPr/>
      <dgm:t>
        <a:bodyPr/>
        <a:lstStyle/>
        <a:p>
          <a:endParaRPr lang="en-US"/>
        </a:p>
      </dgm:t>
    </dgm:pt>
    <dgm:pt modelId="{EF8F5F5A-74CC-45AB-93DC-C86932FE6742}" type="sibTrans" cxnId="{1C5BEF27-B7F2-475F-B97F-1A20487ED039}">
      <dgm:prSet/>
      <dgm:spPr/>
      <dgm:t>
        <a:bodyPr/>
        <a:lstStyle/>
        <a:p>
          <a:endParaRPr lang="en-US"/>
        </a:p>
      </dgm:t>
    </dgm:pt>
    <dgm:pt modelId="{75ECB0AA-C337-48C2-8D87-E8B50C64EF6B}" type="pres">
      <dgm:prSet presAssocID="{BD949AFA-2F64-4864-A050-6C3A2D0849C4}" presName="root" presStyleCnt="0">
        <dgm:presLayoutVars>
          <dgm:dir/>
          <dgm:resizeHandles val="exact"/>
        </dgm:presLayoutVars>
      </dgm:prSet>
      <dgm:spPr/>
    </dgm:pt>
    <dgm:pt modelId="{D68ADC61-1353-411C-9F8F-88853648B78F}" type="pres">
      <dgm:prSet presAssocID="{7EF2C288-2905-4B36-B508-BF8E9CC6EC25}" presName="compNode" presStyleCnt="0"/>
      <dgm:spPr/>
    </dgm:pt>
    <dgm:pt modelId="{6E847758-037C-458E-B9E7-E51EE07A7AF4}" type="pres">
      <dgm:prSet presAssocID="{7EF2C288-2905-4B36-B508-BF8E9CC6EC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1A0B791A-DC0E-4A89-A84D-FB7C7C01F37E}" type="pres">
      <dgm:prSet presAssocID="{7EF2C288-2905-4B36-B508-BF8E9CC6EC25}" presName="iconSpace" presStyleCnt="0"/>
      <dgm:spPr/>
    </dgm:pt>
    <dgm:pt modelId="{4E216B98-FDE6-4D4E-BFCD-AD248157B822}" type="pres">
      <dgm:prSet presAssocID="{7EF2C288-2905-4B36-B508-BF8E9CC6EC25}" presName="parTx" presStyleLbl="revTx" presStyleIdx="0" presStyleCnt="4">
        <dgm:presLayoutVars>
          <dgm:chMax val="0"/>
          <dgm:chPref val="0"/>
        </dgm:presLayoutVars>
      </dgm:prSet>
      <dgm:spPr/>
    </dgm:pt>
    <dgm:pt modelId="{124DCADE-1594-420A-8C93-9A5ED467CA96}" type="pres">
      <dgm:prSet presAssocID="{7EF2C288-2905-4B36-B508-BF8E9CC6EC25}" presName="txSpace" presStyleCnt="0"/>
      <dgm:spPr/>
    </dgm:pt>
    <dgm:pt modelId="{BD220E69-984E-44EB-BA1D-024B773692A5}" type="pres">
      <dgm:prSet presAssocID="{7EF2C288-2905-4B36-B508-BF8E9CC6EC25}" presName="desTx" presStyleLbl="revTx" presStyleIdx="1" presStyleCnt="4" custScaleX="107525" custLinFactY="-35500000" custLinFactNeighborX="4988" custLinFactNeighborY="-35518493">
        <dgm:presLayoutVars/>
      </dgm:prSet>
      <dgm:spPr/>
    </dgm:pt>
    <dgm:pt modelId="{BD8E7CC0-8C4C-4B97-ADB4-A7BF551DD8DF}" type="pres">
      <dgm:prSet presAssocID="{B3C80671-91D2-4447-A773-64EEAB6C046B}" presName="sibTrans" presStyleCnt="0"/>
      <dgm:spPr/>
    </dgm:pt>
    <dgm:pt modelId="{85FC7C79-CC56-4936-9DF6-B5CF3F5D7895}" type="pres">
      <dgm:prSet presAssocID="{AE9D00A7-141C-4380-B54C-F491D9E9625E}" presName="compNode" presStyleCnt="0"/>
      <dgm:spPr/>
    </dgm:pt>
    <dgm:pt modelId="{9C0A6E1C-7844-4F8B-B5E7-7F1E492B9F6F}" type="pres">
      <dgm:prSet presAssocID="{AE9D00A7-141C-4380-B54C-F491D9E9625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08C6D4-728D-43BD-8222-BA258819C008}" type="pres">
      <dgm:prSet presAssocID="{AE9D00A7-141C-4380-B54C-F491D9E9625E}" presName="iconSpace" presStyleCnt="0"/>
      <dgm:spPr/>
    </dgm:pt>
    <dgm:pt modelId="{2683E581-FA9B-4B7F-BA85-3B44858EFDAC}" type="pres">
      <dgm:prSet presAssocID="{AE9D00A7-141C-4380-B54C-F491D9E9625E}" presName="parTx" presStyleLbl="revTx" presStyleIdx="2" presStyleCnt="4" custScaleX="84018">
        <dgm:presLayoutVars>
          <dgm:chMax val="0"/>
          <dgm:chPref val="0"/>
        </dgm:presLayoutVars>
      </dgm:prSet>
      <dgm:spPr/>
    </dgm:pt>
    <dgm:pt modelId="{D5D6CEF9-16E1-49FE-A9DF-C9721F7814DC}" type="pres">
      <dgm:prSet presAssocID="{AE9D00A7-141C-4380-B54C-F491D9E9625E}" presName="txSpace" presStyleCnt="0"/>
      <dgm:spPr/>
    </dgm:pt>
    <dgm:pt modelId="{7ACD37D2-B350-4534-9E3C-6A159BA2EB21}" type="pres">
      <dgm:prSet presAssocID="{AE9D00A7-141C-4380-B54C-F491D9E9625E}" presName="desTx" presStyleLbl="revTx" presStyleIdx="3" presStyleCnt="4">
        <dgm:presLayoutVars/>
      </dgm:prSet>
      <dgm:spPr/>
    </dgm:pt>
  </dgm:ptLst>
  <dgm:cxnLst>
    <dgm:cxn modelId="{9541AA23-759A-46D7-B423-170F333D808F}" type="presOf" srcId="{AE9D00A7-141C-4380-B54C-F491D9E9625E}" destId="{2683E581-FA9B-4B7F-BA85-3B44858EFDAC}" srcOrd="0" destOrd="0" presId="urn:microsoft.com/office/officeart/2018/2/layout/IconLabelDescriptionList"/>
    <dgm:cxn modelId="{1C5BEF27-B7F2-475F-B97F-1A20487ED039}" srcId="{BD949AFA-2F64-4864-A050-6C3A2D0849C4}" destId="{AE9D00A7-141C-4380-B54C-F491D9E9625E}" srcOrd="1" destOrd="0" parTransId="{437A9777-4CDF-47B5-ACEF-352B66363803}" sibTransId="{EF8F5F5A-74CC-45AB-93DC-C86932FE6742}"/>
    <dgm:cxn modelId="{B27B7D2B-3C7B-4738-A841-198CB32009FC}" type="presOf" srcId="{31F5D719-7165-4B7F-8558-B73DA44BF5C5}" destId="{BD220E69-984E-44EB-BA1D-024B773692A5}" srcOrd="0" destOrd="2" presId="urn:microsoft.com/office/officeart/2018/2/layout/IconLabelDescriptionList"/>
    <dgm:cxn modelId="{8530B86C-BA47-4B3A-BCD0-99DA7DC39721}" srcId="{7EF2C288-2905-4B36-B508-BF8E9CC6EC25}" destId="{31F5D719-7165-4B7F-8558-B73DA44BF5C5}" srcOrd="2" destOrd="0" parTransId="{C9D03C33-95B9-41B5-95B2-1945B689F1AE}" sibTransId="{8E60B9C4-6CBD-4D6C-8773-D30ABE1E0734}"/>
    <dgm:cxn modelId="{D20C9A73-EB27-48C3-A8FB-07773FDB63A0}" srcId="{7EF2C288-2905-4B36-B508-BF8E9CC6EC25}" destId="{972C90B3-2465-485A-8AB6-1D07F4F1F759}" srcOrd="1" destOrd="0" parTransId="{CC792AE9-DC61-48C2-A0BE-19C674D30E39}" sibTransId="{89D50909-6943-4BD3-B981-724E9AF0E873}"/>
    <dgm:cxn modelId="{3575177D-A95B-490B-B715-8642A2E19E5A}" srcId="{BD949AFA-2F64-4864-A050-6C3A2D0849C4}" destId="{7EF2C288-2905-4B36-B508-BF8E9CC6EC25}" srcOrd="0" destOrd="0" parTransId="{A146757B-01DD-47CB-B26F-190A3E25E95F}" sibTransId="{B3C80671-91D2-4447-A773-64EEAB6C046B}"/>
    <dgm:cxn modelId="{ACD525B6-A42D-47D9-909D-A9A4BF79F965}" type="presOf" srcId="{7EF2C288-2905-4B36-B508-BF8E9CC6EC25}" destId="{4E216B98-FDE6-4D4E-BFCD-AD248157B822}" srcOrd="0" destOrd="0" presId="urn:microsoft.com/office/officeart/2018/2/layout/IconLabelDescriptionList"/>
    <dgm:cxn modelId="{499976BD-C435-449E-9B96-42851E79D990}" type="presOf" srcId="{BD949AFA-2F64-4864-A050-6C3A2D0849C4}" destId="{75ECB0AA-C337-48C2-8D87-E8B50C64EF6B}" srcOrd="0" destOrd="0" presId="urn:microsoft.com/office/officeart/2018/2/layout/IconLabelDescriptionList"/>
    <dgm:cxn modelId="{BA0128C5-49E9-4022-8D1D-A89FB5139F61}" srcId="{7EF2C288-2905-4B36-B508-BF8E9CC6EC25}" destId="{965A7CF5-AE88-4772-92C3-396D278823E2}" srcOrd="0" destOrd="0" parTransId="{10C80A10-532C-466D-9F49-872E8C3CF99D}" sibTransId="{243DF491-087D-46DD-AB78-F334B4756D75}"/>
    <dgm:cxn modelId="{52DF89DE-7AFA-4B04-99E2-3E2A3A13E1D8}" type="presOf" srcId="{965A7CF5-AE88-4772-92C3-396D278823E2}" destId="{BD220E69-984E-44EB-BA1D-024B773692A5}" srcOrd="0" destOrd="0" presId="urn:microsoft.com/office/officeart/2018/2/layout/IconLabelDescriptionList"/>
    <dgm:cxn modelId="{50DB1EFA-924B-4B3C-98F8-3530EACC1541}" type="presOf" srcId="{972C90B3-2465-485A-8AB6-1D07F4F1F759}" destId="{BD220E69-984E-44EB-BA1D-024B773692A5}" srcOrd="0" destOrd="1" presId="urn:microsoft.com/office/officeart/2018/2/layout/IconLabelDescriptionList"/>
    <dgm:cxn modelId="{DBA2E33B-D973-4552-A44E-5C511B10C064}" type="presParOf" srcId="{75ECB0AA-C337-48C2-8D87-E8B50C64EF6B}" destId="{D68ADC61-1353-411C-9F8F-88853648B78F}" srcOrd="0" destOrd="0" presId="urn:microsoft.com/office/officeart/2018/2/layout/IconLabelDescriptionList"/>
    <dgm:cxn modelId="{5B69A1EE-253A-4049-B7DB-C15617113CA9}" type="presParOf" srcId="{D68ADC61-1353-411C-9F8F-88853648B78F}" destId="{6E847758-037C-458E-B9E7-E51EE07A7AF4}" srcOrd="0" destOrd="0" presId="urn:microsoft.com/office/officeart/2018/2/layout/IconLabelDescriptionList"/>
    <dgm:cxn modelId="{7110602E-F4C4-408C-B860-6F70FA31D4B8}" type="presParOf" srcId="{D68ADC61-1353-411C-9F8F-88853648B78F}" destId="{1A0B791A-DC0E-4A89-A84D-FB7C7C01F37E}" srcOrd="1" destOrd="0" presId="urn:microsoft.com/office/officeart/2018/2/layout/IconLabelDescriptionList"/>
    <dgm:cxn modelId="{8D683CD2-31C9-4E1B-BFF2-388C59A3D02E}" type="presParOf" srcId="{D68ADC61-1353-411C-9F8F-88853648B78F}" destId="{4E216B98-FDE6-4D4E-BFCD-AD248157B822}" srcOrd="2" destOrd="0" presId="urn:microsoft.com/office/officeart/2018/2/layout/IconLabelDescriptionList"/>
    <dgm:cxn modelId="{58EE3FCF-9E96-4DD5-96C6-06FFE1B26B1C}" type="presParOf" srcId="{D68ADC61-1353-411C-9F8F-88853648B78F}" destId="{124DCADE-1594-420A-8C93-9A5ED467CA96}" srcOrd="3" destOrd="0" presId="urn:microsoft.com/office/officeart/2018/2/layout/IconLabelDescriptionList"/>
    <dgm:cxn modelId="{F1665C92-1C46-4457-AE23-F7B7B4026280}" type="presParOf" srcId="{D68ADC61-1353-411C-9F8F-88853648B78F}" destId="{BD220E69-984E-44EB-BA1D-024B773692A5}" srcOrd="4" destOrd="0" presId="urn:microsoft.com/office/officeart/2018/2/layout/IconLabelDescriptionList"/>
    <dgm:cxn modelId="{23BDA1F8-D061-479C-B23E-08FD9ECFFBBE}" type="presParOf" srcId="{75ECB0AA-C337-48C2-8D87-E8B50C64EF6B}" destId="{BD8E7CC0-8C4C-4B97-ADB4-A7BF551DD8DF}" srcOrd="1" destOrd="0" presId="urn:microsoft.com/office/officeart/2018/2/layout/IconLabelDescriptionList"/>
    <dgm:cxn modelId="{7E1025B4-76BB-48B0-B49C-C8C723DE565B}" type="presParOf" srcId="{75ECB0AA-C337-48C2-8D87-E8B50C64EF6B}" destId="{85FC7C79-CC56-4936-9DF6-B5CF3F5D7895}" srcOrd="2" destOrd="0" presId="urn:microsoft.com/office/officeart/2018/2/layout/IconLabelDescriptionList"/>
    <dgm:cxn modelId="{5E81EFEA-9F75-4922-85B0-97D2878B289B}" type="presParOf" srcId="{85FC7C79-CC56-4936-9DF6-B5CF3F5D7895}" destId="{9C0A6E1C-7844-4F8B-B5E7-7F1E492B9F6F}" srcOrd="0" destOrd="0" presId="urn:microsoft.com/office/officeart/2018/2/layout/IconLabelDescriptionList"/>
    <dgm:cxn modelId="{33446EB2-7FA8-4EDD-BB75-076D7BAA9EB9}" type="presParOf" srcId="{85FC7C79-CC56-4936-9DF6-B5CF3F5D7895}" destId="{D708C6D4-728D-43BD-8222-BA258819C008}" srcOrd="1" destOrd="0" presId="urn:microsoft.com/office/officeart/2018/2/layout/IconLabelDescriptionList"/>
    <dgm:cxn modelId="{1A3D3886-1F42-4693-B0EB-247038AC163D}" type="presParOf" srcId="{85FC7C79-CC56-4936-9DF6-B5CF3F5D7895}" destId="{2683E581-FA9B-4B7F-BA85-3B44858EFDAC}" srcOrd="2" destOrd="0" presId="urn:microsoft.com/office/officeart/2018/2/layout/IconLabelDescriptionList"/>
    <dgm:cxn modelId="{51A3BF81-CA5A-4AEE-BFB4-00DE24A819A0}" type="presParOf" srcId="{85FC7C79-CC56-4936-9DF6-B5CF3F5D7895}" destId="{D5D6CEF9-16E1-49FE-A9DF-C9721F7814DC}" srcOrd="3" destOrd="0" presId="urn:microsoft.com/office/officeart/2018/2/layout/IconLabelDescriptionList"/>
    <dgm:cxn modelId="{2CE0C145-D361-430F-A777-D37556D0B215}" type="presParOf" srcId="{85FC7C79-CC56-4936-9DF6-B5CF3F5D7895}" destId="{7ACD37D2-B350-4534-9E3C-6A159BA2EB2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641D73-0749-483B-8ED3-56097484F3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3C7EAEA-B843-48C0-ABC6-C6286466AFAB}">
      <dgm:prSet/>
      <dgm:spPr/>
      <dgm:t>
        <a:bodyPr/>
        <a:lstStyle/>
        <a:p>
          <a:r>
            <a:rPr lang="en-US" b="1" dirty="0"/>
            <a:t>1. Number of Trips depend on Day of Week</a:t>
          </a:r>
        </a:p>
      </dgm:t>
    </dgm:pt>
    <dgm:pt modelId="{E7F9904C-5419-40F0-96CB-B78624377FE4}" type="parTrans" cxnId="{04EBCF9A-40E0-490A-9E52-B39F07EAA412}">
      <dgm:prSet/>
      <dgm:spPr/>
      <dgm:t>
        <a:bodyPr/>
        <a:lstStyle/>
        <a:p>
          <a:endParaRPr lang="en-US"/>
        </a:p>
      </dgm:t>
    </dgm:pt>
    <dgm:pt modelId="{D9E0E7F8-EA27-4B49-99B5-14FD6614A91F}" type="sibTrans" cxnId="{04EBCF9A-40E0-490A-9E52-B39F07EAA412}">
      <dgm:prSet/>
      <dgm:spPr/>
      <dgm:t>
        <a:bodyPr/>
        <a:lstStyle/>
        <a:p>
          <a:endParaRPr lang="en-US"/>
        </a:p>
      </dgm:t>
    </dgm:pt>
    <dgm:pt modelId="{F1B51ABC-C986-4BF1-9338-1EA3A213187B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Trips</a:t>
          </a:r>
          <a:r>
            <a:rPr lang="en-US" dirty="0"/>
            <a:t> of both members and casuals with visuals</a:t>
          </a:r>
        </a:p>
      </dgm:t>
    </dgm:pt>
    <dgm:pt modelId="{889ABCCC-FD6B-4C26-93FA-6327692A8B36}" type="parTrans" cxnId="{67F97172-F5F3-4F42-97DE-BF6EA19991F0}">
      <dgm:prSet/>
      <dgm:spPr/>
      <dgm:t>
        <a:bodyPr/>
        <a:lstStyle/>
        <a:p>
          <a:endParaRPr lang="en-US"/>
        </a:p>
      </dgm:t>
    </dgm:pt>
    <dgm:pt modelId="{718E4332-E47E-4C6E-BB02-2DBE0D467359}" type="sibTrans" cxnId="{67F97172-F5F3-4F42-97DE-BF6EA19991F0}">
      <dgm:prSet/>
      <dgm:spPr/>
      <dgm:t>
        <a:bodyPr/>
        <a:lstStyle/>
        <a:p>
          <a:endParaRPr lang="en-US"/>
        </a:p>
      </dgm:t>
    </dgm:pt>
    <dgm:pt modelId="{F23CFAD9-4CA0-4302-B6E0-AE4CAED6283D}">
      <dgm:prSet/>
      <dgm:spPr/>
      <dgm:t>
        <a:bodyPr/>
        <a:lstStyle/>
        <a:p>
          <a:r>
            <a:rPr lang="en-US" b="1" i="0" dirty="0"/>
            <a:t>2. Number of Ends depend on End stations</a:t>
          </a:r>
          <a:endParaRPr lang="en-US" dirty="0"/>
        </a:p>
      </dgm:t>
    </dgm:pt>
    <dgm:pt modelId="{BA8C4E1E-265C-46B7-94FF-E7909C66C5F3}" type="parTrans" cxnId="{365B5304-F491-4CAF-B206-F3B4E9613A8D}">
      <dgm:prSet/>
      <dgm:spPr/>
      <dgm:t>
        <a:bodyPr/>
        <a:lstStyle/>
        <a:p>
          <a:endParaRPr lang="en-US"/>
        </a:p>
      </dgm:t>
    </dgm:pt>
    <dgm:pt modelId="{CB92B04C-949E-4CA0-A59D-2885757977A3}" type="sibTrans" cxnId="{365B5304-F491-4CAF-B206-F3B4E9613A8D}">
      <dgm:prSet/>
      <dgm:spPr/>
      <dgm:t>
        <a:bodyPr/>
        <a:lstStyle/>
        <a:p>
          <a:endParaRPr lang="en-US"/>
        </a:p>
      </dgm:t>
    </dgm:pt>
    <dgm:pt modelId="{C2B2C702-0DF3-4A32-8DD7-6002D402A97B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Ends</a:t>
          </a:r>
          <a:r>
            <a:rPr lang="en-US" dirty="0"/>
            <a:t> of both members and casuals with visuals</a:t>
          </a:r>
        </a:p>
      </dgm:t>
    </dgm:pt>
    <dgm:pt modelId="{CB48D44B-B654-473A-B607-8D98D18A20DE}" type="parTrans" cxnId="{F5C1EF64-2DB9-4D6E-BB76-E402315A11B6}">
      <dgm:prSet/>
      <dgm:spPr/>
      <dgm:t>
        <a:bodyPr/>
        <a:lstStyle/>
        <a:p>
          <a:endParaRPr lang="en-US"/>
        </a:p>
      </dgm:t>
    </dgm:pt>
    <dgm:pt modelId="{C27D9201-54B7-4702-AE58-A2EE61907114}" type="sibTrans" cxnId="{F5C1EF64-2DB9-4D6E-BB76-E402315A11B6}">
      <dgm:prSet/>
      <dgm:spPr/>
      <dgm:t>
        <a:bodyPr/>
        <a:lstStyle/>
        <a:p>
          <a:endParaRPr lang="en-US"/>
        </a:p>
      </dgm:t>
    </dgm:pt>
    <dgm:pt modelId="{1E1FB080-BBD0-4008-9793-05781288A481}">
      <dgm:prSet/>
      <dgm:spPr/>
      <dgm:t>
        <a:bodyPr/>
        <a:lstStyle/>
        <a:p>
          <a:r>
            <a:rPr lang="en-US" b="1" i="0" dirty="0"/>
            <a:t>3. Number of Starts depend on Start stations</a:t>
          </a:r>
          <a:endParaRPr lang="en-US" dirty="0"/>
        </a:p>
      </dgm:t>
    </dgm:pt>
    <dgm:pt modelId="{3D877A3C-5400-4780-BABA-AD602A5F5A97}" type="parTrans" cxnId="{7114EEAA-F78F-491D-B255-5A93BED9D02F}">
      <dgm:prSet/>
      <dgm:spPr/>
      <dgm:t>
        <a:bodyPr/>
        <a:lstStyle/>
        <a:p>
          <a:endParaRPr lang="en-US"/>
        </a:p>
      </dgm:t>
    </dgm:pt>
    <dgm:pt modelId="{54C44AA3-915E-4196-9244-B4331D843218}" type="sibTrans" cxnId="{7114EEAA-F78F-491D-B255-5A93BED9D02F}">
      <dgm:prSet/>
      <dgm:spPr/>
      <dgm:t>
        <a:bodyPr/>
        <a:lstStyle/>
        <a:p>
          <a:endParaRPr lang="en-US"/>
        </a:p>
      </dgm:t>
    </dgm:pt>
    <dgm:pt modelId="{E7ABEE86-C6F4-43F5-9464-D2C2574B4D10}">
      <dgm:prSet/>
      <dgm:spPr/>
      <dgm:t>
        <a:bodyPr/>
        <a:lstStyle/>
        <a:p>
          <a:r>
            <a:rPr lang="en-US" dirty="0"/>
            <a:t>We will see the number of </a:t>
          </a:r>
          <a:r>
            <a:rPr lang="en-US" dirty="0">
              <a:solidFill>
                <a:srgbClr val="0070C0"/>
              </a:solidFill>
            </a:rPr>
            <a:t>Starts</a:t>
          </a:r>
          <a:r>
            <a:rPr lang="en-US" dirty="0"/>
            <a:t> of both members and casuals with visuals</a:t>
          </a:r>
        </a:p>
      </dgm:t>
    </dgm:pt>
    <dgm:pt modelId="{5CBD2FA8-D828-4119-9A0E-3C7353731307}" type="parTrans" cxnId="{52A42982-E870-432E-8FC4-ABBFFE242FFE}">
      <dgm:prSet/>
      <dgm:spPr/>
      <dgm:t>
        <a:bodyPr/>
        <a:lstStyle/>
        <a:p>
          <a:endParaRPr lang="en-US"/>
        </a:p>
      </dgm:t>
    </dgm:pt>
    <dgm:pt modelId="{34EE7875-59F9-4DFA-A809-34A51172A9F4}" type="sibTrans" cxnId="{52A42982-E870-432E-8FC4-ABBFFE242FFE}">
      <dgm:prSet/>
      <dgm:spPr/>
      <dgm:t>
        <a:bodyPr/>
        <a:lstStyle/>
        <a:p>
          <a:endParaRPr lang="en-US"/>
        </a:p>
      </dgm:t>
    </dgm:pt>
    <dgm:pt modelId="{916FDDD8-190C-43C0-A6E3-673BDD7F2A39}" type="pres">
      <dgm:prSet presAssocID="{78641D73-0749-483B-8ED3-56097484F36E}" presName="linear" presStyleCnt="0">
        <dgm:presLayoutVars>
          <dgm:dir/>
          <dgm:animLvl val="lvl"/>
          <dgm:resizeHandles val="exact"/>
        </dgm:presLayoutVars>
      </dgm:prSet>
      <dgm:spPr/>
    </dgm:pt>
    <dgm:pt modelId="{C7C68EE7-171E-4BDB-9F6F-0C2F8F514D30}" type="pres">
      <dgm:prSet presAssocID="{23C7EAEA-B843-48C0-ABC6-C6286466AFAB}" presName="parentLin" presStyleCnt="0"/>
      <dgm:spPr/>
    </dgm:pt>
    <dgm:pt modelId="{43E53E53-E411-43A7-9A9E-348147C5ACCB}" type="pres">
      <dgm:prSet presAssocID="{23C7EAEA-B843-48C0-ABC6-C6286466AFAB}" presName="parentLeftMargin" presStyleLbl="node1" presStyleIdx="0" presStyleCnt="3"/>
      <dgm:spPr/>
    </dgm:pt>
    <dgm:pt modelId="{D89E8F04-2902-4D0C-9944-77177811F09B}" type="pres">
      <dgm:prSet presAssocID="{23C7EAEA-B843-48C0-ABC6-C6286466AF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E5073F-1A0F-4EA0-B1D6-A25C1D4B287E}" type="pres">
      <dgm:prSet presAssocID="{23C7EAEA-B843-48C0-ABC6-C6286466AFAB}" presName="negativeSpace" presStyleCnt="0"/>
      <dgm:spPr/>
    </dgm:pt>
    <dgm:pt modelId="{F23433D6-A243-4E7A-A2CF-2875EA18E260}" type="pres">
      <dgm:prSet presAssocID="{23C7EAEA-B843-48C0-ABC6-C6286466AFAB}" presName="childText" presStyleLbl="conFgAcc1" presStyleIdx="0" presStyleCnt="3">
        <dgm:presLayoutVars>
          <dgm:bulletEnabled val="1"/>
        </dgm:presLayoutVars>
      </dgm:prSet>
      <dgm:spPr/>
    </dgm:pt>
    <dgm:pt modelId="{7FED34C6-2E2B-4D9B-A49B-2FFC1B360C2A}" type="pres">
      <dgm:prSet presAssocID="{D9E0E7F8-EA27-4B49-99B5-14FD6614A91F}" presName="spaceBetweenRectangles" presStyleCnt="0"/>
      <dgm:spPr/>
    </dgm:pt>
    <dgm:pt modelId="{FF84D2C1-3951-4F08-B27D-3A5F7756B270}" type="pres">
      <dgm:prSet presAssocID="{F23CFAD9-4CA0-4302-B6E0-AE4CAED6283D}" presName="parentLin" presStyleCnt="0"/>
      <dgm:spPr/>
    </dgm:pt>
    <dgm:pt modelId="{B6B066BF-DF33-4D25-BBAE-43A5EF7796FC}" type="pres">
      <dgm:prSet presAssocID="{F23CFAD9-4CA0-4302-B6E0-AE4CAED6283D}" presName="parentLeftMargin" presStyleLbl="node1" presStyleIdx="0" presStyleCnt="3"/>
      <dgm:spPr/>
    </dgm:pt>
    <dgm:pt modelId="{5AB51C0D-185A-4D52-8D80-FE555691448D}" type="pres">
      <dgm:prSet presAssocID="{F23CFAD9-4CA0-4302-B6E0-AE4CAED628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1FE6FF-2E02-4995-AFBD-636A61D571FD}" type="pres">
      <dgm:prSet presAssocID="{F23CFAD9-4CA0-4302-B6E0-AE4CAED6283D}" presName="negativeSpace" presStyleCnt="0"/>
      <dgm:spPr/>
    </dgm:pt>
    <dgm:pt modelId="{A43196CF-39C9-49E8-939B-5192A2FA953B}" type="pres">
      <dgm:prSet presAssocID="{F23CFAD9-4CA0-4302-B6E0-AE4CAED6283D}" presName="childText" presStyleLbl="conFgAcc1" presStyleIdx="1" presStyleCnt="3">
        <dgm:presLayoutVars>
          <dgm:bulletEnabled val="1"/>
        </dgm:presLayoutVars>
      </dgm:prSet>
      <dgm:spPr/>
    </dgm:pt>
    <dgm:pt modelId="{EC510748-7063-466F-94C5-E7F1C896E7B2}" type="pres">
      <dgm:prSet presAssocID="{CB92B04C-949E-4CA0-A59D-2885757977A3}" presName="spaceBetweenRectangles" presStyleCnt="0"/>
      <dgm:spPr/>
    </dgm:pt>
    <dgm:pt modelId="{D54B26FE-B49F-422B-8C4E-90C3760B1A54}" type="pres">
      <dgm:prSet presAssocID="{1E1FB080-BBD0-4008-9793-05781288A481}" presName="parentLin" presStyleCnt="0"/>
      <dgm:spPr/>
    </dgm:pt>
    <dgm:pt modelId="{93B9961E-92BC-4EA3-98B2-24436A20A98D}" type="pres">
      <dgm:prSet presAssocID="{1E1FB080-BBD0-4008-9793-05781288A481}" presName="parentLeftMargin" presStyleLbl="node1" presStyleIdx="1" presStyleCnt="3"/>
      <dgm:spPr/>
    </dgm:pt>
    <dgm:pt modelId="{5CC43CAC-15B7-41EF-AAA4-AAFE115C8F86}" type="pres">
      <dgm:prSet presAssocID="{1E1FB080-BBD0-4008-9793-05781288A48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390288-B15E-4BFD-AA0D-3F3A2890380C}" type="pres">
      <dgm:prSet presAssocID="{1E1FB080-BBD0-4008-9793-05781288A481}" presName="negativeSpace" presStyleCnt="0"/>
      <dgm:spPr/>
    </dgm:pt>
    <dgm:pt modelId="{737AA60B-1846-412C-BE2D-E8F998668A69}" type="pres">
      <dgm:prSet presAssocID="{1E1FB080-BBD0-4008-9793-05781288A481}" presName="childText" presStyleLbl="conFgAcc1" presStyleIdx="2" presStyleCnt="3" custLinFactNeighborX="0" custLinFactNeighborY="17908">
        <dgm:presLayoutVars>
          <dgm:bulletEnabled val="1"/>
        </dgm:presLayoutVars>
      </dgm:prSet>
      <dgm:spPr/>
    </dgm:pt>
  </dgm:ptLst>
  <dgm:cxnLst>
    <dgm:cxn modelId="{3B820500-67E5-429B-B905-08D512EFF0C1}" type="presOf" srcId="{1E1FB080-BBD0-4008-9793-05781288A481}" destId="{93B9961E-92BC-4EA3-98B2-24436A20A98D}" srcOrd="0" destOrd="0" presId="urn:microsoft.com/office/officeart/2005/8/layout/list1"/>
    <dgm:cxn modelId="{365B5304-F491-4CAF-B206-F3B4E9613A8D}" srcId="{78641D73-0749-483B-8ED3-56097484F36E}" destId="{F23CFAD9-4CA0-4302-B6E0-AE4CAED6283D}" srcOrd="1" destOrd="0" parTransId="{BA8C4E1E-265C-46B7-94FF-E7909C66C5F3}" sibTransId="{CB92B04C-949E-4CA0-A59D-2885757977A3}"/>
    <dgm:cxn modelId="{4FA6DB2B-BDFE-4A96-9EC0-29CA3F1249A1}" type="presOf" srcId="{F1B51ABC-C986-4BF1-9338-1EA3A213187B}" destId="{F23433D6-A243-4E7A-A2CF-2875EA18E260}" srcOrd="0" destOrd="0" presId="urn:microsoft.com/office/officeart/2005/8/layout/list1"/>
    <dgm:cxn modelId="{F5C1EF64-2DB9-4D6E-BB76-E402315A11B6}" srcId="{F23CFAD9-4CA0-4302-B6E0-AE4CAED6283D}" destId="{C2B2C702-0DF3-4A32-8DD7-6002D402A97B}" srcOrd="0" destOrd="0" parTransId="{CB48D44B-B654-473A-B607-8D98D18A20DE}" sibTransId="{C27D9201-54B7-4702-AE58-A2EE61907114}"/>
    <dgm:cxn modelId="{65D0BD4A-65A1-4EAC-B57E-F9F63853364C}" type="presOf" srcId="{23C7EAEA-B843-48C0-ABC6-C6286466AFAB}" destId="{43E53E53-E411-43A7-9A9E-348147C5ACCB}" srcOrd="0" destOrd="0" presId="urn:microsoft.com/office/officeart/2005/8/layout/list1"/>
    <dgm:cxn modelId="{7CC4E86A-3B4E-4422-8FFD-25B5EFC5D02D}" type="presOf" srcId="{1E1FB080-BBD0-4008-9793-05781288A481}" destId="{5CC43CAC-15B7-41EF-AAA4-AAFE115C8F86}" srcOrd="1" destOrd="0" presId="urn:microsoft.com/office/officeart/2005/8/layout/list1"/>
    <dgm:cxn modelId="{59BF446D-CE65-4D54-9821-AB7B85D35172}" type="presOf" srcId="{E7ABEE86-C6F4-43F5-9464-D2C2574B4D10}" destId="{737AA60B-1846-412C-BE2D-E8F998668A69}" srcOrd="0" destOrd="0" presId="urn:microsoft.com/office/officeart/2005/8/layout/list1"/>
    <dgm:cxn modelId="{67F97172-F5F3-4F42-97DE-BF6EA19991F0}" srcId="{23C7EAEA-B843-48C0-ABC6-C6286466AFAB}" destId="{F1B51ABC-C986-4BF1-9338-1EA3A213187B}" srcOrd="0" destOrd="0" parTransId="{889ABCCC-FD6B-4C26-93FA-6327692A8B36}" sibTransId="{718E4332-E47E-4C6E-BB02-2DBE0D467359}"/>
    <dgm:cxn modelId="{63648955-8DD1-4F40-84C9-07388923CB07}" type="presOf" srcId="{23C7EAEA-B843-48C0-ABC6-C6286466AFAB}" destId="{D89E8F04-2902-4D0C-9944-77177811F09B}" srcOrd="1" destOrd="0" presId="urn:microsoft.com/office/officeart/2005/8/layout/list1"/>
    <dgm:cxn modelId="{AAA55D59-3047-471F-9C0E-29C43422FFDE}" type="presOf" srcId="{F23CFAD9-4CA0-4302-B6E0-AE4CAED6283D}" destId="{B6B066BF-DF33-4D25-BBAE-43A5EF7796FC}" srcOrd="0" destOrd="0" presId="urn:microsoft.com/office/officeart/2005/8/layout/list1"/>
    <dgm:cxn modelId="{52A42982-E870-432E-8FC4-ABBFFE242FFE}" srcId="{1E1FB080-BBD0-4008-9793-05781288A481}" destId="{E7ABEE86-C6F4-43F5-9464-D2C2574B4D10}" srcOrd="0" destOrd="0" parTransId="{5CBD2FA8-D828-4119-9A0E-3C7353731307}" sibTransId="{34EE7875-59F9-4DFA-A809-34A51172A9F4}"/>
    <dgm:cxn modelId="{04EBCF9A-40E0-490A-9E52-B39F07EAA412}" srcId="{78641D73-0749-483B-8ED3-56097484F36E}" destId="{23C7EAEA-B843-48C0-ABC6-C6286466AFAB}" srcOrd="0" destOrd="0" parTransId="{E7F9904C-5419-40F0-96CB-B78624377FE4}" sibTransId="{D9E0E7F8-EA27-4B49-99B5-14FD6614A91F}"/>
    <dgm:cxn modelId="{7114EEAA-F78F-491D-B255-5A93BED9D02F}" srcId="{78641D73-0749-483B-8ED3-56097484F36E}" destId="{1E1FB080-BBD0-4008-9793-05781288A481}" srcOrd="2" destOrd="0" parTransId="{3D877A3C-5400-4780-BABA-AD602A5F5A97}" sibTransId="{54C44AA3-915E-4196-9244-B4331D843218}"/>
    <dgm:cxn modelId="{B64CF1EA-8861-487B-AF45-496F82348809}" type="presOf" srcId="{78641D73-0749-483B-8ED3-56097484F36E}" destId="{916FDDD8-190C-43C0-A6E3-673BDD7F2A39}" srcOrd="0" destOrd="0" presId="urn:microsoft.com/office/officeart/2005/8/layout/list1"/>
    <dgm:cxn modelId="{761887EC-416E-4C7E-8A65-B6DF5979703B}" type="presOf" srcId="{F23CFAD9-4CA0-4302-B6E0-AE4CAED6283D}" destId="{5AB51C0D-185A-4D52-8D80-FE555691448D}" srcOrd="1" destOrd="0" presId="urn:microsoft.com/office/officeart/2005/8/layout/list1"/>
    <dgm:cxn modelId="{FD40F4F8-5B72-4C66-97CA-AE494284A9DB}" type="presOf" srcId="{C2B2C702-0DF3-4A32-8DD7-6002D402A97B}" destId="{A43196CF-39C9-49E8-939B-5192A2FA953B}" srcOrd="0" destOrd="0" presId="urn:microsoft.com/office/officeart/2005/8/layout/list1"/>
    <dgm:cxn modelId="{1B492EFA-E973-4268-B76E-2910991F33C1}" type="presParOf" srcId="{916FDDD8-190C-43C0-A6E3-673BDD7F2A39}" destId="{C7C68EE7-171E-4BDB-9F6F-0C2F8F514D30}" srcOrd="0" destOrd="0" presId="urn:microsoft.com/office/officeart/2005/8/layout/list1"/>
    <dgm:cxn modelId="{AE59083F-4A90-4182-B9D1-319418DED1C2}" type="presParOf" srcId="{C7C68EE7-171E-4BDB-9F6F-0C2F8F514D30}" destId="{43E53E53-E411-43A7-9A9E-348147C5ACCB}" srcOrd="0" destOrd="0" presId="urn:microsoft.com/office/officeart/2005/8/layout/list1"/>
    <dgm:cxn modelId="{8735FEA8-846F-47F3-AACB-287DDA70E1D2}" type="presParOf" srcId="{C7C68EE7-171E-4BDB-9F6F-0C2F8F514D30}" destId="{D89E8F04-2902-4D0C-9944-77177811F09B}" srcOrd="1" destOrd="0" presId="urn:microsoft.com/office/officeart/2005/8/layout/list1"/>
    <dgm:cxn modelId="{749B3B64-8AB9-406C-8300-CEF11A295A47}" type="presParOf" srcId="{916FDDD8-190C-43C0-A6E3-673BDD7F2A39}" destId="{80E5073F-1A0F-4EA0-B1D6-A25C1D4B287E}" srcOrd="1" destOrd="0" presId="urn:microsoft.com/office/officeart/2005/8/layout/list1"/>
    <dgm:cxn modelId="{C4E2EB52-212B-45A2-AB61-3A29909D9C73}" type="presParOf" srcId="{916FDDD8-190C-43C0-A6E3-673BDD7F2A39}" destId="{F23433D6-A243-4E7A-A2CF-2875EA18E260}" srcOrd="2" destOrd="0" presId="urn:microsoft.com/office/officeart/2005/8/layout/list1"/>
    <dgm:cxn modelId="{3D50347A-6AE9-4F46-B093-8E5C0561CFA1}" type="presParOf" srcId="{916FDDD8-190C-43C0-A6E3-673BDD7F2A39}" destId="{7FED34C6-2E2B-4D9B-A49B-2FFC1B360C2A}" srcOrd="3" destOrd="0" presId="urn:microsoft.com/office/officeart/2005/8/layout/list1"/>
    <dgm:cxn modelId="{F2195C5A-EDE8-426A-9AAF-55B6874F19BB}" type="presParOf" srcId="{916FDDD8-190C-43C0-A6E3-673BDD7F2A39}" destId="{FF84D2C1-3951-4F08-B27D-3A5F7756B270}" srcOrd="4" destOrd="0" presId="urn:microsoft.com/office/officeart/2005/8/layout/list1"/>
    <dgm:cxn modelId="{13088340-8E42-48B6-AD8A-1E90185DD402}" type="presParOf" srcId="{FF84D2C1-3951-4F08-B27D-3A5F7756B270}" destId="{B6B066BF-DF33-4D25-BBAE-43A5EF7796FC}" srcOrd="0" destOrd="0" presId="urn:microsoft.com/office/officeart/2005/8/layout/list1"/>
    <dgm:cxn modelId="{6B245A11-044F-4AE3-843D-85D97B585A22}" type="presParOf" srcId="{FF84D2C1-3951-4F08-B27D-3A5F7756B270}" destId="{5AB51C0D-185A-4D52-8D80-FE555691448D}" srcOrd="1" destOrd="0" presId="urn:microsoft.com/office/officeart/2005/8/layout/list1"/>
    <dgm:cxn modelId="{2F898AD6-AA22-4FA0-9DFA-41AA4575787F}" type="presParOf" srcId="{916FDDD8-190C-43C0-A6E3-673BDD7F2A39}" destId="{AF1FE6FF-2E02-4995-AFBD-636A61D571FD}" srcOrd="5" destOrd="0" presId="urn:microsoft.com/office/officeart/2005/8/layout/list1"/>
    <dgm:cxn modelId="{F00426E9-A9DF-477A-9C69-983BEEC2D5DA}" type="presParOf" srcId="{916FDDD8-190C-43C0-A6E3-673BDD7F2A39}" destId="{A43196CF-39C9-49E8-939B-5192A2FA953B}" srcOrd="6" destOrd="0" presId="urn:microsoft.com/office/officeart/2005/8/layout/list1"/>
    <dgm:cxn modelId="{DED05DA7-DABD-41EF-AF18-DA708A3B5D28}" type="presParOf" srcId="{916FDDD8-190C-43C0-A6E3-673BDD7F2A39}" destId="{EC510748-7063-466F-94C5-E7F1C896E7B2}" srcOrd="7" destOrd="0" presId="urn:microsoft.com/office/officeart/2005/8/layout/list1"/>
    <dgm:cxn modelId="{2B6D4F1E-5908-4E6F-B1E8-A654901EBB1D}" type="presParOf" srcId="{916FDDD8-190C-43C0-A6E3-673BDD7F2A39}" destId="{D54B26FE-B49F-422B-8C4E-90C3760B1A54}" srcOrd="8" destOrd="0" presId="urn:microsoft.com/office/officeart/2005/8/layout/list1"/>
    <dgm:cxn modelId="{0D0824F3-3A55-4C1C-8B57-52730E70FB64}" type="presParOf" srcId="{D54B26FE-B49F-422B-8C4E-90C3760B1A54}" destId="{93B9961E-92BC-4EA3-98B2-24436A20A98D}" srcOrd="0" destOrd="0" presId="urn:microsoft.com/office/officeart/2005/8/layout/list1"/>
    <dgm:cxn modelId="{47F732DD-18FE-448A-AF85-854B297201A1}" type="presParOf" srcId="{D54B26FE-B49F-422B-8C4E-90C3760B1A54}" destId="{5CC43CAC-15B7-41EF-AAA4-AAFE115C8F86}" srcOrd="1" destOrd="0" presId="urn:microsoft.com/office/officeart/2005/8/layout/list1"/>
    <dgm:cxn modelId="{E4B1B3E1-AB97-4FBB-9628-E64B89F085F1}" type="presParOf" srcId="{916FDDD8-190C-43C0-A6E3-673BDD7F2A39}" destId="{1E390288-B15E-4BFD-AA0D-3F3A2890380C}" srcOrd="9" destOrd="0" presId="urn:microsoft.com/office/officeart/2005/8/layout/list1"/>
    <dgm:cxn modelId="{E237DD17-0601-4CE9-8F5D-CDA12148B404}" type="presParOf" srcId="{916FDDD8-190C-43C0-A6E3-673BDD7F2A39}" destId="{737AA60B-1846-412C-BE2D-E8F998668A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2AE422-7165-4C96-9FBA-4D51965D1A4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C503E63-5209-4E9F-9212-CF68C8E1349E}">
      <dgm:prSet/>
      <dgm:spPr/>
      <dgm:t>
        <a:bodyPr/>
        <a:lstStyle/>
        <a:p>
          <a:r>
            <a:rPr lang="en-US"/>
            <a:t>Advertise at start, end stations, and highest Weekdays of customers</a:t>
          </a:r>
        </a:p>
      </dgm:t>
    </dgm:pt>
    <dgm:pt modelId="{63146ACC-F1AC-4F98-AC9F-9EE1C097051D}" type="parTrans" cxnId="{4725F8CF-4C04-4D54-8AE7-08BC850D5EC1}">
      <dgm:prSet/>
      <dgm:spPr/>
      <dgm:t>
        <a:bodyPr/>
        <a:lstStyle/>
        <a:p>
          <a:endParaRPr lang="en-US"/>
        </a:p>
      </dgm:t>
    </dgm:pt>
    <dgm:pt modelId="{9BF65ED3-1C69-4227-B03B-DD914EEA2B24}" type="sibTrans" cxnId="{4725F8CF-4C04-4D54-8AE7-08BC850D5EC1}">
      <dgm:prSet/>
      <dgm:spPr/>
      <dgm:t>
        <a:bodyPr/>
        <a:lstStyle/>
        <a:p>
          <a:endParaRPr lang="en-US"/>
        </a:p>
      </dgm:t>
    </dgm:pt>
    <dgm:pt modelId="{F56FA5E0-5A67-496E-B20F-B622BAFE72D4}">
      <dgm:prSet/>
      <dgm:spPr/>
      <dgm:t>
        <a:bodyPr/>
        <a:lstStyle/>
        <a:p>
          <a:r>
            <a:rPr lang="en-US"/>
            <a:t>Promotion of annual member at start, end stations, and highest Weekdays of customers</a:t>
          </a:r>
        </a:p>
      </dgm:t>
    </dgm:pt>
    <dgm:pt modelId="{96AA44C8-58E8-4591-A131-A42904C67705}" type="parTrans" cxnId="{5601E7F1-D51B-4F4B-8B3F-7A1207B71962}">
      <dgm:prSet/>
      <dgm:spPr/>
      <dgm:t>
        <a:bodyPr/>
        <a:lstStyle/>
        <a:p>
          <a:endParaRPr lang="en-US"/>
        </a:p>
      </dgm:t>
    </dgm:pt>
    <dgm:pt modelId="{3D30FFAC-C305-4E58-9AF4-95E9783D117C}" type="sibTrans" cxnId="{5601E7F1-D51B-4F4B-8B3F-7A1207B71962}">
      <dgm:prSet/>
      <dgm:spPr/>
      <dgm:t>
        <a:bodyPr/>
        <a:lstStyle/>
        <a:p>
          <a:endParaRPr lang="en-US"/>
        </a:p>
      </dgm:t>
    </dgm:pt>
    <dgm:pt modelId="{2465C533-47B7-4F55-A8FD-44E1AFE41589}">
      <dgm:prSet/>
      <dgm:spPr/>
      <dgm:t>
        <a:bodyPr/>
        <a:lstStyle/>
        <a:p>
          <a:r>
            <a:rPr lang="en-US"/>
            <a:t>Prepare to number of subscribers expected to come</a:t>
          </a:r>
        </a:p>
      </dgm:t>
    </dgm:pt>
    <dgm:pt modelId="{6F54D98F-93A2-4C0F-B314-3C750CB52318}" type="parTrans" cxnId="{6FB9B5E9-3FA2-4793-B7D8-F40C59D58330}">
      <dgm:prSet/>
      <dgm:spPr/>
      <dgm:t>
        <a:bodyPr/>
        <a:lstStyle/>
        <a:p>
          <a:endParaRPr lang="en-US"/>
        </a:p>
      </dgm:t>
    </dgm:pt>
    <dgm:pt modelId="{4173B606-4023-4C27-9A2F-A88508347771}" type="sibTrans" cxnId="{6FB9B5E9-3FA2-4793-B7D8-F40C59D58330}">
      <dgm:prSet/>
      <dgm:spPr/>
      <dgm:t>
        <a:bodyPr/>
        <a:lstStyle/>
        <a:p>
          <a:endParaRPr lang="en-US"/>
        </a:p>
      </dgm:t>
    </dgm:pt>
    <dgm:pt modelId="{7B7C2E3E-2895-4245-8397-C6268F923556}">
      <dgm:prSet/>
      <dgm:spPr/>
      <dgm:t>
        <a:bodyPr/>
        <a:lstStyle/>
        <a:p>
          <a:r>
            <a:rPr lang="en-US"/>
            <a:t>Extend over the Chicago city for avoiding bike traffic</a:t>
          </a:r>
        </a:p>
      </dgm:t>
    </dgm:pt>
    <dgm:pt modelId="{5CB4DA4C-43CD-4935-8FA9-0F0CE7C367EC}" type="parTrans" cxnId="{75D5AA97-2CB9-4208-93CA-12C20D27BBCA}">
      <dgm:prSet/>
      <dgm:spPr/>
      <dgm:t>
        <a:bodyPr/>
        <a:lstStyle/>
        <a:p>
          <a:endParaRPr lang="en-US"/>
        </a:p>
      </dgm:t>
    </dgm:pt>
    <dgm:pt modelId="{E7AFD9A1-23AA-4BF1-A692-0E560ACEF72F}" type="sibTrans" cxnId="{75D5AA97-2CB9-4208-93CA-12C20D27BBCA}">
      <dgm:prSet/>
      <dgm:spPr/>
      <dgm:t>
        <a:bodyPr/>
        <a:lstStyle/>
        <a:p>
          <a:endParaRPr lang="en-US"/>
        </a:p>
      </dgm:t>
    </dgm:pt>
    <dgm:pt modelId="{DB8439FA-E2FF-4289-BB87-570E5EE60D98}" type="pres">
      <dgm:prSet presAssocID="{582AE422-7165-4C96-9FBA-4D51965D1A41}" presName="root" presStyleCnt="0">
        <dgm:presLayoutVars>
          <dgm:dir/>
          <dgm:resizeHandles val="exact"/>
        </dgm:presLayoutVars>
      </dgm:prSet>
      <dgm:spPr/>
    </dgm:pt>
    <dgm:pt modelId="{D3E27718-81EB-4BD0-AAE5-0525883BBADF}" type="pres">
      <dgm:prSet presAssocID="{5C503E63-5209-4E9F-9212-CF68C8E1349E}" presName="compNode" presStyleCnt="0"/>
      <dgm:spPr/>
    </dgm:pt>
    <dgm:pt modelId="{3475BB0E-B615-4C0A-91DA-D573BBCA4824}" type="pres">
      <dgm:prSet presAssocID="{5C503E63-5209-4E9F-9212-CF68C8E1349E}" presName="bgRect" presStyleLbl="bgShp" presStyleIdx="0" presStyleCnt="4"/>
      <dgm:spPr/>
    </dgm:pt>
    <dgm:pt modelId="{67E03127-9E48-419D-9F8B-AA58B0B60071}" type="pres">
      <dgm:prSet presAssocID="{5C503E63-5209-4E9F-9212-CF68C8E134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D196C78-FAEF-402E-B326-C5B284926C19}" type="pres">
      <dgm:prSet presAssocID="{5C503E63-5209-4E9F-9212-CF68C8E1349E}" presName="spaceRect" presStyleCnt="0"/>
      <dgm:spPr/>
    </dgm:pt>
    <dgm:pt modelId="{DB564CFC-627A-4990-B80A-128E5B32B9ED}" type="pres">
      <dgm:prSet presAssocID="{5C503E63-5209-4E9F-9212-CF68C8E1349E}" presName="parTx" presStyleLbl="revTx" presStyleIdx="0" presStyleCnt="4">
        <dgm:presLayoutVars>
          <dgm:chMax val="0"/>
          <dgm:chPref val="0"/>
        </dgm:presLayoutVars>
      </dgm:prSet>
      <dgm:spPr/>
    </dgm:pt>
    <dgm:pt modelId="{8E9AE205-9051-4ED0-AD04-86CB98CAFE26}" type="pres">
      <dgm:prSet presAssocID="{9BF65ED3-1C69-4227-B03B-DD914EEA2B24}" presName="sibTrans" presStyleCnt="0"/>
      <dgm:spPr/>
    </dgm:pt>
    <dgm:pt modelId="{7F314004-08FF-4AA6-B93B-C11CFECD9300}" type="pres">
      <dgm:prSet presAssocID="{F56FA5E0-5A67-496E-B20F-B622BAFE72D4}" presName="compNode" presStyleCnt="0"/>
      <dgm:spPr/>
    </dgm:pt>
    <dgm:pt modelId="{378D1E78-EEEA-4B3A-9CE0-530C90365618}" type="pres">
      <dgm:prSet presAssocID="{F56FA5E0-5A67-496E-B20F-B622BAFE72D4}" presName="bgRect" presStyleLbl="bgShp" presStyleIdx="1" presStyleCnt="4"/>
      <dgm:spPr/>
    </dgm:pt>
    <dgm:pt modelId="{CCC89FBE-FD7D-48B7-ABED-FE0656B5EAE8}" type="pres">
      <dgm:prSet presAssocID="{F56FA5E0-5A67-496E-B20F-B622BAFE72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25B4774-CF54-4B65-B3D0-9FEBC6E92CB4}" type="pres">
      <dgm:prSet presAssocID="{F56FA5E0-5A67-496E-B20F-B622BAFE72D4}" presName="spaceRect" presStyleCnt="0"/>
      <dgm:spPr/>
    </dgm:pt>
    <dgm:pt modelId="{01DB9F18-7C94-4873-970D-06A8BD0A3CB6}" type="pres">
      <dgm:prSet presAssocID="{F56FA5E0-5A67-496E-B20F-B622BAFE72D4}" presName="parTx" presStyleLbl="revTx" presStyleIdx="1" presStyleCnt="4">
        <dgm:presLayoutVars>
          <dgm:chMax val="0"/>
          <dgm:chPref val="0"/>
        </dgm:presLayoutVars>
      </dgm:prSet>
      <dgm:spPr/>
    </dgm:pt>
    <dgm:pt modelId="{3B09D7BF-4517-4417-AE33-9494BBA38E44}" type="pres">
      <dgm:prSet presAssocID="{3D30FFAC-C305-4E58-9AF4-95E9783D117C}" presName="sibTrans" presStyleCnt="0"/>
      <dgm:spPr/>
    </dgm:pt>
    <dgm:pt modelId="{347B39E7-AA8E-48CB-9267-8BCCDAB841D7}" type="pres">
      <dgm:prSet presAssocID="{2465C533-47B7-4F55-A8FD-44E1AFE41589}" presName="compNode" presStyleCnt="0"/>
      <dgm:spPr/>
    </dgm:pt>
    <dgm:pt modelId="{555078E8-5B61-4AB0-B045-2EB24DC84FAA}" type="pres">
      <dgm:prSet presAssocID="{2465C533-47B7-4F55-A8FD-44E1AFE41589}" presName="bgRect" presStyleLbl="bgShp" presStyleIdx="2" presStyleCnt="4"/>
      <dgm:spPr/>
    </dgm:pt>
    <dgm:pt modelId="{3DA834AE-3689-458B-BCA5-D65398CCDB00}" type="pres">
      <dgm:prSet presAssocID="{2465C533-47B7-4F55-A8FD-44E1AFE415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29801F5-3D73-496F-8554-F9249582A1F1}" type="pres">
      <dgm:prSet presAssocID="{2465C533-47B7-4F55-A8FD-44E1AFE41589}" presName="spaceRect" presStyleCnt="0"/>
      <dgm:spPr/>
    </dgm:pt>
    <dgm:pt modelId="{DE08A44D-1684-46CC-AA2D-9CA0A75186AA}" type="pres">
      <dgm:prSet presAssocID="{2465C533-47B7-4F55-A8FD-44E1AFE41589}" presName="parTx" presStyleLbl="revTx" presStyleIdx="2" presStyleCnt="4">
        <dgm:presLayoutVars>
          <dgm:chMax val="0"/>
          <dgm:chPref val="0"/>
        </dgm:presLayoutVars>
      </dgm:prSet>
      <dgm:spPr/>
    </dgm:pt>
    <dgm:pt modelId="{2A98F288-D608-44D8-A397-D50529B655EA}" type="pres">
      <dgm:prSet presAssocID="{4173B606-4023-4C27-9A2F-A88508347771}" presName="sibTrans" presStyleCnt="0"/>
      <dgm:spPr/>
    </dgm:pt>
    <dgm:pt modelId="{3EBF90D7-499B-4636-9504-C714EDDFDAD0}" type="pres">
      <dgm:prSet presAssocID="{7B7C2E3E-2895-4245-8397-C6268F923556}" presName="compNode" presStyleCnt="0"/>
      <dgm:spPr/>
    </dgm:pt>
    <dgm:pt modelId="{8AAB8540-C488-4732-853A-C322F57EA429}" type="pres">
      <dgm:prSet presAssocID="{7B7C2E3E-2895-4245-8397-C6268F923556}" presName="bgRect" presStyleLbl="bgShp" presStyleIdx="3" presStyleCnt="4"/>
      <dgm:spPr/>
    </dgm:pt>
    <dgm:pt modelId="{E1B7718A-FC5E-44E6-8571-38CB8AC1334A}" type="pres">
      <dgm:prSet presAssocID="{7B7C2E3E-2895-4245-8397-C6268F9235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05A5D4B-8634-473F-B538-938E5B465E82}" type="pres">
      <dgm:prSet presAssocID="{7B7C2E3E-2895-4245-8397-C6268F923556}" presName="spaceRect" presStyleCnt="0"/>
      <dgm:spPr/>
    </dgm:pt>
    <dgm:pt modelId="{6C4E07F7-E1CF-472A-AC1D-83D8742FF100}" type="pres">
      <dgm:prSet presAssocID="{7B7C2E3E-2895-4245-8397-C6268F9235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C36A0D-07C7-48B9-90B9-D1C47A1B9596}" type="presOf" srcId="{2465C533-47B7-4F55-A8FD-44E1AFE41589}" destId="{DE08A44D-1684-46CC-AA2D-9CA0A75186AA}" srcOrd="0" destOrd="0" presId="urn:microsoft.com/office/officeart/2018/2/layout/IconVerticalSolidList"/>
    <dgm:cxn modelId="{20E4B010-621B-4E7A-AAB3-7A6EECEF8D2B}" type="presOf" srcId="{582AE422-7165-4C96-9FBA-4D51965D1A41}" destId="{DB8439FA-E2FF-4289-BB87-570E5EE60D98}" srcOrd="0" destOrd="0" presId="urn:microsoft.com/office/officeart/2018/2/layout/IconVerticalSolidList"/>
    <dgm:cxn modelId="{36D55A63-7A99-4AE3-8C08-A150010D019D}" type="presOf" srcId="{5C503E63-5209-4E9F-9212-CF68C8E1349E}" destId="{DB564CFC-627A-4990-B80A-128E5B32B9ED}" srcOrd="0" destOrd="0" presId="urn:microsoft.com/office/officeart/2018/2/layout/IconVerticalSolidList"/>
    <dgm:cxn modelId="{AA0FA792-71AA-43A7-9948-39FF157E4648}" type="presOf" srcId="{7B7C2E3E-2895-4245-8397-C6268F923556}" destId="{6C4E07F7-E1CF-472A-AC1D-83D8742FF100}" srcOrd="0" destOrd="0" presId="urn:microsoft.com/office/officeart/2018/2/layout/IconVerticalSolidList"/>
    <dgm:cxn modelId="{75D5AA97-2CB9-4208-93CA-12C20D27BBCA}" srcId="{582AE422-7165-4C96-9FBA-4D51965D1A41}" destId="{7B7C2E3E-2895-4245-8397-C6268F923556}" srcOrd="3" destOrd="0" parTransId="{5CB4DA4C-43CD-4935-8FA9-0F0CE7C367EC}" sibTransId="{E7AFD9A1-23AA-4BF1-A692-0E560ACEF72F}"/>
    <dgm:cxn modelId="{4725F8CF-4C04-4D54-8AE7-08BC850D5EC1}" srcId="{582AE422-7165-4C96-9FBA-4D51965D1A41}" destId="{5C503E63-5209-4E9F-9212-CF68C8E1349E}" srcOrd="0" destOrd="0" parTransId="{63146ACC-F1AC-4F98-AC9F-9EE1C097051D}" sibTransId="{9BF65ED3-1C69-4227-B03B-DD914EEA2B24}"/>
    <dgm:cxn modelId="{6FB9B5E9-3FA2-4793-B7D8-F40C59D58330}" srcId="{582AE422-7165-4C96-9FBA-4D51965D1A41}" destId="{2465C533-47B7-4F55-A8FD-44E1AFE41589}" srcOrd="2" destOrd="0" parTransId="{6F54D98F-93A2-4C0F-B314-3C750CB52318}" sibTransId="{4173B606-4023-4C27-9A2F-A88508347771}"/>
    <dgm:cxn modelId="{5601E7F1-D51B-4F4B-8B3F-7A1207B71962}" srcId="{582AE422-7165-4C96-9FBA-4D51965D1A41}" destId="{F56FA5E0-5A67-496E-B20F-B622BAFE72D4}" srcOrd="1" destOrd="0" parTransId="{96AA44C8-58E8-4591-A131-A42904C67705}" sibTransId="{3D30FFAC-C305-4E58-9AF4-95E9783D117C}"/>
    <dgm:cxn modelId="{D1CD22FC-C40F-4FED-BA66-E20EA11945A2}" type="presOf" srcId="{F56FA5E0-5A67-496E-B20F-B622BAFE72D4}" destId="{01DB9F18-7C94-4873-970D-06A8BD0A3CB6}" srcOrd="0" destOrd="0" presId="urn:microsoft.com/office/officeart/2018/2/layout/IconVerticalSolidList"/>
    <dgm:cxn modelId="{48A03A12-3053-4CC7-B558-BEEC1EC48F7F}" type="presParOf" srcId="{DB8439FA-E2FF-4289-BB87-570E5EE60D98}" destId="{D3E27718-81EB-4BD0-AAE5-0525883BBADF}" srcOrd="0" destOrd="0" presId="urn:microsoft.com/office/officeart/2018/2/layout/IconVerticalSolidList"/>
    <dgm:cxn modelId="{5087D032-E467-48D7-8330-C7EF2ACF83DD}" type="presParOf" srcId="{D3E27718-81EB-4BD0-AAE5-0525883BBADF}" destId="{3475BB0E-B615-4C0A-91DA-D573BBCA4824}" srcOrd="0" destOrd="0" presId="urn:microsoft.com/office/officeart/2018/2/layout/IconVerticalSolidList"/>
    <dgm:cxn modelId="{57A470E3-4093-42AC-A98A-0578DB87C79D}" type="presParOf" srcId="{D3E27718-81EB-4BD0-AAE5-0525883BBADF}" destId="{67E03127-9E48-419D-9F8B-AA58B0B60071}" srcOrd="1" destOrd="0" presId="urn:microsoft.com/office/officeart/2018/2/layout/IconVerticalSolidList"/>
    <dgm:cxn modelId="{38855C5E-312E-4EFE-A1C7-6AADEA000E9F}" type="presParOf" srcId="{D3E27718-81EB-4BD0-AAE5-0525883BBADF}" destId="{3D196C78-FAEF-402E-B326-C5B284926C19}" srcOrd="2" destOrd="0" presId="urn:microsoft.com/office/officeart/2018/2/layout/IconVerticalSolidList"/>
    <dgm:cxn modelId="{D05245CF-8516-4FFE-B533-D810474C2232}" type="presParOf" srcId="{D3E27718-81EB-4BD0-AAE5-0525883BBADF}" destId="{DB564CFC-627A-4990-B80A-128E5B32B9ED}" srcOrd="3" destOrd="0" presId="urn:microsoft.com/office/officeart/2018/2/layout/IconVerticalSolidList"/>
    <dgm:cxn modelId="{9E7078C9-2CCE-42C0-BF38-F8FFB1BED398}" type="presParOf" srcId="{DB8439FA-E2FF-4289-BB87-570E5EE60D98}" destId="{8E9AE205-9051-4ED0-AD04-86CB98CAFE26}" srcOrd="1" destOrd="0" presId="urn:microsoft.com/office/officeart/2018/2/layout/IconVerticalSolidList"/>
    <dgm:cxn modelId="{968E1349-1510-4764-A927-852D0B061783}" type="presParOf" srcId="{DB8439FA-E2FF-4289-BB87-570E5EE60D98}" destId="{7F314004-08FF-4AA6-B93B-C11CFECD9300}" srcOrd="2" destOrd="0" presId="urn:microsoft.com/office/officeart/2018/2/layout/IconVerticalSolidList"/>
    <dgm:cxn modelId="{B6E24EAA-84D9-4B87-BA3D-EFB8E6331F45}" type="presParOf" srcId="{7F314004-08FF-4AA6-B93B-C11CFECD9300}" destId="{378D1E78-EEEA-4B3A-9CE0-530C90365618}" srcOrd="0" destOrd="0" presId="urn:microsoft.com/office/officeart/2018/2/layout/IconVerticalSolidList"/>
    <dgm:cxn modelId="{8D2D42BD-0040-45F6-8961-12C2E07BA9FA}" type="presParOf" srcId="{7F314004-08FF-4AA6-B93B-C11CFECD9300}" destId="{CCC89FBE-FD7D-48B7-ABED-FE0656B5EAE8}" srcOrd="1" destOrd="0" presId="urn:microsoft.com/office/officeart/2018/2/layout/IconVerticalSolidList"/>
    <dgm:cxn modelId="{8C12DF39-1283-4951-892A-A08DDF1266D4}" type="presParOf" srcId="{7F314004-08FF-4AA6-B93B-C11CFECD9300}" destId="{E25B4774-CF54-4B65-B3D0-9FEBC6E92CB4}" srcOrd="2" destOrd="0" presId="urn:microsoft.com/office/officeart/2018/2/layout/IconVerticalSolidList"/>
    <dgm:cxn modelId="{EB06E59E-FFF7-4CDC-90F6-19278E8A141E}" type="presParOf" srcId="{7F314004-08FF-4AA6-B93B-C11CFECD9300}" destId="{01DB9F18-7C94-4873-970D-06A8BD0A3CB6}" srcOrd="3" destOrd="0" presId="urn:microsoft.com/office/officeart/2018/2/layout/IconVerticalSolidList"/>
    <dgm:cxn modelId="{3CBFF984-E2CA-49DF-8CF3-BC594591DD72}" type="presParOf" srcId="{DB8439FA-E2FF-4289-BB87-570E5EE60D98}" destId="{3B09D7BF-4517-4417-AE33-9494BBA38E44}" srcOrd="3" destOrd="0" presId="urn:microsoft.com/office/officeart/2018/2/layout/IconVerticalSolidList"/>
    <dgm:cxn modelId="{B294F91D-1D1D-49BE-94C5-BA0368E11C2E}" type="presParOf" srcId="{DB8439FA-E2FF-4289-BB87-570E5EE60D98}" destId="{347B39E7-AA8E-48CB-9267-8BCCDAB841D7}" srcOrd="4" destOrd="0" presId="urn:microsoft.com/office/officeart/2018/2/layout/IconVerticalSolidList"/>
    <dgm:cxn modelId="{69EA0362-C991-4005-A13C-BC2AE660D184}" type="presParOf" srcId="{347B39E7-AA8E-48CB-9267-8BCCDAB841D7}" destId="{555078E8-5B61-4AB0-B045-2EB24DC84FAA}" srcOrd="0" destOrd="0" presId="urn:microsoft.com/office/officeart/2018/2/layout/IconVerticalSolidList"/>
    <dgm:cxn modelId="{9F9734D1-F2D0-403E-992D-0200B121A77D}" type="presParOf" srcId="{347B39E7-AA8E-48CB-9267-8BCCDAB841D7}" destId="{3DA834AE-3689-458B-BCA5-D65398CCDB00}" srcOrd="1" destOrd="0" presId="urn:microsoft.com/office/officeart/2018/2/layout/IconVerticalSolidList"/>
    <dgm:cxn modelId="{EB2E49F4-312C-473A-9A37-B1F97195CA7A}" type="presParOf" srcId="{347B39E7-AA8E-48CB-9267-8BCCDAB841D7}" destId="{529801F5-3D73-496F-8554-F9249582A1F1}" srcOrd="2" destOrd="0" presId="urn:microsoft.com/office/officeart/2018/2/layout/IconVerticalSolidList"/>
    <dgm:cxn modelId="{E7B9E321-10F3-434C-913A-63BF141A9979}" type="presParOf" srcId="{347B39E7-AA8E-48CB-9267-8BCCDAB841D7}" destId="{DE08A44D-1684-46CC-AA2D-9CA0A75186AA}" srcOrd="3" destOrd="0" presId="urn:microsoft.com/office/officeart/2018/2/layout/IconVerticalSolidList"/>
    <dgm:cxn modelId="{86FA0903-B377-4941-9817-EBC9AEE0700D}" type="presParOf" srcId="{DB8439FA-E2FF-4289-BB87-570E5EE60D98}" destId="{2A98F288-D608-44D8-A397-D50529B655EA}" srcOrd="5" destOrd="0" presId="urn:microsoft.com/office/officeart/2018/2/layout/IconVerticalSolidList"/>
    <dgm:cxn modelId="{89E05EE5-C7CD-4D09-BBBE-2B2CF80F9CF3}" type="presParOf" srcId="{DB8439FA-E2FF-4289-BB87-570E5EE60D98}" destId="{3EBF90D7-499B-4636-9504-C714EDDFDAD0}" srcOrd="6" destOrd="0" presId="urn:microsoft.com/office/officeart/2018/2/layout/IconVerticalSolidList"/>
    <dgm:cxn modelId="{0EB6C1C9-57F0-4BAF-B2DB-C4E7E49A6D7F}" type="presParOf" srcId="{3EBF90D7-499B-4636-9504-C714EDDFDAD0}" destId="{8AAB8540-C488-4732-853A-C322F57EA429}" srcOrd="0" destOrd="0" presId="urn:microsoft.com/office/officeart/2018/2/layout/IconVerticalSolidList"/>
    <dgm:cxn modelId="{D4AAC5A2-F8B4-4195-B210-F84371F6DB78}" type="presParOf" srcId="{3EBF90D7-499B-4636-9504-C714EDDFDAD0}" destId="{E1B7718A-FC5E-44E6-8571-38CB8AC1334A}" srcOrd="1" destOrd="0" presId="urn:microsoft.com/office/officeart/2018/2/layout/IconVerticalSolidList"/>
    <dgm:cxn modelId="{84A26AA4-550C-497C-8D92-8481EFE72A0F}" type="presParOf" srcId="{3EBF90D7-499B-4636-9504-C714EDDFDAD0}" destId="{905A5D4B-8634-473F-B538-938E5B465E82}" srcOrd="2" destOrd="0" presId="urn:microsoft.com/office/officeart/2018/2/layout/IconVerticalSolidList"/>
    <dgm:cxn modelId="{B95329BA-A396-4F46-8548-8FF2E950EB3F}" type="presParOf" srcId="{3EBF90D7-499B-4636-9504-C714EDDFDAD0}" destId="{6C4E07F7-E1CF-472A-AC1D-83D8742FF1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98527-ED31-4F42-8047-E834B4830605}">
      <dsp:nvSpPr>
        <dsp:cNvPr id="0" name=""/>
        <dsp:cNvSpPr/>
      </dsp:nvSpPr>
      <dsp:spPr>
        <a:xfrm>
          <a:off x="652493" y="1105737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B8280-C70F-4E23-B300-BF93ED7045DF}">
      <dsp:nvSpPr>
        <dsp:cNvPr id="0" name=""/>
        <dsp:cNvSpPr/>
      </dsp:nvSpPr>
      <dsp:spPr>
        <a:xfrm>
          <a:off x="652493" y="271539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 dirty="0"/>
            <a:t>Identify Difference between Member and Casuals in Q1 2019 and 2020</a:t>
          </a:r>
          <a:endParaRPr lang="en-US" sz="2100" kern="1200" dirty="0"/>
        </a:p>
      </dsp:txBody>
      <dsp:txXfrm>
        <a:off x="652493" y="2715396"/>
        <a:ext cx="4315781" cy="647367"/>
      </dsp:txXfrm>
    </dsp:sp>
    <dsp:sp modelId="{83A75DA9-9F66-4DEF-AD0E-88D6C7F233A5}">
      <dsp:nvSpPr>
        <dsp:cNvPr id="0" name=""/>
        <dsp:cNvSpPr/>
      </dsp:nvSpPr>
      <dsp:spPr>
        <a:xfrm>
          <a:off x="783673" y="3408873"/>
          <a:ext cx="3777055" cy="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0" kern="1200" dirty="0"/>
            <a:t>We will discover the difference between members and casuals using analytics of </a:t>
          </a:r>
          <a:r>
            <a:rPr lang="en-US" sz="1600" b="0" i="0" kern="1200" dirty="0">
              <a:solidFill>
                <a:srgbClr val="0070C0"/>
              </a:solidFill>
            </a:rPr>
            <a:t>Trips</a:t>
          </a:r>
          <a:r>
            <a:rPr lang="en-US" sz="1600" i="0" kern="1200" dirty="0"/>
            <a:t>, </a:t>
          </a:r>
          <a:r>
            <a:rPr lang="en-US" sz="1600" b="0" i="0" kern="1200" dirty="0">
              <a:solidFill>
                <a:srgbClr val="0070C0"/>
              </a:solidFill>
            </a:rPr>
            <a:t>Days</a:t>
          </a:r>
          <a:r>
            <a:rPr lang="en-US" sz="1600" i="0" kern="1200" dirty="0"/>
            <a:t>, and </a:t>
          </a:r>
          <a:r>
            <a:rPr lang="en-US" sz="1600" b="0" i="0" kern="1200" dirty="0">
              <a:solidFill>
                <a:srgbClr val="0070C0"/>
              </a:solidFill>
            </a:rPr>
            <a:t>Stations</a:t>
          </a:r>
          <a:endParaRPr lang="en-US" sz="1600" b="0" kern="1200" dirty="0">
            <a:solidFill>
              <a:srgbClr val="0070C0"/>
            </a:solidFill>
          </a:endParaRPr>
        </a:p>
      </dsp:txBody>
      <dsp:txXfrm>
        <a:off x="783673" y="3408873"/>
        <a:ext cx="3777055" cy="237"/>
      </dsp:txXfrm>
    </dsp:sp>
    <dsp:sp modelId="{76C9CDDB-16BF-4A58-9C9B-D8E84D61BCD5}">
      <dsp:nvSpPr>
        <dsp:cNvPr id="0" name=""/>
        <dsp:cNvSpPr/>
      </dsp:nvSpPr>
      <dsp:spPr>
        <a:xfrm>
          <a:off x="5723536" y="1105737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46B4F-ED43-4B3C-B751-27E24736943E}">
      <dsp:nvSpPr>
        <dsp:cNvPr id="0" name=""/>
        <dsp:cNvSpPr/>
      </dsp:nvSpPr>
      <dsp:spPr>
        <a:xfrm>
          <a:off x="5723536" y="2715396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b="1" i="0" kern="1200"/>
            <a:t>Provide recommendations to increase members</a:t>
          </a:r>
          <a:endParaRPr lang="en-US" sz="2100" kern="1200"/>
        </a:p>
      </dsp:txBody>
      <dsp:txXfrm>
        <a:off x="5723536" y="2715396"/>
        <a:ext cx="4315781" cy="647367"/>
      </dsp:txXfrm>
    </dsp:sp>
    <dsp:sp modelId="{C0627161-85DF-4F91-8F5D-3A3A504ABF53}">
      <dsp:nvSpPr>
        <dsp:cNvPr id="0" name=""/>
        <dsp:cNvSpPr/>
      </dsp:nvSpPr>
      <dsp:spPr>
        <a:xfrm>
          <a:off x="5864988" y="3408873"/>
          <a:ext cx="3732753" cy="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We will discover potentials to </a:t>
          </a:r>
          <a:r>
            <a:rPr lang="en-US" sz="1600" b="0" kern="1200" dirty="0">
              <a:solidFill>
                <a:srgbClr val="0070C0"/>
              </a:solidFill>
            </a:rPr>
            <a:t>increase</a:t>
          </a:r>
          <a:r>
            <a:rPr lang="en-US" sz="1600" kern="1200" dirty="0"/>
            <a:t> </a:t>
          </a:r>
          <a:r>
            <a:rPr lang="en-US" sz="1600" b="0" kern="1200" dirty="0">
              <a:solidFill>
                <a:srgbClr val="0070C0"/>
              </a:solidFill>
            </a:rPr>
            <a:t>number</a:t>
          </a:r>
          <a:r>
            <a:rPr lang="en-US" sz="1600" kern="1200" dirty="0"/>
            <a:t> of </a:t>
          </a:r>
          <a:r>
            <a:rPr lang="en-US" sz="1600" b="0" kern="1200" dirty="0">
              <a:solidFill>
                <a:srgbClr val="0070C0"/>
              </a:solidFill>
            </a:rPr>
            <a:t>members</a:t>
          </a:r>
          <a:r>
            <a:rPr lang="en-US" sz="1600" kern="1200" dirty="0"/>
            <a:t> based on analytics</a:t>
          </a:r>
        </a:p>
      </dsp:txBody>
      <dsp:txXfrm>
        <a:off x="5864988" y="3408873"/>
        <a:ext cx="3732753" cy="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47758-037C-458E-B9E7-E51EE07A7AF4}">
      <dsp:nvSpPr>
        <dsp:cNvPr id="0" name=""/>
        <dsp:cNvSpPr/>
      </dsp:nvSpPr>
      <dsp:spPr>
        <a:xfrm>
          <a:off x="652493" y="871515"/>
          <a:ext cx="1510523" cy="15105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16B98-FDE6-4D4E-BFCD-AD248157B822}">
      <dsp:nvSpPr>
        <dsp:cNvPr id="0" name=""/>
        <dsp:cNvSpPr/>
      </dsp:nvSpPr>
      <dsp:spPr>
        <a:xfrm>
          <a:off x="652493" y="2501266"/>
          <a:ext cx="4315781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To get started, I encourage you to revisit the case study document:</a:t>
          </a:r>
          <a:r>
            <a:rPr lang="en-US" sz="2000" b="0" i="0" kern="1200" dirty="0"/>
            <a:t>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800" kern="1200" dirty="0"/>
        </a:p>
      </dsp:txBody>
      <dsp:txXfrm>
        <a:off x="652493" y="2501266"/>
        <a:ext cx="4315781" cy="1085906"/>
      </dsp:txXfrm>
    </dsp:sp>
    <dsp:sp modelId="{BD220E69-984E-44EB-BA1D-024B773692A5}">
      <dsp:nvSpPr>
        <dsp:cNvPr id="0" name=""/>
        <dsp:cNvSpPr/>
      </dsp:nvSpPr>
      <dsp:spPr>
        <a:xfrm>
          <a:off x="705383" y="3140872"/>
          <a:ext cx="4640543" cy="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"Case Study 1_How does a bike-share navigate speedy success.pdf".</a:t>
          </a:r>
          <a:r>
            <a:rPr lang="en-US" sz="1200" b="0" i="0" kern="1200" dirty="0"/>
            <a:t> 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"Divvy_Trips_2019_Q1_V1</a:t>
          </a:r>
          <a:r>
            <a:rPr lang="en-US" sz="1200" b="1" kern="1200" dirty="0"/>
            <a:t>.CSV</a:t>
          </a:r>
          <a:r>
            <a:rPr lang="en-US" sz="1200" b="1" i="0" kern="1200" dirty="0"/>
            <a:t>"</a:t>
          </a:r>
          <a:r>
            <a:rPr lang="en-US" sz="1200" b="1" kern="1200" dirty="0"/>
            <a:t>.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"</a:t>
          </a:r>
          <a:r>
            <a:rPr lang="en-US" sz="1200" b="1" kern="1200" dirty="0"/>
            <a:t>Divvy_Trips_2020_Q1_V1.CSV</a:t>
          </a:r>
          <a:r>
            <a:rPr lang="en-US" sz="1200" b="1" i="0" kern="1200" dirty="0"/>
            <a:t>"</a:t>
          </a:r>
          <a:r>
            <a:rPr lang="en-US" sz="1200" b="1" kern="1200" dirty="0"/>
            <a:t>.</a:t>
          </a:r>
          <a:endParaRPr lang="en-US" sz="1200" kern="1200" dirty="0"/>
        </a:p>
      </dsp:txBody>
      <dsp:txXfrm>
        <a:off x="705383" y="3140872"/>
        <a:ext cx="4640543" cy="706"/>
      </dsp:txXfrm>
    </dsp:sp>
    <dsp:sp modelId="{9C0A6E1C-7844-4F8B-B5E7-7F1E492B9F6F}">
      <dsp:nvSpPr>
        <dsp:cNvPr id="0" name=""/>
        <dsp:cNvSpPr/>
      </dsp:nvSpPr>
      <dsp:spPr>
        <a:xfrm>
          <a:off x="5885918" y="871515"/>
          <a:ext cx="1510523" cy="15105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3E581-FA9B-4B7F-BA85-3B44858EFDAC}">
      <dsp:nvSpPr>
        <dsp:cNvPr id="0" name=""/>
        <dsp:cNvSpPr/>
      </dsp:nvSpPr>
      <dsp:spPr>
        <a:xfrm>
          <a:off x="6175957" y="2501266"/>
          <a:ext cx="3049498" cy="1085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i="0" kern="1200" dirty="0"/>
            <a:t>It likely contains more details about </a:t>
          </a:r>
          <a:r>
            <a:rPr lang="en-US" sz="2000" b="1" i="0" kern="1200" dirty="0" err="1"/>
            <a:t>Cyclict's</a:t>
          </a:r>
          <a:r>
            <a:rPr lang="en-US" sz="2000" b="1" i="0" kern="1200" dirty="0"/>
            <a:t> specific challenges and what they hope to achieve.</a:t>
          </a:r>
          <a:endParaRPr lang="en-US" sz="2000" b="1" kern="1200" dirty="0"/>
        </a:p>
      </dsp:txBody>
      <dsp:txXfrm>
        <a:off x="6175957" y="2501266"/>
        <a:ext cx="3049498" cy="1085906"/>
      </dsp:txXfrm>
    </dsp:sp>
    <dsp:sp modelId="{7ACD37D2-B350-4534-9E3C-6A159BA2EB21}">
      <dsp:nvSpPr>
        <dsp:cNvPr id="0" name=""/>
        <dsp:cNvSpPr/>
      </dsp:nvSpPr>
      <dsp:spPr>
        <a:xfrm>
          <a:off x="5885918" y="3642626"/>
          <a:ext cx="4315781" cy="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433D6-A243-4E7A-A2CF-2875EA18E260}">
      <dsp:nvSpPr>
        <dsp:cNvPr id="0" name=""/>
        <dsp:cNvSpPr/>
      </dsp:nvSpPr>
      <dsp:spPr>
        <a:xfrm>
          <a:off x="0" y="362349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Trips</a:t>
          </a:r>
          <a:r>
            <a:rPr lang="en-US" sz="2000" kern="1200" dirty="0"/>
            <a:t> of both members and casuals with visuals</a:t>
          </a:r>
        </a:p>
      </dsp:txBody>
      <dsp:txXfrm>
        <a:off x="0" y="362349"/>
        <a:ext cx="10691811" cy="834750"/>
      </dsp:txXfrm>
    </dsp:sp>
    <dsp:sp modelId="{D89E8F04-2902-4D0C-9944-77177811F09B}">
      <dsp:nvSpPr>
        <dsp:cNvPr id="0" name=""/>
        <dsp:cNvSpPr/>
      </dsp:nvSpPr>
      <dsp:spPr>
        <a:xfrm>
          <a:off x="534590" y="67149"/>
          <a:ext cx="748426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Number of Trips depend on Day of Week</a:t>
          </a:r>
        </a:p>
      </dsp:txBody>
      <dsp:txXfrm>
        <a:off x="563411" y="95970"/>
        <a:ext cx="7426626" cy="532758"/>
      </dsp:txXfrm>
    </dsp:sp>
    <dsp:sp modelId="{A43196CF-39C9-49E8-939B-5192A2FA953B}">
      <dsp:nvSpPr>
        <dsp:cNvPr id="0" name=""/>
        <dsp:cNvSpPr/>
      </dsp:nvSpPr>
      <dsp:spPr>
        <a:xfrm>
          <a:off x="0" y="1600300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Ends</a:t>
          </a:r>
          <a:r>
            <a:rPr lang="en-US" sz="2000" kern="1200" dirty="0"/>
            <a:t> of both members and casuals with visuals</a:t>
          </a:r>
        </a:p>
      </dsp:txBody>
      <dsp:txXfrm>
        <a:off x="0" y="1600300"/>
        <a:ext cx="10691811" cy="834750"/>
      </dsp:txXfrm>
    </dsp:sp>
    <dsp:sp modelId="{5AB51C0D-185A-4D52-8D80-FE555691448D}">
      <dsp:nvSpPr>
        <dsp:cNvPr id="0" name=""/>
        <dsp:cNvSpPr/>
      </dsp:nvSpPr>
      <dsp:spPr>
        <a:xfrm>
          <a:off x="534590" y="1305099"/>
          <a:ext cx="7484268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2. Number of Ends depend on End stations</a:t>
          </a:r>
          <a:endParaRPr lang="en-US" sz="2000" kern="1200" dirty="0"/>
        </a:p>
      </dsp:txBody>
      <dsp:txXfrm>
        <a:off x="563411" y="1333920"/>
        <a:ext cx="7426626" cy="532758"/>
      </dsp:txXfrm>
    </dsp:sp>
    <dsp:sp modelId="{737AA60B-1846-412C-BE2D-E8F998668A69}">
      <dsp:nvSpPr>
        <dsp:cNvPr id="0" name=""/>
        <dsp:cNvSpPr/>
      </dsp:nvSpPr>
      <dsp:spPr>
        <a:xfrm>
          <a:off x="0" y="2891114"/>
          <a:ext cx="10691811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416560" rIns="82980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We will see the number of </a:t>
          </a:r>
          <a:r>
            <a:rPr lang="en-US" sz="2000" kern="1200" dirty="0">
              <a:solidFill>
                <a:srgbClr val="0070C0"/>
              </a:solidFill>
            </a:rPr>
            <a:t>Starts</a:t>
          </a:r>
          <a:r>
            <a:rPr lang="en-US" sz="2000" kern="1200" dirty="0"/>
            <a:t> of both members and casuals with visuals</a:t>
          </a:r>
        </a:p>
      </dsp:txBody>
      <dsp:txXfrm>
        <a:off x="0" y="2891114"/>
        <a:ext cx="10691811" cy="834750"/>
      </dsp:txXfrm>
    </dsp:sp>
    <dsp:sp modelId="{5CC43CAC-15B7-41EF-AAA4-AAFE115C8F86}">
      <dsp:nvSpPr>
        <dsp:cNvPr id="0" name=""/>
        <dsp:cNvSpPr/>
      </dsp:nvSpPr>
      <dsp:spPr>
        <a:xfrm>
          <a:off x="534590" y="2543050"/>
          <a:ext cx="7484268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3. Number of Starts depend on Start stations</a:t>
          </a:r>
          <a:endParaRPr lang="en-US" sz="2000" kern="1200" dirty="0"/>
        </a:p>
      </dsp:txBody>
      <dsp:txXfrm>
        <a:off x="563411" y="2571871"/>
        <a:ext cx="7426626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5BB0E-B615-4C0A-91DA-D573BBCA4824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E03127-9E48-419D-9F8B-AA58B0B60071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4CFC-627A-4990-B80A-128E5B32B9ED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Advertise at start, end stations, and highest Weekdays of customers</a:t>
          </a:r>
        </a:p>
      </dsp:txBody>
      <dsp:txXfrm>
        <a:off x="1336039" y="2282"/>
        <a:ext cx="4835908" cy="1156744"/>
      </dsp:txXfrm>
    </dsp:sp>
    <dsp:sp modelId="{378D1E78-EEEA-4B3A-9CE0-530C90365618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89FBE-FD7D-48B7-ABED-FE0656B5EAE8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B9F18-7C94-4873-970D-06A8BD0A3CB6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Promotion of annual member at start, end stations, and highest Weekdays of customers</a:t>
          </a:r>
        </a:p>
      </dsp:txBody>
      <dsp:txXfrm>
        <a:off x="1336039" y="1448212"/>
        <a:ext cx="4835908" cy="1156744"/>
      </dsp:txXfrm>
    </dsp:sp>
    <dsp:sp modelId="{555078E8-5B61-4AB0-B045-2EB24DC84FAA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834AE-3689-458B-BCA5-D65398CCDB00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8A44D-1684-46CC-AA2D-9CA0A75186AA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 to number of subscribers expected to come</a:t>
          </a:r>
        </a:p>
      </dsp:txBody>
      <dsp:txXfrm>
        <a:off x="1336039" y="2894143"/>
        <a:ext cx="4835908" cy="1156744"/>
      </dsp:txXfrm>
    </dsp:sp>
    <dsp:sp modelId="{8AAB8540-C488-4732-853A-C322F57EA429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7718A-FC5E-44E6-8571-38CB8AC1334A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E07F7-E1CF-472A-AC1D-83D8742FF100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Extend over the Chicago city for avoiding bike traffic</a:t>
          </a:r>
        </a:p>
      </dsp:txBody>
      <dsp:txXfrm>
        <a:off x="1336039" y="4340073"/>
        <a:ext cx="4835908" cy="115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1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4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0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45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48FC0-3C3F-1711-DF75-C6643000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32" r="29105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F2607-3BE3-24B9-B499-A7295574C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 dirty="0" err="1"/>
              <a:t>Cyclistic</a:t>
            </a:r>
            <a:r>
              <a:rPr lang="en-US" sz="3800" b="1" dirty="0"/>
              <a:t> bikes</a:t>
            </a:r>
            <a:br>
              <a:rPr lang="en-US" sz="3800" dirty="0"/>
            </a:br>
            <a:br>
              <a:rPr lang="en-US" sz="3800" dirty="0"/>
            </a:br>
            <a:r>
              <a:rPr lang="en-US" sz="2800" dirty="0"/>
              <a:t>How do annual </a:t>
            </a:r>
            <a:r>
              <a:rPr lang="en-US" sz="2800" dirty="0">
                <a:solidFill>
                  <a:srgbClr val="0070C0"/>
                </a:solidFill>
              </a:rPr>
              <a:t>members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70C0"/>
                </a:solidFill>
              </a:rPr>
              <a:t>casual</a:t>
            </a:r>
            <a:r>
              <a:rPr lang="en-US" sz="2800" dirty="0"/>
              <a:t> riders use </a:t>
            </a:r>
            <a:r>
              <a:rPr lang="en-US" sz="2800" dirty="0" err="1"/>
              <a:t>Cyclistic</a:t>
            </a:r>
            <a:r>
              <a:rPr lang="en-US" sz="2800" dirty="0"/>
              <a:t> bikes </a:t>
            </a:r>
            <a:r>
              <a:rPr lang="en-US" sz="2800" dirty="0">
                <a:solidFill>
                  <a:srgbClr val="0070C0"/>
                </a:solidFill>
              </a:rPr>
              <a:t>differently</a:t>
            </a:r>
            <a:r>
              <a:rPr lang="en-US" sz="2800" dirty="0"/>
              <a:t>?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5B03-755C-329B-A4FC-3644B1304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March 2025</a:t>
            </a:r>
          </a:p>
          <a:p>
            <a:r>
              <a:rPr lang="en-US" dirty="0"/>
              <a:t>Bassam </a:t>
            </a:r>
            <a:r>
              <a:rPr lang="en-US" dirty="0" err="1"/>
              <a:t>Kasar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82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191BAB7-8F31-75B8-AD9C-F9887166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Goal for our discussion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58FF2C-7E1E-8DF3-B40D-6211DE076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229701"/>
              </p:ext>
            </p:extLst>
          </p:nvPr>
        </p:nvGraphicFramePr>
        <p:xfrm>
          <a:off x="700088" y="1447801"/>
          <a:ext cx="10691812" cy="45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76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6B6AEA-CCDE-A7F8-4A58-4F30FC9D2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i="0" dirty="0" err="1">
                <a:effectLst/>
                <a:latin typeface="Source Sans Pro" panose="020B0503030403020204" pitchFamily="34" charset="0"/>
              </a:rPr>
              <a:t>Cyclict</a:t>
            </a:r>
            <a:r>
              <a:rPr lang="en-US" sz="2500" b="1" i="0" dirty="0">
                <a:effectLst/>
                <a:latin typeface="Source Sans Pro" panose="020B0503030403020204" pitchFamily="34" charset="0"/>
              </a:rPr>
              <a:t> Bike-Share: A Data-Driven Approach to Growth</a:t>
            </a:r>
            <a:br>
              <a:rPr lang="en-US" sz="2500" b="0" i="0" dirty="0">
                <a:effectLst/>
                <a:latin typeface="Source Sans Pro" panose="020B0503030403020204" pitchFamily="34" charset="0"/>
              </a:rPr>
            </a:br>
            <a:br>
              <a:rPr lang="en-US" sz="2500" dirty="0"/>
            </a:br>
            <a:endParaRPr lang="en-US" sz="2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3F3B65-484B-105E-48F6-CE6C4FC54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281113"/>
              </p:ext>
            </p:extLst>
          </p:nvPr>
        </p:nvGraphicFramePr>
        <p:xfrm>
          <a:off x="700088" y="1447801"/>
          <a:ext cx="10691812" cy="451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70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4DFB9A-7DE6-4688-7FA5-B9095FC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Exploring </a:t>
            </a:r>
            <a:r>
              <a:rPr lang="en-US" b="0" i="0" dirty="0" err="1">
                <a:effectLst/>
                <a:latin typeface="Source Sans Pro" panose="020B0503030403020204" pitchFamily="34" charset="0"/>
              </a:rPr>
              <a:t>Cyclict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 Ridership Patterns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F9AFC-7BFE-B59E-6CC6-0270DEC595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58192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26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6A57B-0EE8-479F-2CA7-C6041BA50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/>
              <a:t>Number of trips depend on Weekdays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8038-5276-A125-A7FE-8FA7B2DD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</a:rPr>
              <a:t>Key takeaways</a:t>
            </a:r>
          </a:p>
          <a:p>
            <a:r>
              <a:rPr lang="en-US" sz="1900" dirty="0"/>
              <a:t>1 is Sunday and 7 Saturday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70C0"/>
                </a:solidFill>
              </a:rPr>
              <a:t>Highest Trips </a:t>
            </a:r>
            <a:r>
              <a:rPr lang="en-US" sz="1900" dirty="0"/>
              <a:t>of Members on Tuesday while Casuals on Sunday</a:t>
            </a:r>
          </a:p>
          <a:p>
            <a:endParaRPr lang="en-US" sz="1900" dirty="0"/>
          </a:p>
          <a:p>
            <a:r>
              <a:rPr lang="en-US" sz="1900" dirty="0">
                <a:solidFill>
                  <a:srgbClr val="0070C0"/>
                </a:solidFill>
              </a:rPr>
              <a:t>Lowest Trips </a:t>
            </a:r>
            <a:r>
              <a:rPr lang="en-US" sz="1900" dirty="0"/>
              <a:t>of Members on Saturday while </a:t>
            </a:r>
            <a:r>
              <a:rPr lang="en-US" sz="1900" dirty="0" err="1"/>
              <a:t>Casulas</a:t>
            </a:r>
            <a:r>
              <a:rPr lang="en-US" sz="1900" dirty="0"/>
              <a:t> on Monday</a:t>
            </a:r>
          </a:p>
          <a:p>
            <a:endParaRPr lang="en-US" sz="1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and red bars&#10;&#10;AI-generated content may be incorrect.">
            <a:extLst>
              <a:ext uri="{FF2B5EF4-FFF2-40B4-BE49-F238E27FC236}">
                <a16:creationId xmlns:a16="http://schemas.microsoft.com/office/drawing/2014/main" id="{0E8F74A0-7301-7F4D-8C95-91C3035AA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65" y="2175368"/>
            <a:ext cx="6072188" cy="28842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2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DAA86-99C6-42CF-4D33-003C4B589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1281436" cy="11802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Top 5 Most Frequent Start Stations by 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F376-FE76-90F3-D60C-F9DE3F781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Data Overview</a:t>
            </a:r>
          </a:p>
          <a:p>
            <a:r>
              <a:rPr lang="en-US" dirty="0"/>
              <a:t>Data show the most used </a:t>
            </a:r>
            <a:r>
              <a:rPr lang="en-US" dirty="0">
                <a:solidFill>
                  <a:srgbClr val="0070C0"/>
                </a:solidFill>
              </a:rPr>
              <a:t>Start stations</a:t>
            </a:r>
          </a:p>
          <a:p>
            <a:endParaRPr lang="en-US" dirty="0"/>
          </a:p>
          <a:p>
            <a:r>
              <a:rPr lang="en-US" dirty="0"/>
              <a:t>Most start station used by </a:t>
            </a:r>
            <a:r>
              <a:rPr lang="en-US" dirty="0">
                <a:solidFill>
                  <a:srgbClr val="0070C0"/>
                </a:solidFill>
              </a:rPr>
              <a:t>Casuals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HR HQ station</a:t>
            </a:r>
          </a:p>
          <a:p>
            <a:endParaRPr lang="en-US" dirty="0"/>
          </a:p>
          <a:p>
            <a:r>
              <a:rPr lang="en-US" dirty="0"/>
              <a:t>Most start station used by </a:t>
            </a:r>
            <a:r>
              <a:rPr lang="en-US" dirty="0">
                <a:solidFill>
                  <a:srgbClr val="0070C0"/>
                </a:solidFill>
              </a:rPr>
              <a:t>Members</a:t>
            </a:r>
            <a:r>
              <a:rPr lang="en-US" dirty="0"/>
              <a:t> is </a:t>
            </a:r>
            <a:r>
              <a:rPr lang="en-US" dirty="0">
                <a:solidFill>
                  <a:srgbClr val="0070C0"/>
                </a:solidFill>
              </a:rPr>
              <a:t>Canal St &amp; Adams 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 showing a number of people&#10;&#10;AI-generated content may be incorrect.">
            <a:extLst>
              <a:ext uri="{FF2B5EF4-FFF2-40B4-BE49-F238E27FC236}">
                <a16:creationId xmlns:a16="http://schemas.microsoft.com/office/drawing/2014/main" id="{5D5293EE-9E05-7EC7-40D8-90DC4E18D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2690453"/>
            <a:ext cx="5549902" cy="263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69477-D5E2-84D2-D5ED-868F6569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Top 5 Most Frequent End Stations by User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3A7C3-F928-32B9-6988-66A7B871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>
                <a:solidFill>
                  <a:srgbClr val="0070C0"/>
                </a:solidFill>
              </a:rPr>
              <a:t>Data Overview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Data Show the most used </a:t>
            </a:r>
            <a:r>
              <a:rPr lang="en-US" sz="1700" dirty="0">
                <a:solidFill>
                  <a:srgbClr val="0070C0"/>
                </a:solidFill>
              </a:rPr>
              <a:t>End Stations 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Most end station used by </a:t>
            </a:r>
            <a:r>
              <a:rPr lang="en-US" sz="1700" dirty="0">
                <a:solidFill>
                  <a:srgbClr val="0070C0"/>
                </a:solidFill>
              </a:rPr>
              <a:t>Casuals</a:t>
            </a:r>
            <a:r>
              <a:rPr lang="en-US" sz="1700" dirty="0"/>
              <a:t> is </a:t>
            </a:r>
            <a:r>
              <a:rPr lang="en-US" sz="1700" dirty="0">
                <a:solidFill>
                  <a:srgbClr val="0070C0"/>
                </a:solidFill>
              </a:rPr>
              <a:t>HR HQ station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Most end station used by </a:t>
            </a:r>
            <a:r>
              <a:rPr lang="en-US" sz="1700" dirty="0">
                <a:solidFill>
                  <a:srgbClr val="0070C0"/>
                </a:solidFill>
              </a:rPr>
              <a:t>Members</a:t>
            </a:r>
            <a:r>
              <a:rPr lang="en-US" sz="1700" dirty="0"/>
              <a:t> is </a:t>
            </a:r>
            <a:r>
              <a:rPr lang="en-US" sz="1700" dirty="0">
                <a:solidFill>
                  <a:srgbClr val="0070C0"/>
                </a:solidFill>
              </a:rPr>
              <a:t>Canal St &amp; Adams St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Here show that both </a:t>
            </a:r>
            <a:r>
              <a:rPr lang="en-US" sz="1700" dirty="0">
                <a:solidFill>
                  <a:srgbClr val="0070C0"/>
                </a:solidFill>
              </a:rPr>
              <a:t>highest start and end station are same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536957-209C-8A73-416B-071E84865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99" y="2348806"/>
            <a:ext cx="6072188" cy="28842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2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703786-4E8C-7BB3-4CFF-946E171B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What should </a:t>
            </a:r>
            <a:r>
              <a:rPr lang="en-US" b="1" dirty="0" err="1"/>
              <a:t>Cyclistic</a:t>
            </a:r>
            <a:r>
              <a:rPr lang="en-US" b="1" dirty="0"/>
              <a:t> bikes </a:t>
            </a:r>
            <a:r>
              <a:rPr lang="en-US" dirty="0"/>
              <a:t>do After seen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040D42-8A3F-C44B-65FB-899B9C4A46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52379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7928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403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Source Sans Pro</vt:lpstr>
      <vt:lpstr>Univers Condensed</vt:lpstr>
      <vt:lpstr>ChronicleVTI</vt:lpstr>
      <vt:lpstr>Cyclistic bikes  How do annual members and casual riders use Cyclistic bikes differently? </vt:lpstr>
      <vt:lpstr>Goal for our discussion today</vt:lpstr>
      <vt:lpstr>Cyclict Bike-Share: A Data-Driven Approach to Growth  </vt:lpstr>
      <vt:lpstr>Exploring Cyclict Ridership Patterns</vt:lpstr>
      <vt:lpstr>Number of trips depend on Weekdays</vt:lpstr>
      <vt:lpstr>Top 5 Most Frequent Start Stations by User Type</vt:lpstr>
      <vt:lpstr>Top 5 Most Frequent End Stations by User Type</vt:lpstr>
      <vt:lpstr>What should Cyclistic bikes do After seen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BASSAM NASIB - KASAR</dc:creator>
  <cp:lastModifiedBy>BASSAM NASIB - KASAR</cp:lastModifiedBy>
  <cp:revision>1</cp:revision>
  <dcterms:created xsi:type="dcterms:W3CDTF">2025-03-19T19:42:19Z</dcterms:created>
  <dcterms:modified xsi:type="dcterms:W3CDTF">2025-03-20T00:35:32Z</dcterms:modified>
</cp:coreProperties>
</file>