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861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2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7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2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2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18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8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54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AFAB-6C03-4261-A338-06CC12E8DF43}" type="datetimeFigureOut">
              <a:rPr lang="en-CA" smtClean="0"/>
              <a:t>2019-07-14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1DC509-0D54-40DA-88EF-3EA0ECDC099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7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Finance.html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D5D5-5601-4FA7-BF81-BF02F7EC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Straddle Option Selection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81D11-4736-4BE9-B287-E8AD7D05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Bassam Rizk</a:t>
            </a:r>
          </a:p>
          <a:p>
            <a:r>
              <a:rPr lang="en-CA" dirty="0"/>
              <a:t>CSDA-1050F18S1</a:t>
            </a:r>
          </a:p>
        </p:txBody>
      </p:sp>
    </p:spTree>
    <p:extLst>
      <p:ext uri="{BB962C8B-B14F-4D97-AF65-F5344CB8AC3E}">
        <p14:creationId xmlns:p14="http://schemas.microsoft.com/office/powerpoint/2010/main" val="13456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C9A0-3547-40BA-A0AA-4FA28103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DC96-9FC5-4416-A21F-A4322198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208" y="1640490"/>
            <a:ext cx="11728505" cy="1365235"/>
          </a:xfrm>
        </p:spPr>
        <p:txBody>
          <a:bodyPr>
            <a:normAutofit lnSpcReduction="10000"/>
          </a:bodyPr>
          <a:lstStyle/>
          <a:p>
            <a:r>
              <a:rPr lang="en-CA" sz="1400" b="1" dirty="0"/>
              <a:t>Purpose</a:t>
            </a:r>
            <a:endParaRPr lang="en-CA" sz="1400" dirty="0"/>
          </a:p>
          <a:p>
            <a:pPr lvl="1"/>
            <a:r>
              <a:rPr lang="en-CA" sz="1200" dirty="0"/>
              <a:t>I would like to develop an option screening algorithm for stocks whose option Trees are likely to rally upward or downward due to a combination of corporate &amp;/or market events.</a:t>
            </a:r>
          </a:p>
          <a:p>
            <a:pPr lvl="1"/>
            <a:r>
              <a:rPr lang="en-CA" sz="1200" dirty="0"/>
              <a:t>That would be leveraged for a straddle* trading strategy.</a:t>
            </a:r>
          </a:p>
          <a:p>
            <a:endParaRPr lang="en-CA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64610-060C-4317-88A4-D8DC48AD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51" y="2738144"/>
            <a:ext cx="5472849" cy="265034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CA" sz="1800" b="1" dirty="0"/>
              <a:t>Approach</a:t>
            </a:r>
          </a:p>
          <a:p>
            <a:pPr lvl="1"/>
            <a:r>
              <a:rPr lang="en-CA" sz="1600" dirty="0"/>
              <a:t>Download:</a:t>
            </a:r>
          </a:p>
          <a:p>
            <a:pPr lvl="2"/>
            <a:r>
              <a:rPr lang="en-CA" sz="1400" dirty="0"/>
              <a:t>S&amp;P 500 list of symbol</a:t>
            </a:r>
          </a:p>
          <a:p>
            <a:pPr lvl="2"/>
            <a:r>
              <a:rPr lang="en-CA" sz="1400" dirty="0"/>
              <a:t>S&amp;P 500 Stock historical (10 years)</a:t>
            </a:r>
          </a:p>
          <a:p>
            <a:pPr lvl="2"/>
            <a:r>
              <a:rPr lang="en-CA" sz="1400" dirty="0"/>
              <a:t>S&amp;P 500 Option Tree historical data </a:t>
            </a:r>
          </a:p>
          <a:p>
            <a:pPr lvl="2"/>
            <a:r>
              <a:rPr lang="en-CA" sz="1400" dirty="0"/>
              <a:t>Greeks historical data</a:t>
            </a:r>
          </a:p>
          <a:p>
            <a:pPr lvl="1"/>
            <a:r>
              <a:rPr lang="en-CA" sz="1600" dirty="0"/>
              <a:t>Consolidate &amp; clean all 3 data sets</a:t>
            </a:r>
          </a:p>
          <a:p>
            <a:pPr lvl="1"/>
            <a:r>
              <a:rPr lang="en-CA" sz="1600" dirty="0"/>
              <a:t>Divide data into test &amp; training sets</a:t>
            </a:r>
            <a:endParaRPr lang="en-US" sz="1600" dirty="0"/>
          </a:p>
          <a:p>
            <a:endParaRPr lang="en-CA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36FBD-4988-439E-9D9F-2E371F6CD8CF}"/>
              </a:ext>
            </a:extLst>
          </p:cNvPr>
          <p:cNvSpPr txBox="1"/>
          <p:nvPr/>
        </p:nvSpPr>
        <p:spPr>
          <a:xfrm>
            <a:off x="111842" y="5664877"/>
            <a:ext cx="1196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*Straddle is a simultaneous purchase of options to buy and to sell a security or commodity at a fixed price, allowing the purchaser to make a profit whether the price of the security or commodity goes up or down.</a:t>
            </a:r>
            <a:endParaRPr lang="en-CA" sz="1200" i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075B15-8568-4D7B-A47F-723D8E57AD84}"/>
              </a:ext>
            </a:extLst>
          </p:cNvPr>
          <p:cNvSpPr txBox="1">
            <a:spLocks/>
          </p:cNvSpPr>
          <p:nvPr/>
        </p:nvSpPr>
        <p:spPr>
          <a:xfrm>
            <a:off x="6252034" y="2710125"/>
            <a:ext cx="5708908" cy="2678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1600" dirty="0">
                <a:solidFill>
                  <a:schemeClr val="bg1"/>
                </a:solidFill>
              </a:rPr>
              <a:t>Using training data sets:</a:t>
            </a:r>
          </a:p>
          <a:p>
            <a:pPr lvl="2"/>
            <a:r>
              <a:rPr lang="en-CA" sz="1400" dirty="0">
                <a:solidFill>
                  <a:schemeClr val="bg1"/>
                </a:solidFill>
              </a:rPr>
              <a:t>Isolate historical straddle opportunities during the last 10 years (where stock price had a 5% increase with similar increase in option prices)</a:t>
            </a:r>
          </a:p>
          <a:p>
            <a:pPr lvl="2"/>
            <a:r>
              <a:rPr lang="en-CA" sz="1400" dirty="0">
                <a:solidFill>
                  <a:schemeClr val="bg1"/>
                </a:solidFill>
              </a:rPr>
              <a:t>Clustering for optimal straddle opportunities using multi variables (strike price in the option tree, Greeks, market depths, beta, volatility)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Using testing data set: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Test the top 10 selection combinations</a:t>
            </a:r>
          </a:p>
          <a:p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0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2169-CBB5-41EA-BDBB-79E861D0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6202-CDAC-4916-85E9-AFF1CDA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fOptions</a:t>
            </a:r>
            <a:r>
              <a:rPr lang="en-CA" dirty="0"/>
              <a:t> (Option pricing tool)</a:t>
            </a:r>
          </a:p>
          <a:p>
            <a:r>
              <a:rPr lang="en-CA" dirty="0" err="1"/>
              <a:t>RQuantLib</a:t>
            </a:r>
            <a:r>
              <a:rPr lang="en-CA" dirty="0"/>
              <a:t> (Option pricing tool)</a:t>
            </a:r>
          </a:p>
          <a:p>
            <a:r>
              <a:rPr lang="en-CA" dirty="0" err="1"/>
              <a:t>Quantmod</a:t>
            </a:r>
            <a:r>
              <a:rPr lang="en-CA" dirty="0"/>
              <a:t> (Option price &amp; Greeks display tool from Yahoo)</a:t>
            </a:r>
          </a:p>
          <a:p>
            <a:r>
              <a:rPr lang="en-CA" dirty="0" err="1"/>
              <a:t>Backtest</a:t>
            </a:r>
            <a:r>
              <a:rPr lang="en-CA" dirty="0"/>
              <a:t> (</a:t>
            </a:r>
            <a:r>
              <a:rPr lang="en-CA" dirty="0" err="1"/>
              <a:t>backtesting</a:t>
            </a:r>
            <a:r>
              <a:rPr lang="en-CA" dirty="0"/>
              <a:t> investment strategies)</a:t>
            </a:r>
          </a:p>
          <a:p>
            <a:r>
              <a:rPr lang="en-CA" dirty="0" err="1"/>
              <a:t>PortfolioSim</a:t>
            </a:r>
            <a:r>
              <a:rPr lang="en-CA" dirty="0"/>
              <a:t> (Simulation tool)</a:t>
            </a:r>
          </a:p>
          <a:p>
            <a:r>
              <a:rPr lang="en-CA" dirty="0" err="1"/>
              <a:t>fCertificates</a:t>
            </a:r>
            <a:r>
              <a:rPr lang="en-CA" dirty="0"/>
              <a:t> (embedded Options strategies functions)</a:t>
            </a:r>
          </a:p>
          <a:p>
            <a:r>
              <a:rPr lang="en-CA" dirty="0"/>
              <a:t>GUIDE (</a:t>
            </a:r>
            <a:r>
              <a:rPr lang="en-US" dirty="0"/>
              <a:t>calculators for Option pricing with 3D plots)</a:t>
            </a:r>
          </a:p>
          <a:p>
            <a:r>
              <a:rPr lang="en-US" dirty="0" err="1"/>
              <a:t>QuantTools</a:t>
            </a:r>
            <a:r>
              <a:rPr lang="en-US" dirty="0"/>
              <a:t> (historical Stock/Option pricing download)</a:t>
            </a:r>
          </a:p>
          <a:p>
            <a:r>
              <a:rPr lang="en-US" dirty="0" err="1"/>
              <a:t>QuantMode</a:t>
            </a:r>
            <a:r>
              <a:rPr lang="en-US" dirty="0"/>
              <a:t> (historical prices for Stocks / Options)</a:t>
            </a:r>
          </a:p>
          <a:p>
            <a:r>
              <a:rPr lang="en-US" dirty="0" err="1"/>
              <a:t>Quandl</a:t>
            </a:r>
            <a:r>
              <a:rPr lang="en-US" dirty="0"/>
              <a:t> (historical prices for stocks / Options)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29167-395B-45B8-819C-DD227133E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A list of some of the libraries that I will be using a list of libraries:</a:t>
            </a:r>
          </a:p>
          <a:p>
            <a:r>
              <a:rPr lang="en-CA" dirty="0">
                <a:hlinkClick r:id="rId2"/>
              </a:rPr>
              <a:t>https://cran.r-project.org/web/views/Finance.html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09067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144</TotalTime>
  <Words>286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Straddle Option Selection Tool</vt:lpstr>
      <vt:lpstr>Purpose &amp; Approach</vt:lpstr>
      <vt:lpstr>Tools &amp;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Straddle Option Selection Tool</dc:title>
  <dc:creator>Bassam Rizk</dc:creator>
  <cp:lastModifiedBy>Bassam Rizk</cp:lastModifiedBy>
  <cp:revision>11</cp:revision>
  <dcterms:created xsi:type="dcterms:W3CDTF">2019-07-14T19:06:12Z</dcterms:created>
  <dcterms:modified xsi:type="dcterms:W3CDTF">2019-07-14T21:30:59Z</dcterms:modified>
</cp:coreProperties>
</file>