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8682a29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98682a29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8682a29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8682a29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18cd9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18cd9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8682a29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98682a29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81bd1ba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81bd1ba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4575" y="795225"/>
            <a:ext cx="52227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INFORMATION RETRIEVAL SYSTEM</a:t>
            </a:r>
            <a:endParaRPr b="1" sz="4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94925" y="3906750"/>
            <a:ext cx="44601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dk1"/>
                </a:highlight>
              </a:rPr>
              <a:t>PREPARED BY:</a:t>
            </a:r>
            <a:endParaRPr b="1" sz="15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BASSAM NAEEM (12)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SARIA AHMED (63)</a:t>
            </a:r>
            <a:endParaRPr b="1" sz="15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1322" t="0"/>
          <a:stretch/>
        </p:blipFill>
        <p:spPr>
          <a:xfrm>
            <a:off x="179625" y="2984475"/>
            <a:ext cx="4752201" cy="1220425"/>
          </a:xfrm>
          <a:prstGeom prst="rect">
            <a:avLst/>
          </a:prstGeom>
          <a:noFill/>
          <a:ln>
            <a:noFill/>
          </a:ln>
          <a:effectLst>
            <a:reflection blurRad="0" dir="5400000" dist="123825" endA="0" endPos="52999" fadeDir="5400012" kx="0" rotWithShape="0" algn="bl" stA="97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126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b="1" lang="en"/>
              <a:t>: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570750"/>
            <a:ext cx="70389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IRS is a </a:t>
            </a:r>
            <a:r>
              <a:rPr lang="en" sz="1400"/>
              <a:t>method</a:t>
            </a:r>
            <a:r>
              <a:rPr lang="en" sz="1400"/>
              <a:t> used to extract chunks of required information to a user through a series of different tasks.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first task of an IR system is to preprocess documents. In this context, we consider the following steps: document granularity, tokenization, stemming and text normalization etc.</a:t>
            </a:r>
            <a:endParaRPr sz="12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25" y="1974750"/>
            <a:ext cx="3728850" cy="29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38987" y="495089"/>
            <a:ext cx="7038900" cy="4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Tokenization:</a:t>
            </a:r>
            <a:r>
              <a:rPr lang="en"/>
              <a:t> splitting up a larger body of text into smaller lines, words or even creating words for a non-English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Boolean operations: </a:t>
            </a:r>
            <a:r>
              <a:rPr lang="en"/>
              <a:t>Boolean Operators are simple words (AND, OR, NOT or AND NOT). Boolean operators are useful in saving time by focusing searches for more 'on-target' results that are more appropriate to your needs, eliminating unsuitable or inappropriate.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Nltk: </a:t>
            </a:r>
            <a:r>
              <a:rPr lang="en"/>
              <a:t>Natural Language toolkit is used for building up Python programs to work with human language data. In here nltk is being used for tokenization and stemming.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Tkinter: </a:t>
            </a:r>
            <a:r>
              <a:rPr lang="en"/>
              <a:t>Tkinter is the standard GUI library for Python. Python when combined with Tkinter provides a fast and easy way to create GUI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Porter stemmer: </a:t>
            </a:r>
            <a:r>
              <a:rPr lang="en"/>
              <a:t>Stemming is the process of reducing a word to its word stem that affixes to suffixes and prefixes or to the roots of words it was introduced by Martin Porter in 1980.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Exception:</a:t>
            </a:r>
            <a:r>
              <a:rPr lang="en"/>
              <a:t> Exception handling is been implied to reduce run time errors</a:t>
            </a:r>
            <a:r>
              <a:rPr b="1"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7059" l="3099" r="13141" t="6750"/>
          <a:stretch/>
        </p:blipFill>
        <p:spPr>
          <a:xfrm>
            <a:off x="2118600" y="999425"/>
            <a:ext cx="4906776" cy="33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2118588" y="235050"/>
            <a:ext cx="4906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Porter Stemming</a:t>
            </a:r>
            <a:endParaRPr i="1" sz="3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2" u="sng">
                <a:latin typeface="Arial"/>
                <a:ea typeface="Arial"/>
                <a:cs typeface="Arial"/>
                <a:sym typeface="Arial"/>
              </a:rPr>
              <a:t>Indexing System</a:t>
            </a:r>
            <a:r>
              <a:rPr lang="en" sz="1722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" sz="1833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11">
                <a:latin typeface="Arial"/>
                <a:ea typeface="Arial"/>
                <a:cs typeface="Arial"/>
                <a:sym typeface="Arial"/>
              </a:rPr>
              <a:t>Indexing and searching methods and procedures (an indexing system can be human or automated);</a:t>
            </a:r>
            <a:endParaRPr sz="16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2" u="sng">
                <a:latin typeface="Arial"/>
                <a:ea typeface="Arial"/>
                <a:cs typeface="Arial"/>
                <a:sym typeface="Arial"/>
              </a:rPr>
              <a:t>Collection of documents </a:t>
            </a:r>
            <a:r>
              <a:rPr b="1" lang="en" sz="1722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11">
                <a:latin typeface="Arial"/>
                <a:ea typeface="Arial"/>
                <a:cs typeface="Arial"/>
                <a:sym typeface="Arial"/>
              </a:rPr>
              <a:t>Text, image or multimedia documents, or document surrogates (for example </a:t>
            </a:r>
            <a:r>
              <a:rPr lang="en" sz="1611">
                <a:latin typeface="Arial"/>
                <a:ea typeface="Arial"/>
                <a:cs typeface="Arial"/>
                <a:sym typeface="Arial"/>
              </a:rPr>
              <a:t>bibliographic</a:t>
            </a:r>
            <a:r>
              <a:rPr lang="en" sz="1611">
                <a:latin typeface="Arial"/>
                <a:ea typeface="Arial"/>
                <a:cs typeface="Arial"/>
                <a:sym typeface="Arial"/>
              </a:rPr>
              <a:t> records).</a:t>
            </a:r>
            <a:endParaRPr sz="16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2" u="sng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" sz="1722" u="sng">
                <a:latin typeface="Arial"/>
                <a:ea typeface="Arial"/>
                <a:cs typeface="Arial"/>
                <a:sym typeface="Arial"/>
              </a:rPr>
              <a:t>efined set of queries:</a:t>
            </a:r>
            <a:r>
              <a:rPr lang="en" sz="1611">
                <a:latin typeface="Arial"/>
                <a:ea typeface="Arial"/>
                <a:cs typeface="Arial"/>
                <a:sym typeface="Arial"/>
              </a:rPr>
              <a:t> Which are input into the system, with or without the involvement of a human searcher; and</a:t>
            </a:r>
            <a:endParaRPr sz="16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2" u="sng">
                <a:latin typeface="Arial"/>
                <a:ea typeface="Arial"/>
                <a:cs typeface="Arial"/>
                <a:sym typeface="Arial"/>
              </a:rPr>
              <a:t>Evaluation criteria</a:t>
            </a:r>
            <a:r>
              <a:rPr b="1" i="1" lang="en" sz="1722" u="sng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611">
                <a:latin typeface="Arial"/>
                <a:ea typeface="Arial"/>
                <a:cs typeface="Arial"/>
                <a:sym typeface="Arial"/>
              </a:rPr>
              <a:t>    Specified measures by which each system is evaluated.</a:t>
            </a:r>
            <a:endParaRPr sz="16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125125" y="1563450"/>
            <a:ext cx="7108800" cy="1814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تخلیَہ</a:t>
            </a:r>
            <a:endParaRPr b="1" sz="10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