
<file path=[Content_Types].xml><?xml version="1.0" encoding="utf-8"?>
<Types xmlns="http://schemas.openxmlformats.org/package/2006/content-types">
  <Default Extension="gif" ContentType="image/gif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5.jpg" ContentType="image/jpeg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6" r:id="rId5"/>
    <p:sldId id="257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8" r:id="rId28"/>
    <p:sldId id="299" r:id="rId29"/>
    <p:sldId id="301" r:id="rId30"/>
    <p:sldId id="302" r:id="rId31"/>
    <p:sldId id="303" r:id="rId32"/>
    <p:sldId id="304" r:id="rId33"/>
    <p:sldId id="305" r:id="rId34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>
      <p:cViewPr varScale="1">
        <p:scale>
          <a:sx n="86" d="100"/>
          <a:sy n="86" d="100"/>
        </p:scale>
        <p:origin x="1248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ussef Ahmed" userId="b61cda60-9824-42ea-a624-079a359a3131" providerId="ADAL" clId="{42A7254E-3DDF-46C2-86A9-037C7B4B7440}"/>
    <pc:docChg chg="undo custSel addSld delSld modSld">
      <pc:chgData name="Youssef Ahmed" userId="b61cda60-9824-42ea-a624-079a359a3131" providerId="ADAL" clId="{42A7254E-3DDF-46C2-86A9-037C7B4B7440}" dt="2023-02-15T16:07:08.030" v="1479" actId="1076"/>
      <pc:docMkLst>
        <pc:docMk/>
      </pc:docMkLst>
      <pc:sldChg chg="addSp delSp modSp mod">
        <pc:chgData name="Youssef Ahmed" userId="b61cda60-9824-42ea-a624-079a359a3131" providerId="ADAL" clId="{42A7254E-3DDF-46C2-86A9-037C7B4B7440}" dt="2023-02-15T02:18:48.108" v="208"/>
        <pc:sldMkLst>
          <pc:docMk/>
          <pc:sldMk cId="200273008" sldId="287"/>
        </pc:sldMkLst>
        <pc:spChg chg="mod">
          <ac:chgData name="Youssef Ahmed" userId="b61cda60-9824-42ea-a624-079a359a3131" providerId="ADAL" clId="{42A7254E-3DDF-46C2-86A9-037C7B4B7440}" dt="2023-02-15T01:47:19.461" v="14" actId="1076"/>
          <ac:spMkLst>
            <pc:docMk/>
            <pc:sldMk cId="200273008" sldId="287"/>
            <ac:spMk id="2" creationId="{00000000-0000-0000-0000-000000000000}"/>
          </ac:spMkLst>
        </pc:spChg>
        <pc:spChg chg="mod">
          <ac:chgData name="Youssef Ahmed" userId="b61cda60-9824-42ea-a624-079a359a3131" providerId="ADAL" clId="{42A7254E-3DDF-46C2-86A9-037C7B4B7440}" dt="2023-02-15T01:48:17.881" v="80" actId="14100"/>
          <ac:spMkLst>
            <pc:docMk/>
            <pc:sldMk cId="200273008" sldId="287"/>
            <ac:spMk id="6" creationId="{1AD32A1C-187C-4F11-BBA9-983D15AC8CA5}"/>
          </ac:spMkLst>
        </pc:spChg>
        <pc:spChg chg="add del">
          <ac:chgData name="Youssef Ahmed" userId="b61cda60-9824-42ea-a624-079a359a3131" providerId="ADAL" clId="{42A7254E-3DDF-46C2-86A9-037C7B4B7440}" dt="2023-02-15T02:18:48.108" v="208"/>
          <ac:spMkLst>
            <pc:docMk/>
            <pc:sldMk cId="200273008" sldId="287"/>
            <ac:spMk id="7" creationId="{E9764BD2-7235-4299-919C-6E8094633063}"/>
          </ac:spMkLst>
        </pc:spChg>
        <pc:picChg chg="del">
          <ac:chgData name="Youssef Ahmed" userId="b61cda60-9824-42ea-a624-079a359a3131" providerId="ADAL" clId="{42A7254E-3DDF-46C2-86A9-037C7B4B7440}" dt="2023-02-15T01:49:53.987" v="90" actId="478"/>
          <ac:picMkLst>
            <pc:docMk/>
            <pc:sldMk cId="200273008" sldId="287"/>
            <ac:picMk id="4" creationId="{C4ACA97A-7A49-4469-BB88-4D05E6611939}"/>
          </ac:picMkLst>
        </pc:picChg>
        <pc:picChg chg="add mod">
          <ac:chgData name="Youssef Ahmed" userId="b61cda60-9824-42ea-a624-079a359a3131" providerId="ADAL" clId="{42A7254E-3DDF-46C2-86A9-037C7B4B7440}" dt="2023-02-15T01:50:54.040" v="92" actId="1076"/>
          <ac:picMkLst>
            <pc:docMk/>
            <pc:sldMk cId="200273008" sldId="287"/>
            <ac:picMk id="5" creationId="{94F04C6D-5FE2-4F51-A295-8826C2E0EA54}"/>
          </ac:picMkLst>
        </pc:picChg>
      </pc:sldChg>
      <pc:sldChg chg="addSp delSp modSp mod">
        <pc:chgData name="Youssef Ahmed" userId="b61cda60-9824-42ea-a624-079a359a3131" providerId="ADAL" clId="{42A7254E-3DDF-46C2-86A9-037C7B4B7440}" dt="2023-02-15T02:38:13.677" v="406" actId="1076"/>
        <pc:sldMkLst>
          <pc:docMk/>
          <pc:sldMk cId="567822348" sldId="288"/>
        </pc:sldMkLst>
        <pc:spChg chg="mod">
          <ac:chgData name="Youssef Ahmed" userId="b61cda60-9824-42ea-a624-079a359a3131" providerId="ADAL" clId="{42A7254E-3DDF-46C2-86A9-037C7B4B7440}" dt="2023-02-15T01:51:30.887" v="110" actId="20577"/>
          <ac:spMkLst>
            <pc:docMk/>
            <pc:sldMk cId="567822348" sldId="288"/>
            <ac:spMk id="2" creationId="{00000000-0000-0000-0000-000000000000}"/>
          </ac:spMkLst>
        </pc:spChg>
        <pc:spChg chg="mod">
          <ac:chgData name="Youssef Ahmed" userId="b61cda60-9824-42ea-a624-079a359a3131" providerId="ADAL" clId="{42A7254E-3DDF-46C2-86A9-037C7B4B7440}" dt="2023-02-15T02:38:09.690" v="405" actId="1076"/>
          <ac:spMkLst>
            <pc:docMk/>
            <pc:sldMk cId="567822348" sldId="288"/>
            <ac:spMk id="3" creationId="{00000000-0000-0000-0000-000000000000}"/>
          </ac:spMkLst>
        </pc:spChg>
        <pc:spChg chg="add del">
          <ac:chgData name="Youssef Ahmed" userId="b61cda60-9824-42ea-a624-079a359a3131" providerId="ADAL" clId="{42A7254E-3DDF-46C2-86A9-037C7B4B7440}" dt="2023-02-15T01:52:37.503" v="112"/>
          <ac:spMkLst>
            <pc:docMk/>
            <pc:sldMk cId="567822348" sldId="288"/>
            <ac:spMk id="4" creationId="{A8CA0956-E09A-4239-8D09-BFA049FEC55C}"/>
          </ac:spMkLst>
        </pc:spChg>
        <pc:spChg chg="mod">
          <ac:chgData name="Youssef Ahmed" userId="b61cda60-9824-42ea-a624-079a359a3131" providerId="ADAL" clId="{42A7254E-3DDF-46C2-86A9-037C7B4B7440}" dt="2023-02-15T02:38:13.677" v="406" actId="1076"/>
          <ac:spMkLst>
            <pc:docMk/>
            <pc:sldMk cId="567822348" sldId="288"/>
            <ac:spMk id="5" creationId="{5BC26798-F4DB-4519-9ED4-1860570B281D}"/>
          </ac:spMkLst>
        </pc:spChg>
        <pc:spChg chg="add del">
          <ac:chgData name="Youssef Ahmed" userId="b61cda60-9824-42ea-a624-079a359a3131" providerId="ADAL" clId="{42A7254E-3DDF-46C2-86A9-037C7B4B7440}" dt="2023-02-15T01:53:02.783" v="117"/>
          <ac:spMkLst>
            <pc:docMk/>
            <pc:sldMk cId="567822348" sldId="288"/>
            <ac:spMk id="6" creationId="{7947F007-3D11-4957-A580-0F9983AB56B9}"/>
          </ac:spMkLst>
        </pc:spChg>
        <pc:picChg chg="del">
          <ac:chgData name="Youssef Ahmed" userId="b61cda60-9824-42ea-a624-079a359a3131" providerId="ADAL" clId="{42A7254E-3DDF-46C2-86A9-037C7B4B7440}" dt="2023-02-15T01:56:52.744" v="179" actId="478"/>
          <ac:picMkLst>
            <pc:docMk/>
            <pc:sldMk cId="567822348" sldId="288"/>
            <ac:picMk id="7" creationId="{838BA430-9C75-4439-A393-31531F9C121B}"/>
          </ac:picMkLst>
        </pc:picChg>
        <pc:picChg chg="add mod">
          <ac:chgData name="Youssef Ahmed" userId="b61cda60-9824-42ea-a624-079a359a3131" providerId="ADAL" clId="{42A7254E-3DDF-46C2-86A9-037C7B4B7440}" dt="2023-02-15T01:57:33.333" v="189" actId="14100"/>
          <ac:picMkLst>
            <pc:docMk/>
            <pc:sldMk cId="567822348" sldId="288"/>
            <ac:picMk id="9" creationId="{F4EF919A-BABD-4286-A83B-5F321E1A7D7A}"/>
          </ac:picMkLst>
        </pc:picChg>
      </pc:sldChg>
      <pc:sldChg chg="add del">
        <pc:chgData name="Youssef Ahmed" userId="b61cda60-9824-42ea-a624-079a359a3131" providerId="ADAL" clId="{42A7254E-3DDF-46C2-86A9-037C7B4B7440}" dt="2023-02-15T01:51:12.663" v="94"/>
        <pc:sldMkLst>
          <pc:docMk/>
          <pc:sldMk cId="1077225426" sldId="288"/>
        </pc:sldMkLst>
      </pc:sldChg>
      <pc:sldChg chg="addSp delSp modSp mod">
        <pc:chgData name="Youssef Ahmed" userId="b61cda60-9824-42ea-a624-079a359a3131" providerId="ADAL" clId="{42A7254E-3DDF-46C2-86A9-037C7B4B7440}" dt="2023-02-15T02:15:10.055" v="206" actId="20577"/>
        <pc:sldMkLst>
          <pc:docMk/>
          <pc:sldMk cId="2309073801" sldId="289"/>
        </pc:sldMkLst>
        <pc:spChg chg="mod">
          <ac:chgData name="Youssef Ahmed" userId="b61cda60-9824-42ea-a624-079a359a3131" providerId="ADAL" clId="{42A7254E-3DDF-46C2-86A9-037C7B4B7440}" dt="2023-02-15T02:15:10.055" v="206" actId="20577"/>
          <ac:spMkLst>
            <pc:docMk/>
            <pc:sldMk cId="2309073801" sldId="289"/>
            <ac:spMk id="2" creationId="{00000000-0000-0000-0000-000000000000}"/>
          </ac:spMkLst>
        </pc:spChg>
        <pc:spChg chg="mod">
          <ac:chgData name="Youssef Ahmed" userId="b61cda60-9824-42ea-a624-079a359a3131" providerId="ADAL" clId="{42A7254E-3DDF-46C2-86A9-037C7B4B7440}" dt="2023-02-15T02:14:41.771" v="193" actId="20577"/>
          <ac:spMkLst>
            <pc:docMk/>
            <pc:sldMk cId="2309073801" sldId="289"/>
            <ac:spMk id="7" creationId="{3ED64BAC-2A2A-4D48-BAAE-B80F681CD519}"/>
          </ac:spMkLst>
        </pc:spChg>
        <pc:picChg chg="add del">
          <ac:chgData name="Youssef Ahmed" userId="b61cda60-9824-42ea-a624-079a359a3131" providerId="ADAL" clId="{42A7254E-3DDF-46C2-86A9-037C7B4B7440}" dt="2023-02-15T02:14:23.298" v="191"/>
          <ac:picMkLst>
            <pc:docMk/>
            <pc:sldMk cId="2309073801" sldId="289"/>
            <ac:picMk id="3" creationId="{1324C7BC-D777-4964-B50E-3BC23236E20E}"/>
          </ac:picMkLst>
        </pc:picChg>
      </pc:sldChg>
      <pc:sldChg chg="addSp delSp modSp mod">
        <pc:chgData name="Youssef Ahmed" userId="b61cda60-9824-42ea-a624-079a359a3131" providerId="ADAL" clId="{42A7254E-3DDF-46C2-86A9-037C7B4B7440}" dt="2023-02-15T14:37:34.115" v="1017"/>
        <pc:sldMkLst>
          <pc:docMk/>
          <pc:sldMk cId="31227936" sldId="290"/>
        </pc:sldMkLst>
        <pc:spChg chg="mod">
          <ac:chgData name="Youssef Ahmed" userId="b61cda60-9824-42ea-a624-079a359a3131" providerId="ADAL" clId="{42A7254E-3DDF-46C2-86A9-037C7B4B7440}" dt="2023-02-15T02:19:11.393" v="221" actId="20577"/>
          <ac:spMkLst>
            <pc:docMk/>
            <pc:sldMk cId="31227936" sldId="290"/>
            <ac:spMk id="2" creationId="{00000000-0000-0000-0000-000000000000}"/>
          </ac:spMkLst>
        </pc:spChg>
        <pc:spChg chg="mod">
          <ac:chgData name="Youssef Ahmed" userId="b61cda60-9824-42ea-a624-079a359a3131" providerId="ADAL" clId="{42A7254E-3DDF-46C2-86A9-037C7B4B7440}" dt="2023-02-15T02:35:31.172" v="403" actId="1076"/>
          <ac:spMkLst>
            <pc:docMk/>
            <pc:sldMk cId="31227936" sldId="290"/>
            <ac:spMk id="6" creationId="{1AD32A1C-187C-4F11-BBA9-983D15AC8CA5}"/>
          </ac:spMkLst>
        </pc:spChg>
        <pc:spChg chg="add del">
          <ac:chgData name="Youssef Ahmed" userId="b61cda60-9824-42ea-a624-079a359a3131" providerId="ADAL" clId="{42A7254E-3DDF-46C2-86A9-037C7B4B7440}" dt="2023-02-15T14:37:34.115" v="1017"/>
          <ac:spMkLst>
            <pc:docMk/>
            <pc:sldMk cId="31227936" sldId="290"/>
            <ac:spMk id="7" creationId="{86B57338-0EF1-42AD-9213-B8B1EEDA9C69}"/>
          </ac:spMkLst>
        </pc:spChg>
        <pc:picChg chg="add mod">
          <ac:chgData name="Youssef Ahmed" userId="b61cda60-9824-42ea-a624-079a359a3131" providerId="ADAL" clId="{42A7254E-3DDF-46C2-86A9-037C7B4B7440}" dt="2023-02-15T02:35:27.484" v="402" actId="1076"/>
          <ac:picMkLst>
            <pc:docMk/>
            <pc:sldMk cId="31227936" sldId="290"/>
            <ac:picMk id="4" creationId="{9AE67488-644E-481A-864F-1909FA206C38}"/>
          </ac:picMkLst>
        </pc:picChg>
        <pc:picChg chg="del mod">
          <ac:chgData name="Youssef Ahmed" userId="b61cda60-9824-42ea-a624-079a359a3131" providerId="ADAL" clId="{42A7254E-3DDF-46C2-86A9-037C7B4B7440}" dt="2023-02-15T02:35:11.280" v="399" actId="478"/>
          <ac:picMkLst>
            <pc:docMk/>
            <pc:sldMk cId="31227936" sldId="290"/>
            <ac:picMk id="5" creationId="{94F04C6D-5FE2-4F51-A295-8826C2E0EA54}"/>
          </ac:picMkLst>
        </pc:picChg>
      </pc:sldChg>
      <pc:sldChg chg="addSp delSp modSp mod">
        <pc:chgData name="Youssef Ahmed" userId="b61cda60-9824-42ea-a624-079a359a3131" providerId="ADAL" clId="{42A7254E-3DDF-46C2-86A9-037C7B4B7440}" dt="2023-02-15T03:20:34.232" v="661"/>
        <pc:sldMkLst>
          <pc:docMk/>
          <pc:sldMk cId="747451174" sldId="291"/>
        </pc:sldMkLst>
        <pc:spChg chg="mod">
          <ac:chgData name="Youssef Ahmed" userId="b61cda60-9824-42ea-a624-079a359a3131" providerId="ADAL" clId="{42A7254E-3DDF-46C2-86A9-037C7B4B7440}" dt="2023-02-15T02:39:25.183" v="420" actId="1076"/>
          <ac:spMkLst>
            <pc:docMk/>
            <pc:sldMk cId="747451174" sldId="291"/>
            <ac:spMk id="2" creationId="{00000000-0000-0000-0000-000000000000}"/>
          </ac:spMkLst>
        </pc:spChg>
        <pc:spChg chg="mod">
          <ac:chgData name="Youssef Ahmed" userId="b61cda60-9824-42ea-a624-079a359a3131" providerId="ADAL" clId="{42A7254E-3DDF-46C2-86A9-037C7B4B7440}" dt="2023-02-15T02:49:20.727" v="586" actId="1076"/>
          <ac:spMkLst>
            <pc:docMk/>
            <pc:sldMk cId="747451174" sldId="291"/>
            <ac:spMk id="3" creationId="{00000000-0000-0000-0000-000000000000}"/>
          </ac:spMkLst>
        </pc:spChg>
        <pc:picChg chg="add mod">
          <ac:chgData name="Youssef Ahmed" userId="b61cda60-9824-42ea-a624-079a359a3131" providerId="ADAL" clId="{42A7254E-3DDF-46C2-86A9-037C7B4B7440}" dt="2023-02-15T02:51:12.178" v="593" actId="1076"/>
          <ac:picMkLst>
            <pc:docMk/>
            <pc:sldMk cId="747451174" sldId="291"/>
            <ac:picMk id="5" creationId="{F4DE9923-F4AA-4AF1-B98C-D979427AA404}"/>
          </ac:picMkLst>
        </pc:picChg>
        <pc:picChg chg="add del">
          <ac:chgData name="Youssef Ahmed" userId="b61cda60-9824-42ea-a624-079a359a3131" providerId="ADAL" clId="{42A7254E-3DDF-46C2-86A9-037C7B4B7440}" dt="2023-02-15T03:20:34.232" v="661"/>
          <ac:picMkLst>
            <pc:docMk/>
            <pc:sldMk cId="747451174" sldId="291"/>
            <ac:picMk id="6" creationId="{2EA1010F-CD66-4354-A48A-F743A2983750}"/>
          </ac:picMkLst>
        </pc:picChg>
      </pc:sldChg>
      <pc:sldChg chg="new del">
        <pc:chgData name="Youssef Ahmed" userId="b61cda60-9824-42ea-a624-079a359a3131" providerId="ADAL" clId="{42A7254E-3DDF-46C2-86A9-037C7B4B7440}" dt="2023-02-15T02:34:02.027" v="385" actId="47"/>
        <pc:sldMkLst>
          <pc:docMk/>
          <pc:sldMk cId="3610477475" sldId="291"/>
        </pc:sldMkLst>
      </pc:sldChg>
      <pc:sldChg chg="addSp delSp modSp mod">
        <pc:chgData name="Youssef Ahmed" userId="b61cda60-9824-42ea-a624-079a359a3131" providerId="ADAL" clId="{42A7254E-3DDF-46C2-86A9-037C7B4B7440}" dt="2023-02-15T03:15:47.471" v="659" actId="1076"/>
        <pc:sldMkLst>
          <pc:docMk/>
          <pc:sldMk cId="141477005" sldId="292"/>
        </pc:sldMkLst>
        <pc:spChg chg="mod">
          <ac:chgData name="Youssef Ahmed" userId="b61cda60-9824-42ea-a624-079a359a3131" providerId="ADAL" clId="{42A7254E-3DDF-46C2-86A9-037C7B4B7440}" dt="2023-02-15T02:56:57.851" v="613" actId="1076"/>
          <ac:spMkLst>
            <pc:docMk/>
            <pc:sldMk cId="141477005" sldId="292"/>
            <ac:spMk id="2" creationId="{00000000-0000-0000-0000-000000000000}"/>
          </ac:spMkLst>
        </pc:spChg>
        <pc:spChg chg="mod">
          <ac:chgData name="Youssef Ahmed" userId="b61cda60-9824-42ea-a624-079a359a3131" providerId="ADAL" clId="{42A7254E-3DDF-46C2-86A9-037C7B4B7440}" dt="2023-02-15T03:04:20.901" v="637" actId="20577"/>
          <ac:spMkLst>
            <pc:docMk/>
            <pc:sldMk cId="141477005" sldId="292"/>
            <ac:spMk id="3" creationId="{00000000-0000-0000-0000-000000000000}"/>
          </ac:spMkLst>
        </pc:spChg>
        <pc:spChg chg="del mod">
          <ac:chgData name="Youssef Ahmed" userId="b61cda60-9824-42ea-a624-079a359a3131" providerId="ADAL" clId="{42A7254E-3DDF-46C2-86A9-037C7B4B7440}" dt="2023-02-15T02:58:58.334" v="631"/>
          <ac:spMkLst>
            <pc:docMk/>
            <pc:sldMk cId="141477005" sldId="292"/>
            <ac:spMk id="5" creationId="{5BC26798-F4DB-4519-9ED4-1860570B281D}"/>
          </ac:spMkLst>
        </pc:spChg>
        <pc:picChg chg="add mod">
          <ac:chgData name="Youssef Ahmed" userId="b61cda60-9824-42ea-a624-079a359a3131" providerId="ADAL" clId="{42A7254E-3DDF-46C2-86A9-037C7B4B7440}" dt="2023-02-15T03:06:42.019" v="655" actId="1076"/>
          <ac:picMkLst>
            <pc:docMk/>
            <pc:sldMk cId="141477005" sldId="292"/>
            <ac:picMk id="6" creationId="{79B9423B-8840-45B4-B510-2B3EFFDF1AA0}"/>
          </ac:picMkLst>
        </pc:picChg>
        <pc:picChg chg="del">
          <ac:chgData name="Youssef Ahmed" userId="b61cda60-9824-42ea-a624-079a359a3131" providerId="ADAL" clId="{42A7254E-3DDF-46C2-86A9-037C7B4B7440}" dt="2023-02-15T02:57:54.670" v="617" actId="478"/>
          <ac:picMkLst>
            <pc:docMk/>
            <pc:sldMk cId="141477005" sldId="292"/>
            <ac:picMk id="7" creationId="{838BA430-9C75-4439-A393-31531F9C121B}"/>
          </ac:picMkLst>
        </pc:picChg>
        <pc:picChg chg="add mod">
          <ac:chgData name="Youssef Ahmed" userId="b61cda60-9824-42ea-a624-079a359a3131" providerId="ADAL" clId="{42A7254E-3DDF-46C2-86A9-037C7B4B7440}" dt="2023-02-15T03:15:47.471" v="659" actId="1076"/>
          <ac:picMkLst>
            <pc:docMk/>
            <pc:sldMk cId="141477005" sldId="292"/>
            <ac:picMk id="9" creationId="{01791BC2-0345-4A91-B4E7-A11B0BC8511F}"/>
          </ac:picMkLst>
        </pc:picChg>
      </pc:sldChg>
      <pc:sldChg chg="delSp modSp mod">
        <pc:chgData name="Youssef Ahmed" userId="b61cda60-9824-42ea-a624-079a359a3131" providerId="ADAL" clId="{42A7254E-3DDF-46C2-86A9-037C7B4B7440}" dt="2023-02-15T03:23:58.939" v="712" actId="1076"/>
        <pc:sldMkLst>
          <pc:docMk/>
          <pc:sldMk cId="2183873282" sldId="293"/>
        </pc:sldMkLst>
        <pc:spChg chg="mod">
          <ac:chgData name="Youssef Ahmed" userId="b61cda60-9824-42ea-a624-079a359a3131" providerId="ADAL" clId="{42A7254E-3DDF-46C2-86A9-037C7B4B7440}" dt="2023-02-15T03:20:55.811" v="673" actId="20577"/>
          <ac:spMkLst>
            <pc:docMk/>
            <pc:sldMk cId="2183873282" sldId="293"/>
            <ac:spMk id="2" creationId="{00000000-0000-0000-0000-000000000000}"/>
          </ac:spMkLst>
        </pc:spChg>
        <pc:spChg chg="mod">
          <ac:chgData name="Youssef Ahmed" userId="b61cda60-9824-42ea-a624-079a359a3131" providerId="ADAL" clId="{42A7254E-3DDF-46C2-86A9-037C7B4B7440}" dt="2023-02-15T03:23:58.939" v="712" actId="1076"/>
          <ac:spMkLst>
            <pc:docMk/>
            <pc:sldMk cId="2183873282" sldId="293"/>
            <ac:spMk id="3" creationId="{00000000-0000-0000-0000-000000000000}"/>
          </ac:spMkLst>
        </pc:spChg>
        <pc:picChg chg="del">
          <ac:chgData name="Youssef Ahmed" userId="b61cda60-9824-42ea-a624-079a359a3131" providerId="ADAL" clId="{42A7254E-3DDF-46C2-86A9-037C7B4B7440}" dt="2023-02-15T03:21:53.481" v="677" actId="478"/>
          <ac:picMkLst>
            <pc:docMk/>
            <pc:sldMk cId="2183873282" sldId="293"/>
            <ac:picMk id="5" creationId="{F4DE9923-F4AA-4AF1-B98C-D979427AA404}"/>
          </ac:picMkLst>
        </pc:picChg>
      </pc:sldChg>
      <pc:sldChg chg="delSp modSp mod">
        <pc:chgData name="Youssef Ahmed" userId="b61cda60-9824-42ea-a624-079a359a3131" providerId="ADAL" clId="{42A7254E-3DDF-46C2-86A9-037C7B4B7440}" dt="2023-02-15T03:41:39.358" v="751"/>
        <pc:sldMkLst>
          <pc:docMk/>
          <pc:sldMk cId="3921261327" sldId="294"/>
        </pc:sldMkLst>
        <pc:spChg chg="mod">
          <ac:chgData name="Youssef Ahmed" userId="b61cda60-9824-42ea-a624-079a359a3131" providerId="ADAL" clId="{42A7254E-3DDF-46C2-86A9-037C7B4B7440}" dt="2023-02-15T03:29:05.224" v="722" actId="20577"/>
          <ac:spMkLst>
            <pc:docMk/>
            <pc:sldMk cId="3921261327" sldId="294"/>
            <ac:spMk id="2" creationId="{00000000-0000-0000-0000-000000000000}"/>
          </ac:spMkLst>
        </pc:spChg>
        <pc:spChg chg="mod">
          <ac:chgData name="Youssef Ahmed" userId="b61cda60-9824-42ea-a624-079a359a3131" providerId="ADAL" clId="{42A7254E-3DDF-46C2-86A9-037C7B4B7440}" dt="2023-02-15T03:33:36.593" v="750" actId="20577"/>
          <ac:spMkLst>
            <pc:docMk/>
            <pc:sldMk cId="3921261327" sldId="294"/>
            <ac:spMk id="3" creationId="{00000000-0000-0000-0000-000000000000}"/>
          </ac:spMkLst>
        </pc:spChg>
        <pc:spChg chg="del">
          <ac:chgData name="Youssef Ahmed" userId="b61cda60-9824-42ea-a624-079a359a3131" providerId="ADAL" clId="{42A7254E-3DDF-46C2-86A9-037C7B4B7440}" dt="2023-02-15T03:41:39.358" v="751"/>
          <ac:spMkLst>
            <pc:docMk/>
            <pc:sldMk cId="3921261327" sldId="294"/>
            <ac:spMk id="4" creationId="{D0E083EF-95B4-4F28-BD39-C6ACF38CDDA7}"/>
          </ac:spMkLst>
        </pc:spChg>
      </pc:sldChg>
      <pc:sldChg chg="modSp mod">
        <pc:chgData name="Youssef Ahmed" userId="b61cda60-9824-42ea-a624-079a359a3131" providerId="ADAL" clId="{42A7254E-3DDF-46C2-86A9-037C7B4B7440}" dt="2023-02-15T03:51:24.431" v="946" actId="948"/>
        <pc:sldMkLst>
          <pc:docMk/>
          <pc:sldMk cId="3335070442" sldId="295"/>
        </pc:sldMkLst>
        <pc:spChg chg="mod">
          <ac:chgData name="Youssef Ahmed" userId="b61cda60-9824-42ea-a624-079a359a3131" providerId="ADAL" clId="{42A7254E-3DDF-46C2-86A9-037C7B4B7440}" dt="2023-02-15T03:42:19.609" v="761" actId="20577"/>
          <ac:spMkLst>
            <pc:docMk/>
            <pc:sldMk cId="3335070442" sldId="295"/>
            <ac:spMk id="2" creationId="{00000000-0000-0000-0000-000000000000}"/>
          </ac:spMkLst>
        </pc:spChg>
        <pc:spChg chg="mod">
          <ac:chgData name="Youssef Ahmed" userId="b61cda60-9824-42ea-a624-079a359a3131" providerId="ADAL" clId="{42A7254E-3DDF-46C2-86A9-037C7B4B7440}" dt="2023-02-15T03:51:24.431" v="946" actId="948"/>
          <ac:spMkLst>
            <pc:docMk/>
            <pc:sldMk cId="3335070442" sldId="295"/>
            <ac:spMk id="3" creationId="{00000000-0000-0000-0000-000000000000}"/>
          </ac:spMkLst>
        </pc:spChg>
      </pc:sldChg>
      <pc:sldChg chg="addSp delSp modSp mod">
        <pc:chgData name="Youssef Ahmed" userId="b61cda60-9824-42ea-a624-079a359a3131" providerId="ADAL" clId="{42A7254E-3DDF-46C2-86A9-037C7B4B7440}" dt="2023-02-15T04:08:45.577" v="992" actId="20577"/>
        <pc:sldMkLst>
          <pc:docMk/>
          <pc:sldMk cId="313128852" sldId="296"/>
        </pc:sldMkLst>
        <pc:spChg chg="mod">
          <ac:chgData name="Youssef Ahmed" userId="b61cda60-9824-42ea-a624-079a359a3131" providerId="ADAL" clId="{42A7254E-3DDF-46C2-86A9-037C7B4B7440}" dt="2023-02-15T04:08:45.577" v="992" actId="20577"/>
          <ac:spMkLst>
            <pc:docMk/>
            <pc:sldMk cId="313128852" sldId="296"/>
            <ac:spMk id="2" creationId="{00000000-0000-0000-0000-000000000000}"/>
          </ac:spMkLst>
        </pc:spChg>
        <pc:spChg chg="mod">
          <ac:chgData name="Youssef Ahmed" userId="b61cda60-9824-42ea-a624-079a359a3131" providerId="ADAL" clId="{42A7254E-3DDF-46C2-86A9-037C7B4B7440}" dt="2023-02-15T04:05:26.655" v="989" actId="948"/>
          <ac:spMkLst>
            <pc:docMk/>
            <pc:sldMk cId="313128852" sldId="296"/>
            <ac:spMk id="3" creationId="{00000000-0000-0000-0000-000000000000}"/>
          </ac:spMkLst>
        </pc:spChg>
        <pc:spChg chg="add del">
          <ac:chgData name="Youssef Ahmed" userId="b61cda60-9824-42ea-a624-079a359a3131" providerId="ADAL" clId="{42A7254E-3DDF-46C2-86A9-037C7B4B7440}" dt="2023-02-15T04:03:52.282" v="974"/>
          <ac:spMkLst>
            <pc:docMk/>
            <pc:sldMk cId="313128852" sldId="296"/>
            <ac:spMk id="4" creationId="{DE9E0A07-808F-412E-9173-82515098B61B}"/>
          </ac:spMkLst>
        </pc:spChg>
        <pc:spChg chg="mod">
          <ac:chgData name="Youssef Ahmed" userId="b61cda60-9824-42ea-a624-079a359a3131" providerId="ADAL" clId="{42A7254E-3DDF-46C2-86A9-037C7B4B7440}" dt="2023-02-15T04:05:34.463" v="990" actId="1076"/>
          <ac:spMkLst>
            <pc:docMk/>
            <pc:sldMk cId="313128852" sldId="296"/>
            <ac:spMk id="5" creationId="{5BC26798-F4DB-4519-9ED4-1860570B281D}"/>
          </ac:spMkLst>
        </pc:spChg>
        <pc:picChg chg="del">
          <ac:chgData name="Youssef Ahmed" userId="b61cda60-9824-42ea-a624-079a359a3131" providerId="ADAL" clId="{42A7254E-3DDF-46C2-86A9-037C7B4B7440}" dt="2023-02-15T04:04:18.448" v="980" actId="478"/>
          <ac:picMkLst>
            <pc:docMk/>
            <pc:sldMk cId="313128852" sldId="296"/>
            <ac:picMk id="7" creationId="{838BA430-9C75-4439-A393-31531F9C121B}"/>
          </ac:picMkLst>
        </pc:picChg>
      </pc:sldChg>
      <pc:sldChg chg="modSp new">
        <pc:chgData name="Youssef Ahmed" userId="b61cda60-9824-42ea-a624-079a359a3131" providerId="ADAL" clId="{42A7254E-3DDF-46C2-86A9-037C7B4B7440}" dt="2023-02-15T04:15:22.795" v="994"/>
        <pc:sldMkLst>
          <pc:docMk/>
          <pc:sldMk cId="3572663670" sldId="297"/>
        </pc:sldMkLst>
        <pc:spChg chg="mod">
          <ac:chgData name="Youssef Ahmed" userId="b61cda60-9824-42ea-a624-079a359a3131" providerId="ADAL" clId="{42A7254E-3DDF-46C2-86A9-037C7B4B7440}" dt="2023-02-15T04:15:22.795" v="994"/>
          <ac:spMkLst>
            <pc:docMk/>
            <pc:sldMk cId="3572663670" sldId="297"/>
            <ac:spMk id="3" creationId="{635C2DFE-119B-4FEE-8283-6BF3E4163FF1}"/>
          </ac:spMkLst>
        </pc:spChg>
      </pc:sldChg>
      <pc:sldChg chg="delSp modSp mod">
        <pc:chgData name="Youssef Ahmed" userId="b61cda60-9824-42ea-a624-079a359a3131" providerId="ADAL" clId="{42A7254E-3DDF-46C2-86A9-037C7B4B7440}" dt="2023-02-15T14:37:28.171" v="1016"/>
        <pc:sldMkLst>
          <pc:docMk/>
          <pc:sldMk cId="965900736" sldId="298"/>
        </pc:sldMkLst>
        <pc:spChg chg="mod">
          <ac:chgData name="Youssef Ahmed" userId="b61cda60-9824-42ea-a624-079a359a3131" providerId="ADAL" clId="{42A7254E-3DDF-46C2-86A9-037C7B4B7440}" dt="2023-02-15T14:34:24.775" v="1010" actId="20577"/>
          <ac:spMkLst>
            <pc:docMk/>
            <pc:sldMk cId="965900736" sldId="298"/>
            <ac:spMk id="2" creationId="{00000000-0000-0000-0000-000000000000}"/>
          </ac:spMkLst>
        </pc:spChg>
        <pc:spChg chg="del">
          <ac:chgData name="Youssef Ahmed" userId="b61cda60-9824-42ea-a624-079a359a3131" providerId="ADAL" clId="{42A7254E-3DDF-46C2-86A9-037C7B4B7440}" dt="2023-02-15T14:37:28.171" v="1016"/>
          <ac:spMkLst>
            <pc:docMk/>
            <pc:sldMk cId="965900736" sldId="298"/>
            <ac:spMk id="3" creationId="{2822A4DC-FA91-4EE6-96D7-602D0C993C51}"/>
          </ac:spMkLst>
        </pc:spChg>
        <pc:spChg chg="mod">
          <ac:chgData name="Youssef Ahmed" userId="b61cda60-9824-42ea-a624-079a359a3131" providerId="ADAL" clId="{42A7254E-3DDF-46C2-86A9-037C7B4B7440}" dt="2023-02-15T14:36:49.511" v="1014" actId="1076"/>
          <ac:spMkLst>
            <pc:docMk/>
            <pc:sldMk cId="965900736" sldId="298"/>
            <ac:spMk id="7" creationId="{3ED64BAC-2A2A-4D48-BAAE-B80F681CD519}"/>
          </ac:spMkLst>
        </pc:spChg>
      </pc:sldChg>
      <pc:sldChg chg="addSp delSp modSp mod">
        <pc:chgData name="Youssef Ahmed" userId="b61cda60-9824-42ea-a624-079a359a3131" providerId="ADAL" clId="{42A7254E-3DDF-46C2-86A9-037C7B4B7440}" dt="2023-02-15T14:55:41.077" v="1130" actId="1076"/>
        <pc:sldMkLst>
          <pc:docMk/>
          <pc:sldMk cId="1888818997" sldId="299"/>
        </pc:sldMkLst>
        <pc:spChg chg="mod">
          <ac:chgData name="Youssef Ahmed" userId="b61cda60-9824-42ea-a624-079a359a3131" providerId="ADAL" clId="{42A7254E-3DDF-46C2-86A9-037C7B4B7440}" dt="2023-02-15T14:37:57.104" v="1032" actId="20577"/>
          <ac:spMkLst>
            <pc:docMk/>
            <pc:sldMk cId="1888818997" sldId="299"/>
            <ac:spMk id="2" creationId="{00000000-0000-0000-0000-000000000000}"/>
          </ac:spMkLst>
        </pc:spChg>
        <pc:spChg chg="mod">
          <ac:chgData name="Youssef Ahmed" userId="b61cda60-9824-42ea-a624-079a359a3131" providerId="ADAL" clId="{42A7254E-3DDF-46C2-86A9-037C7B4B7440}" dt="2023-02-15T14:55:41.077" v="1130" actId="1076"/>
          <ac:spMkLst>
            <pc:docMk/>
            <pc:sldMk cId="1888818997" sldId="299"/>
            <ac:spMk id="6" creationId="{1AD32A1C-187C-4F11-BBA9-983D15AC8CA5}"/>
          </ac:spMkLst>
        </pc:spChg>
        <pc:picChg chg="del mod">
          <ac:chgData name="Youssef Ahmed" userId="b61cda60-9824-42ea-a624-079a359a3131" providerId="ADAL" clId="{42A7254E-3DDF-46C2-86A9-037C7B4B7440}" dt="2023-02-15T14:54:36.126" v="1121" actId="478"/>
          <ac:picMkLst>
            <pc:docMk/>
            <pc:sldMk cId="1888818997" sldId="299"/>
            <ac:picMk id="4" creationId="{9AE67488-644E-481A-864F-1909FA206C38}"/>
          </ac:picMkLst>
        </pc:picChg>
        <pc:picChg chg="add mod">
          <ac:chgData name="Youssef Ahmed" userId="b61cda60-9824-42ea-a624-079a359a3131" providerId="ADAL" clId="{42A7254E-3DDF-46C2-86A9-037C7B4B7440}" dt="2023-02-15T14:55:35.215" v="1129" actId="1076"/>
          <ac:picMkLst>
            <pc:docMk/>
            <pc:sldMk cId="1888818997" sldId="299"/>
            <ac:picMk id="5" creationId="{BC64A8EC-8E17-4D44-9583-972B3D016F6A}"/>
          </ac:picMkLst>
        </pc:picChg>
      </pc:sldChg>
      <pc:sldChg chg="modSp del mod">
        <pc:chgData name="Youssef Ahmed" userId="b61cda60-9824-42ea-a624-079a359a3131" providerId="ADAL" clId="{42A7254E-3DDF-46C2-86A9-037C7B4B7440}" dt="2023-02-15T15:06:30.493" v="1191" actId="2696"/>
        <pc:sldMkLst>
          <pc:docMk/>
          <pc:sldMk cId="398585933" sldId="300"/>
        </pc:sldMkLst>
        <pc:spChg chg="mod">
          <ac:chgData name="Youssef Ahmed" userId="b61cda60-9824-42ea-a624-079a359a3131" providerId="ADAL" clId="{42A7254E-3DDF-46C2-86A9-037C7B4B7440}" dt="2023-02-15T14:57:46.844" v="1157" actId="20577"/>
          <ac:spMkLst>
            <pc:docMk/>
            <pc:sldMk cId="398585933" sldId="300"/>
            <ac:spMk id="2" creationId="{00000000-0000-0000-0000-000000000000}"/>
          </ac:spMkLst>
        </pc:spChg>
      </pc:sldChg>
      <pc:sldChg chg="modSp add mod">
        <pc:chgData name="Youssef Ahmed" userId="b61cda60-9824-42ea-a624-079a359a3131" providerId="ADAL" clId="{42A7254E-3DDF-46C2-86A9-037C7B4B7440}" dt="2023-02-15T15:05:07.042" v="1190" actId="20577"/>
        <pc:sldMkLst>
          <pc:docMk/>
          <pc:sldMk cId="1008933575" sldId="301"/>
        </pc:sldMkLst>
        <pc:spChg chg="mod">
          <ac:chgData name="Youssef Ahmed" userId="b61cda60-9824-42ea-a624-079a359a3131" providerId="ADAL" clId="{42A7254E-3DDF-46C2-86A9-037C7B4B7440}" dt="2023-02-15T14:58:20.858" v="1171" actId="20577"/>
          <ac:spMkLst>
            <pc:docMk/>
            <pc:sldMk cId="1008933575" sldId="301"/>
            <ac:spMk id="2" creationId="{00000000-0000-0000-0000-000000000000}"/>
          </ac:spMkLst>
        </pc:spChg>
        <pc:spChg chg="mod">
          <ac:chgData name="Youssef Ahmed" userId="b61cda60-9824-42ea-a624-079a359a3131" providerId="ADAL" clId="{42A7254E-3DDF-46C2-86A9-037C7B4B7440}" dt="2023-02-15T15:05:07.042" v="1190" actId="20577"/>
          <ac:spMkLst>
            <pc:docMk/>
            <pc:sldMk cId="1008933575" sldId="301"/>
            <ac:spMk id="3" creationId="{00000000-0000-0000-0000-000000000000}"/>
          </ac:spMkLst>
        </pc:spChg>
      </pc:sldChg>
      <pc:sldChg chg="modSp mod">
        <pc:chgData name="Youssef Ahmed" userId="b61cda60-9824-42ea-a624-079a359a3131" providerId="ADAL" clId="{42A7254E-3DDF-46C2-86A9-037C7B4B7440}" dt="2023-02-15T15:10:00.621" v="1289" actId="20577"/>
        <pc:sldMkLst>
          <pc:docMk/>
          <pc:sldMk cId="2510949056" sldId="302"/>
        </pc:sldMkLst>
        <pc:spChg chg="mod">
          <ac:chgData name="Youssef Ahmed" userId="b61cda60-9824-42ea-a624-079a359a3131" providerId="ADAL" clId="{42A7254E-3DDF-46C2-86A9-037C7B4B7440}" dt="2023-02-15T15:08:20.269" v="1266" actId="20577"/>
          <ac:spMkLst>
            <pc:docMk/>
            <pc:sldMk cId="2510949056" sldId="302"/>
            <ac:spMk id="2" creationId="{00000000-0000-0000-0000-000000000000}"/>
          </ac:spMkLst>
        </pc:spChg>
        <pc:spChg chg="mod">
          <ac:chgData name="Youssef Ahmed" userId="b61cda60-9824-42ea-a624-079a359a3131" providerId="ADAL" clId="{42A7254E-3DDF-46C2-86A9-037C7B4B7440}" dt="2023-02-15T15:10:00.621" v="1289" actId="20577"/>
          <ac:spMkLst>
            <pc:docMk/>
            <pc:sldMk cId="2510949056" sldId="302"/>
            <ac:spMk id="3" creationId="{00000000-0000-0000-0000-000000000000}"/>
          </ac:spMkLst>
        </pc:spChg>
      </pc:sldChg>
      <pc:sldChg chg="modSp mod">
        <pc:chgData name="Youssef Ahmed" userId="b61cda60-9824-42ea-a624-079a359a3131" providerId="ADAL" clId="{42A7254E-3DDF-46C2-86A9-037C7B4B7440}" dt="2023-02-15T15:13:45.779" v="1344" actId="20577"/>
        <pc:sldMkLst>
          <pc:docMk/>
          <pc:sldMk cId="1170190785" sldId="303"/>
        </pc:sldMkLst>
        <pc:spChg chg="mod">
          <ac:chgData name="Youssef Ahmed" userId="b61cda60-9824-42ea-a624-079a359a3131" providerId="ADAL" clId="{42A7254E-3DDF-46C2-86A9-037C7B4B7440}" dt="2023-02-15T15:13:04.086" v="1302" actId="20577"/>
          <ac:spMkLst>
            <pc:docMk/>
            <pc:sldMk cId="1170190785" sldId="303"/>
            <ac:spMk id="2" creationId="{00000000-0000-0000-0000-000000000000}"/>
          </ac:spMkLst>
        </pc:spChg>
        <pc:spChg chg="mod">
          <ac:chgData name="Youssef Ahmed" userId="b61cda60-9824-42ea-a624-079a359a3131" providerId="ADAL" clId="{42A7254E-3DDF-46C2-86A9-037C7B4B7440}" dt="2023-02-15T15:13:45.779" v="1344" actId="20577"/>
          <ac:spMkLst>
            <pc:docMk/>
            <pc:sldMk cId="1170190785" sldId="303"/>
            <ac:spMk id="3" creationId="{00000000-0000-0000-0000-000000000000}"/>
          </ac:spMkLst>
        </pc:spChg>
      </pc:sldChg>
      <pc:sldChg chg="modSp mod">
        <pc:chgData name="Youssef Ahmed" userId="b61cda60-9824-42ea-a624-079a359a3131" providerId="ADAL" clId="{42A7254E-3DDF-46C2-86A9-037C7B4B7440}" dt="2023-02-15T15:29:42.552" v="1426" actId="20577"/>
        <pc:sldMkLst>
          <pc:docMk/>
          <pc:sldMk cId="3781529033" sldId="304"/>
        </pc:sldMkLst>
        <pc:spChg chg="mod">
          <ac:chgData name="Youssef Ahmed" userId="b61cda60-9824-42ea-a624-079a359a3131" providerId="ADAL" clId="{42A7254E-3DDF-46C2-86A9-037C7B4B7440}" dt="2023-02-15T15:28:58.049" v="1361" actId="20577"/>
          <ac:spMkLst>
            <pc:docMk/>
            <pc:sldMk cId="3781529033" sldId="304"/>
            <ac:spMk id="2" creationId="{00000000-0000-0000-0000-000000000000}"/>
          </ac:spMkLst>
        </pc:spChg>
        <pc:spChg chg="mod">
          <ac:chgData name="Youssef Ahmed" userId="b61cda60-9824-42ea-a624-079a359a3131" providerId="ADAL" clId="{42A7254E-3DDF-46C2-86A9-037C7B4B7440}" dt="2023-02-15T15:29:22.558" v="1387" actId="20577"/>
          <ac:spMkLst>
            <pc:docMk/>
            <pc:sldMk cId="3781529033" sldId="304"/>
            <ac:spMk id="3" creationId="{00000000-0000-0000-0000-000000000000}"/>
          </ac:spMkLst>
        </pc:spChg>
        <pc:spChg chg="mod">
          <ac:chgData name="Youssef Ahmed" userId="b61cda60-9824-42ea-a624-079a359a3131" providerId="ADAL" clId="{42A7254E-3DDF-46C2-86A9-037C7B4B7440}" dt="2023-02-15T15:29:42.552" v="1426" actId="20577"/>
          <ac:spMkLst>
            <pc:docMk/>
            <pc:sldMk cId="3781529033" sldId="304"/>
            <ac:spMk id="5" creationId="{5BC26798-F4DB-4519-9ED4-1860570B281D}"/>
          </ac:spMkLst>
        </pc:spChg>
      </pc:sldChg>
      <pc:sldChg chg="addSp delSp modSp mod">
        <pc:chgData name="Youssef Ahmed" userId="b61cda60-9824-42ea-a624-079a359a3131" providerId="ADAL" clId="{42A7254E-3DDF-46C2-86A9-037C7B4B7440}" dt="2023-02-15T16:07:08.030" v="1479" actId="1076"/>
        <pc:sldMkLst>
          <pc:docMk/>
          <pc:sldMk cId="38850604" sldId="305"/>
        </pc:sldMkLst>
        <pc:spChg chg="mod">
          <ac:chgData name="Youssef Ahmed" userId="b61cda60-9824-42ea-a624-079a359a3131" providerId="ADAL" clId="{42A7254E-3DDF-46C2-86A9-037C7B4B7440}" dt="2023-02-15T15:44:43.141" v="1443" actId="20577"/>
          <ac:spMkLst>
            <pc:docMk/>
            <pc:sldMk cId="38850604" sldId="305"/>
            <ac:spMk id="2" creationId="{00000000-0000-0000-0000-000000000000}"/>
          </ac:spMkLst>
        </pc:spChg>
        <pc:spChg chg="mod">
          <ac:chgData name="Youssef Ahmed" userId="b61cda60-9824-42ea-a624-079a359a3131" providerId="ADAL" clId="{42A7254E-3DDF-46C2-86A9-037C7B4B7440}" dt="2023-02-15T15:59:42.086" v="1470" actId="1076"/>
          <ac:spMkLst>
            <pc:docMk/>
            <pc:sldMk cId="38850604" sldId="305"/>
            <ac:spMk id="3" creationId="{00000000-0000-0000-0000-000000000000}"/>
          </ac:spMkLst>
        </pc:spChg>
        <pc:picChg chg="add del mod">
          <ac:chgData name="Youssef Ahmed" userId="b61cda60-9824-42ea-a624-079a359a3131" providerId="ADAL" clId="{42A7254E-3DDF-46C2-86A9-037C7B4B7440}" dt="2023-02-15T16:06:30.348" v="1473" actId="478"/>
          <ac:picMkLst>
            <pc:docMk/>
            <pc:sldMk cId="38850604" sldId="305"/>
            <ac:picMk id="5" creationId="{D75A9FEA-DC51-4EA9-83E4-1436E8567D98}"/>
          </ac:picMkLst>
        </pc:picChg>
        <pc:picChg chg="add mod">
          <ac:chgData name="Youssef Ahmed" userId="b61cda60-9824-42ea-a624-079a359a3131" providerId="ADAL" clId="{42A7254E-3DDF-46C2-86A9-037C7B4B7440}" dt="2023-02-15T16:07:08.030" v="1479" actId="1076"/>
          <ac:picMkLst>
            <pc:docMk/>
            <pc:sldMk cId="38850604" sldId="305"/>
            <ac:picMk id="7" creationId="{9ACEB54B-8E6C-43F9-A04C-9AD4557B9AF8}"/>
          </ac:picMkLst>
        </pc:picChg>
      </pc:sldChg>
    </pc:docChg>
  </pc:docChgLst>
  <pc:docChgLst>
    <pc:chgData name="Youssef Ahmed" userId="b61cda60-9824-42ea-a624-079a359a3131" providerId="ADAL" clId="{6FFBB34E-BAF7-47DD-84B9-B9C13CA04364}"/>
    <pc:docChg chg="delSld modSld sldOrd">
      <pc:chgData name="Youssef Ahmed" userId="b61cda60-9824-42ea-a624-079a359a3131" providerId="ADAL" clId="{6FFBB34E-BAF7-47DD-84B9-B9C13CA04364}" dt="2023-02-20T14:26:06.820" v="2"/>
      <pc:docMkLst>
        <pc:docMk/>
      </pc:docMkLst>
      <pc:sldChg chg="ord">
        <pc:chgData name="Youssef Ahmed" userId="b61cda60-9824-42ea-a624-079a359a3131" providerId="ADAL" clId="{6FFBB34E-BAF7-47DD-84B9-B9C13CA04364}" dt="2023-02-20T14:26:06.820" v="2"/>
        <pc:sldMkLst>
          <pc:docMk/>
          <pc:sldMk cId="2339996593" sldId="282"/>
        </pc:sldMkLst>
      </pc:sldChg>
      <pc:sldChg chg="del">
        <pc:chgData name="Youssef Ahmed" userId="b61cda60-9824-42ea-a624-079a359a3131" providerId="ADAL" clId="{6FFBB34E-BAF7-47DD-84B9-B9C13CA04364}" dt="2023-02-20T12:28:02.581" v="0" actId="2696"/>
        <pc:sldMkLst>
          <pc:docMk/>
          <pc:sldMk cId="3572663670" sldId="2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236849" y="247345"/>
            <a:ext cx="2670301" cy="848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2E1F57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2E1F57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2E1F57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E1F57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2E1F57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2E1F57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79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464" y="1600706"/>
            <a:ext cx="9139535" cy="525729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1373225"/>
            <a:ext cx="9144000" cy="26786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97076" y="-133730"/>
            <a:ext cx="6960234" cy="16110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2E1F57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70915" y="1772792"/>
            <a:ext cx="7317105" cy="3241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2E1F57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28900" y="2438400"/>
            <a:ext cx="38862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7200" i="1" spc="-405" dirty="0">
                <a:solidFill>
                  <a:srgbClr val="2E1F57"/>
                </a:solidFill>
                <a:latin typeface="Palatino Linotype"/>
                <a:cs typeface="Palatino Linotype"/>
              </a:rPr>
              <a:t>background</a:t>
            </a:r>
            <a:endParaRPr sz="7200" dirty="0">
              <a:latin typeface="Palatino Linotype"/>
              <a:cs typeface="Palatino Linotype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D64BAC-2A2A-4D48-BAAE-B80F681CD519}"/>
              </a:ext>
            </a:extLst>
          </p:cNvPr>
          <p:cNvSpPr/>
          <p:nvPr/>
        </p:nvSpPr>
        <p:spPr>
          <a:xfrm>
            <a:off x="1066800" y="3657600"/>
            <a:ext cx="7086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800" i="1" spc="-10" dirty="0">
                <a:solidFill>
                  <a:schemeClr val="accent4">
                    <a:lumMod val="60000"/>
                    <a:lumOff val="40000"/>
                  </a:schemeClr>
                </a:solidFill>
                <a:latin typeface="Candara"/>
              </a:rPr>
              <a:t>The CSS background properties are used to add background effects for elements</a:t>
            </a:r>
            <a:endParaRPr lang="en-US" sz="2800" i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28900" y="2438400"/>
            <a:ext cx="38862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7200" i="1" spc="-405" dirty="0">
                <a:solidFill>
                  <a:srgbClr val="2E1F57"/>
                </a:solidFill>
                <a:latin typeface="Palatino Linotype"/>
                <a:cs typeface="Palatino Linotype"/>
              </a:rPr>
              <a:t>Margin</a:t>
            </a:r>
            <a:endParaRPr sz="7200" dirty="0">
              <a:latin typeface="Palatino Linotype"/>
              <a:cs typeface="Palatino Linotype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D64BAC-2A2A-4D48-BAAE-B80F681CD519}"/>
              </a:ext>
            </a:extLst>
          </p:cNvPr>
          <p:cNvSpPr/>
          <p:nvPr/>
        </p:nvSpPr>
        <p:spPr>
          <a:xfrm>
            <a:off x="1066800" y="3657600"/>
            <a:ext cx="7086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800" i="1" spc="-10" dirty="0">
                <a:solidFill>
                  <a:schemeClr val="accent4">
                    <a:lumMod val="60000"/>
                    <a:lumOff val="40000"/>
                  </a:schemeClr>
                </a:solidFill>
                <a:latin typeface="Candara"/>
              </a:rPr>
              <a:t>The CSS margin properties are used to create space around elements, outside of any defined borders.</a:t>
            </a:r>
            <a:endParaRPr lang="en-US" sz="2800" i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586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524000" y="-152400"/>
            <a:ext cx="10515600" cy="1136285"/>
          </a:xfrm>
          <a:prstGeom prst="rect">
            <a:avLst/>
          </a:prstGeom>
        </p:spPr>
        <p:txBody>
          <a:bodyPr vert="horz" wrap="square" lIns="0" tIns="393776" rIns="0" bIns="0" rtlCol="0">
            <a:spAutoFit/>
          </a:bodyPr>
          <a:lstStyle/>
          <a:p>
            <a:pPr marL="1672589" algn="ctr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What</a:t>
            </a:r>
            <a:r>
              <a:rPr sz="4800" spc="-10" dirty="0"/>
              <a:t> </a:t>
            </a:r>
            <a:r>
              <a:rPr sz="4800" dirty="0"/>
              <a:t>is</a:t>
            </a:r>
            <a:r>
              <a:rPr lang="en-US" sz="4800" dirty="0"/>
              <a:t> the properties for margin</a:t>
            </a:r>
            <a:r>
              <a:rPr sz="4800" spc="-20" dirty="0"/>
              <a:t>?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AD32A1C-187C-4F11-BBA9-983D15AC8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2781" y="1752600"/>
            <a:ext cx="5257800" cy="4227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698500" marR="5080" lvl="1" indent="-337185" algn="l" rtl="0" eaLnBrk="0" fontAlgn="base" hangingPunct="0">
              <a:lnSpc>
                <a:spcPts val="2590"/>
              </a:lnSpc>
              <a:spcBef>
                <a:spcPts val="2400"/>
              </a:spcBef>
              <a:spcAft>
                <a:spcPct val="0"/>
              </a:spcAft>
              <a:buFontTx/>
              <a:buChar char="•"/>
              <a:tabLst>
                <a:tab pos="698500" algn="l"/>
                <a:tab pos="699135" algn="l"/>
              </a:tabLst>
            </a:pPr>
            <a:r>
              <a:rPr lang="en-US" altLang="en-US" sz="2800" dirty="0">
                <a:solidFill>
                  <a:srgbClr val="2E1F57"/>
                </a:solidFill>
                <a:latin typeface="Candara"/>
              </a:rPr>
              <a:t>Margin-top</a:t>
            </a:r>
          </a:p>
          <a:p>
            <a:pPr marL="698500" marR="5080" lvl="1" indent="-337185" algn="l" rtl="0" eaLnBrk="0" fontAlgn="base" hangingPunct="0">
              <a:lnSpc>
                <a:spcPts val="2590"/>
              </a:lnSpc>
              <a:spcBef>
                <a:spcPts val="2400"/>
              </a:spcBef>
              <a:spcAft>
                <a:spcPct val="0"/>
              </a:spcAft>
              <a:buFontTx/>
              <a:buChar char="•"/>
              <a:tabLst>
                <a:tab pos="698500" algn="l"/>
                <a:tab pos="699135" algn="l"/>
              </a:tabLst>
            </a:pPr>
            <a:r>
              <a:rPr lang="en-US" altLang="en-US" sz="2800" dirty="0">
                <a:solidFill>
                  <a:srgbClr val="2E1F57"/>
                </a:solidFill>
                <a:latin typeface="Candara"/>
              </a:rPr>
              <a:t>Margin-right</a:t>
            </a:r>
          </a:p>
          <a:p>
            <a:pPr marL="698500" marR="5080" lvl="1" indent="-337185" algn="l" rtl="0" eaLnBrk="0" fontAlgn="base" hangingPunct="0">
              <a:lnSpc>
                <a:spcPts val="2590"/>
              </a:lnSpc>
              <a:spcBef>
                <a:spcPts val="2400"/>
              </a:spcBef>
              <a:spcAft>
                <a:spcPct val="0"/>
              </a:spcAft>
              <a:buFontTx/>
              <a:buChar char="•"/>
              <a:tabLst>
                <a:tab pos="698500" algn="l"/>
                <a:tab pos="699135" algn="l"/>
              </a:tabLst>
            </a:pPr>
            <a:r>
              <a:rPr lang="en-US" altLang="en-US" sz="2800" dirty="0">
                <a:solidFill>
                  <a:srgbClr val="2E1F57"/>
                </a:solidFill>
                <a:latin typeface="Candara"/>
              </a:rPr>
              <a:t>Margin-bottom</a:t>
            </a:r>
          </a:p>
          <a:p>
            <a:pPr marL="698500" marR="5080" lvl="1" indent="-337185" algn="l" rtl="0" eaLnBrk="0" fontAlgn="base" hangingPunct="0">
              <a:lnSpc>
                <a:spcPts val="2590"/>
              </a:lnSpc>
              <a:spcBef>
                <a:spcPts val="2400"/>
              </a:spcBef>
              <a:spcAft>
                <a:spcPct val="0"/>
              </a:spcAft>
              <a:buFontTx/>
              <a:buChar char="•"/>
              <a:tabLst>
                <a:tab pos="698500" algn="l"/>
                <a:tab pos="699135" algn="l"/>
              </a:tabLst>
            </a:pPr>
            <a:r>
              <a:rPr lang="en-US" altLang="en-US" sz="2800" dirty="0">
                <a:solidFill>
                  <a:srgbClr val="2E1F57"/>
                </a:solidFill>
                <a:latin typeface="Candara"/>
              </a:rPr>
              <a:t>Margin-left</a:t>
            </a:r>
          </a:p>
          <a:p>
            <a:pPr marL="698500" marR="5080" lvl="1" indent="-337185" algn="l" rtl="0" eaLnBrk="0" fontAlgn="base" hangingPunct="0">
              <a:lnSpc>
                <a:spcPts val="2590"/>
              </a:lnSpc>
              <a:spcBef>
                <a:spcPts val="2400"/>
              </a:spcBef>
              <a:spcAft>
                <a:spcPct val="0"/>
              </a:spcAft>
              <a:buFontTx/>
              <a:buChar char="•"/>
              <a:tabLst>
                <a:tab pos="698500" algn="l"/>
                <a:tab pos="699135" algn="l"/>
              </a:tabLst>
            </a:pPr>
            <a:r>
              <a:rPr lang="en-US" altLang="en-US" sz="2800" dirty="0">
                <a:solidFill>
                  <a:srgbClr val="2E1F57"/>
                </a:solidFill>
                <a:latin typeface="Candara"/>
              </a:rPr>
              <a:t>Margin (shorthand property)</a:t>
            </a:r>
          </a:p>
          <a:p>
            <a:pPr marL="698500" marR="5080" lvl="1" indent="-337185" algn="l" rtl="0" eaLnBrk="0" fontAlgn="base" hangingPunct="0">
              <a:lnSpc>
                <a:spcPts val="2590"/>
              </a:lnSpc>
              <a:spcBef>
                <a:spcPts val="2400"/>
              </a:spcBef>
              <a:spcAft>
                <a:spcPct val="0"/>
              </a:spcAft>
              <a:buFontTx/>
              <a:buChar char="•"/>
              <a:tabLst>
                <a:tab pos="698500" algn="l"/>
                <a:tab pos="699135" algn="l"/>
              </a:tabLst>
            </a:pPr>
            <a:endParaRPr lang="en-US" altLang="en-US" sz="2800" dirty="0">
              <a:solidFill>
                <a:srgbClr val="2E1F57"/>
              </a:solidFill>
              <a:latin typeface="Candara"/>
            </a:endParaRPr>
          </a:p>
        </p:txBody>
      </p:sp>
      <p:pic>
        <p:nvPicPr>
          <p:cNvPr id="4" name="Picture 3" descr="Graphical user interface, website, PowerPoint&#10;&#10;Description automatically generated">
            <a:extLst>
              <a:ext uri="{FF2B5EF4-FFF2-40B4-BE49-F238E27FC236}">
                <a16:creationId xmlns:a16="http://schemas.microsoft.com/office/drawing/2014/main" id="{C4ACA97A-7A49-4469-BB88-4D05E66119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981200"/>
            <a:ext cx="4741333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251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371600" y="-29852"/>
            <a:ext cx="9525000" cy="1228618"/>
          </a:xfrm>
          <a:prstGeom prst="rect">
            <a:avLst/>
          </a:prstGeom>
        </p:spPr>
        <p:txBody>
          <a:bodyPr vert="horz" wrap="square" lIns="0" tIns="393776" rIns="0" bIns="0" rtlCol="0">
            <a:spAutoFit/>
          </a:bodyPr>
          <a:lstStyle/>
          <a:p>
            <a:pPr marL="2317115" algn="ctr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Margin-shorthand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52400" y="1706964"/>
            <a:ext cx="8275524" cy="1789592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55600" marR="5080" indent="-343535">
              <a:lnSpc>
                <a:spcPts val="2810"/>
              </a:lnSpc>
              <a:spcBef>
                <a:spcPts val="455"/>
              </a:spcBef>
              <a:spcAft>
                <a:spcPts val="1800"/>
              </a:spcAft>
              <a:buClr>
                <a:srgbClr val="B9ABE2"/>
              </a:buClr>
              <a:buChar char="•"/>
              <a:tabLst>
                <a:tab pos="356235" algn="l"/>
              </a:tabLst>
            </a:pPr>
            <a:r>
              <a:rPr lang="en-US" sz="2600" spc="-10" dirty="0">
                <a:solidFill>
                  <a:srgbClr val="2E1F57"/>
                </a:solidFill>
                <a:latin typeface="Candara"/>
                <a:cs typeface="Candara"/>
              </a:rPr>
              <a:t>To shorten the code, it is possible to specify all the margin properties in one property.</a:t>
            </a:r>
          </a:p>
          <a:p>
            <a:pPr marL="355600" marR="5080" indent="-343535">
              <a:lnSpc>
                <a:spcPts val="2810"/>
              </a:lnSpc>
              <a:spcBef>
                <a:spcPts val="455"/>
              </a:spcBef>
              <a:spcAft>
                <a:spcPts val="1800"/>
              </a:spcAft>
              <a:buClr>
                <a:srgbClr val="B9ABE2"/>
              </a:buClr>
              <a:buChar char="•"/>
              <a:tabLst>
                <a:tab pos="356235" algn="l"/>
              </a:tabLst>
            </a:pPr>
            <a:r>
              <a:rPr lang="en-US" sz="2600" spc="-10" dirty="0">
                <a:solidFill>
                  <a:srgbClr val="2E1F57"/>
                </a:solidFill>
                <a:latin typeface="Candara"/>
                <a:cs typeface="Candara"/>
              </a:rPr>
              <a:t>The margin property is a shorthand property for the following individual margin properties: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7546A23-8465-4D3A-9DC4-89FEC85F0AF8}"/>
              </a:ext>
            </a:extLst>
          </p:cNvPr>
          <p:cNvSpPr/>
          <p:nvPr/>
        </p:nvSpPr>
        <p:spPr>
          <a:xfrm>
            <a:off x="228600" y="4448420"/>
            <a:ext cx="272832" cy="451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065" marR="5080">
              <a:lnSpc>
                <a:spcPts val="2810"/>
              </a:lnSpc>
              <a:spcBef>
                <a:spcPts val="455"/>
              </a:spcBef>
              <a:buClr>
                <a:srgbClr val="B9ABE2"/>
              </a:buClr>
              <a:tabLst>
                <a:tab pos="356235" algn="l"/>
              </a:tabLst>
            </a:pPr>
            <a:r>
              <a:rPr lang="en-US" sz="2600" spc="-10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endParaRPr lang="en-US" sz="1800" dirty="0">
              <a:latin typeface="Candara"/>
              <a:cs typeface="Candara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C26798-F4DB-4519-9ED4-1860570B281D}"/>
              </a:ext>
            </a:extLst>
          </p:cNvPr>
          <p:cNvSpPr/>
          <p:nvPr/>
        </p:nvSpPr>
        <p:spPr>
          <a:xfrm>
            <a:off x="228600" y="3509817"/>
            <a:ext cx="2743200" cy="1641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98500" marR="5080" indent="-337185" algn="l" rtl="0" eaLnBrk="0" fontAlgn="base" hangingPunct="0">
              <a:lnSpc>
                <a:spcPts val="2590"/>
              </a:lnSpc>
              <a:spcBef>
                <a:spcPts val="600"/>
              </a:spcBef>
              <a:spcAft>
                <a:spcPct val="0"/>
              </a:spcAft>
              <a:buFontTx/>
              <a:buChar char="•"/>
              <a:tabLst>
                <a:tab pos="698500" algn="l"/>
                <a:tab pos="699135" algn="l"/>
              </a:tabLst>
            </a:pPr>
            <a:r>
              <a:rPr lang="en-US" altLang="en-US" sz="2000" dirty="0">
                <a:solidFill>
                  <a:srgbClr val="2E1F57"/>
                </a:solidFill>
                <a:latin typeface="Candara"/>
              </a:rPr>
              <a:t>Margin-top</a:t>
            </a:r>
          </a:p>
          <a:p>
            <a:pPr marL="698500" marR="5080" lvl="1" indent="-337185" algn="l" rtl="0" eaLnBrk="0" fontAlgn="base" hangingPunct="0">
              <a:lnSpc>
                <a:spcPts val="2590"/>
              </a:lnSpc>
              <a:spcBef>
                <a:spcPts val="600"/>
              </a:spcBef>
              <a:spcAft>
                <a:spcPct val="0"/>
              </a:spcAft>
              <a:buFontTx/>
              <a:buChar char="•"/>
              <a:tabLst>
                <a:tab pos="698500" algn="l"/>
                <a:tab pos="699135" algn="l"/>
              </a:tabLst>
            </a:pPr>
            <a:r>
              <a:rPr lang="en-US" altLang="en-US" sz="2000" dirty="0">
                <a:solidFill>
                  <a:srgbClr val="2E1F57"/>
                </a:solidFill>
                <a:latin typeface="Candara"/>
              </a:rPr>
              <a:t>Margin-right</a:t>
            </a:r>
          </a:p>
          <a:p>
            <a:pPr marL="698500" marR="5080" lvl="1" indent="-337185" algn="l" rtl="0" eaLnBrk="0" fontAlgn="base" hangingPunct="0">
              <a:lnSpc>
                <a:spcPts val="2590"/>
              </a:lnSpc>
              <a:spcBef>
                <a:spcPts val="600"/>
              </a:spcBef>
              <a:spcAft>
                <a:spcPct val="0"/>
              </a:spcAft>
              <a:buFontTx/>
              <a:buChar char="•"/>
              <a:tabLst>
                <a:tab pos="698500" algn="l"/>
                <a:tab pos="699135" algn="l"/>
              </a:tabLst>
            </a:pPr>
            <a:r>
              <a:rPr lang="en-US" altLang="en-US" sz="2000" dirty="0">
                <a:solidFill>
                  <a:srgbClr val="2E1F57"/>
                </a:solidFill>
                <a:latin typeface="Candara"/>
              </a:rPr>
              <a:t>Margin-bottom</a:t>
            </a:r>
          </a:p>
          <a:p>
            <a:pPr marL="698500" marR="5080" lvl="1" indent="-337185" algn="l" rtl="0" eaLnBrk="0" fontAlgn="base" hangingPunct="0">
              <a:lnSpc>
                <a:spcPts val="2590"/>
              </a:lnSpc>
              <a:spcBef>
                <a:spcPts val="600"/>
              </a:spcBef>
              <a:spcAft>
                <a:spcPct val="0"/>
              </a:spcAft>
              <a:buFontTx/>
              <a:buChar char="•"/>
              <a:tabLst>
                <a:tab pos="698500" algn="l"/>
                <a:tab pos="699135" algn="l"/>
              </a:tabLst>
            </a:pPr>
            <a:r>
              <a:rPr lang="en-US" altLang="en-US" sz="2000" dirty="0">
                <a:solidFill>
                  <a:srgbClr val="2E1F57"/>
                </a:solidFill>
                <a:latin typeface="Candara"/>
              </a:rPr>
              <a:t>Margin-left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838BA430-9C75-4439-A393-31531F9C1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225" y="4447864"/>
            <a:ext cx="6096000" cy="238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550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28900" y="2438400"/>
            <a:ext cx="38862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7200" i="1" spc="-405" dirty="0">
                <a:solidFill>
                  <a:srgbClr val="2E1F57"/>
                </a:solidFill>
                <a:latin typeface="Palatino Linotype"/>
                <a:cs typeface="Palatino Linotype"/>
              </a:rPr>
              <a:t>Padding</a:t>
            </a:r>
            <a:endParaRPr sz="7200" dirty="0">
              <a:latin typeface="Palatino Linotype"/>
              <a:cs typeface="Palatino Linotype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D64BAC-2A2A-4D48-BAAE-B80F681CD519}"/>
              </a:ext>
            </a:extLst>
          </p:cNvPr>
          <p:cNvSpPr/>
          <p:nvPr/>
        </p:nvSpPr>
        <p:spPr>
          <a:xfrm>
            <a:off x="1066800" y="3657600"/>
            <a:ext cx="7086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800" i="1" spc="-10" dirty="0">
                <a:solidFill>
                  <a:schemeClr val="accent4">
                    <a:lumMod val="60000"/>
                    <a:lumOff val="40000"/>
                  </a:schemeClr>
                </a:solidFill>
                <a:latin typeface="Candara"/>
              </a:rPr>
              <a:t>The CSS </a:t>
            </a:r>
            <a:r>
              <a:rPr lang="en-US" sz="2800" i="1" spc="-10" dirty="0">
                <a:solidFill>
                  <a:schemeClr val="accent4">
                    <a:lumMod val="60000"/>
                    <a:lumOff val="40000"/>
                  </a:schemeClr>
                </a:solidFill>
                <a:latin typeface="Candara"/>
              </a:rPr>
              <a:t>Padding is used to create space around an element's content, inside of any defined borders.</a:t>
            </a:r>
          </a:p>
        </p:txBody>
      </p:sp>
    </p:spTree>
    <p:extLst>
      <p:ext uri="{BB962C8B-B14F-4D97-AF65-F5344CB8AC3E}">
        <p14:creationId xmlns:p14="http://schemas.microsoft.com/office/powerpoint/2010/main" val="3189869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663823" y="0"/>
            <a:ext cx="10820400" cy="1136285"/>
          </a:xfrm>
          <a:prstGeom prst="rect">
            <a:avLst/>
          </a:prstGeom>
        </p:spPr>
        <p:txBody>
          <a:bodyPr vert="horz" wrap="square" lIns="0" tIns="393776" rIns="0" bIns="0" rtlCol="0">
            <a:spAutoFit/>
          </a:bodyPr>
          <a:lstStyle/>
          <a:p>
            <a:pPr marL="1672589" algn="ctr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What</a:t>
            </a:r>
            <a:r>
              <a:rPr sz="4800" spc="-10" dirty="0"/>
              <a:t> </a:t>
            </a:r>
            <a:r>
              <a:rPr sz="4800" dirty="0"/>
              <a:t>is</a:t>
            </a:r>
            <a:r>
              <a:rPr lang="en-US" sz="4800" dirty="0"/>
              <a:t> the properties for padding</a:t>
            </a:r>
            <a:r>
              <a:rPr sz="4800" spc="-20" dirty="0"/>
              <a:t>?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AD32A1C-187C-4F11-BBA9-983D15AC8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2782" y="1752600"/>
            <a:ext cx="5509181" cy="4227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698500" marR="5080" lvl="1" indent="-337185" algn="l" rtl="0" eaLnBrk="0" fontAlgn="base" hangingPunct="0">
              <a:lnSpc>
                <a:spcPts val="2590"/>
              </a:lnSpc>
              <a:spcBef>
                <a:spcPts val="2400"/>
              </a:spcBef>
              <a:spcAft>
                <a:spcPct val="0"/>
              </a:spcAft>
              <a:buFontTx/>
              <a:buChar char="•"/>
              <a:tabLst>
                <a:tab pos="698500" algn="l"/>
                <a:tab pos="699135" algn="l"/>
              </a:tabLst>
            </a:pPr>
            <a:r>
              <a:rPr lang="en-US" altLang="en-US" sz="2800" dirty="0">
                <a:solidFill>
                  <a:srgbClr val="2E1F57"/>
                </a:solidFill>
                <a:latin typeface="Candara"/>
              </a:rPr>
              <a:t>padding-top</a:t>
            </a:r>
          </a:p>
          <a:p>
            <a:pPr marL="698500" marR="5080" lvl="1" indent="-337185" algn="l" rtl="0" eaLnBrk="0" fontAlgn="base" hangingPunct="0">
              <a:lnSpc>
                <a:spcPts val="2590"/>
              </a:lnSpc>
              <a:spcBef>
                <a:spcPts val="2400"/>
              </a:spcBef>
              <a:spcAft>
                <a:spcPct val="0"/>
              </a:spcAft>
              <a:buFontTx/>
              <a:buChar char="•"/>
              <a:tabLst>
                <a:tab pos="698500" algn="l"/>
                <a:tab pos="699135" algn="l"/>
              </a:tabLst>
            </a:pPr>
            <a:r>
              <a:rPr lang="en-US" altLang="en-US" sz="2800" dirty="0">
                <a:solidFill>
                  <a:srgbClr val="2E1F57"/>
                </a:solidFill>
                <a:latin typeface="Candara"/>
              </a:rPr>
              <a:t>padding-right</a:t>
            </a:r>
          </a:p>
          <a:p>
            <a:pPr marL="698500" marR="5080" lvl="1" indent="-337185" algn="l" rtl="0" eaLnBrk="0" fontAlgn="base" hangingPunct="0">
              <a:lnSpc>
                <a:spcPts val="2590"/>
              </a:lnSpc>
              <a:spcBef>
                <a:spcPts val="2400"/>
              </a:spcBef>
              <a:spcAft>
                <a:spcPct val="0"/>
              </a:spcAft>
              <a:buFontTx/>
              <a:buChar char="•"/>
              <a:tabLst>
                <a:tab pos="698500" algn="l"/>
                <a:tab pos="699135" algn="l"/>
              </a:tabLst>
            </a:pPr>
            <a:r>
              <a:rPr lang="en-US" altLang="en-US" sz="2800" dirty="0">
                <a:solidFill>
                  <a:srgbClr val="2E1F57"/>
                </a:solidFill>
                <a:latin typeface="Candara"/>
              </a:rPr>
              <a:t>padding-bottom</a:t>
            </a:r>
          </a:p>
          <a:p>
            <a:pPr marL="698500" marR="5080" lvl="1" indent="-337185" algn="l" rtl="0" eaLnBrk="0" fontAlgn="base" hangingPunct="0">
              <a:lnSpc>
                <a:spcPts val="2590"/>
              </a:lnSpc>
              <a:spcBef>
                <a:spcPts val="2400"/>
              </a:spcBef>
              <a:spcAft>
                <a:spcPct val="0"/>
              </a:spcAft>
              <a:buFontTx/>
              <a:buChar char="•"/>
              <a:tabLst>
                <a:tab pos="698500" algn="l"/>
                <a:tab pos="699135" algn="l"/>
              </a:tabLst>
            </a:pPr>
            <a:r>
              <a:rPr lang="en-US" altLang="en-US" sz="2800" dirty="0">
                <a:solidFill>
                  <a:srgbClr val="2E1F57"/>
                </a:solidFill>
                <a:latin typeface="Candara"/>
              </a:rPr>
              <a:t>padding-left</a:t>
            </a:r>
          </a:p>
          <a:p>
            <a:pPr marL="698500" marR="5080" lvl="1" indent="-337185" algn="l" rtl="0" eaLnBrk="0" fontAlgn="base" hangingPunct="0">
              <a:lnSpc>
                <a:spcPts val="2590"/>
              </a:lnSpc>
              <a:spcBef>
                <a:spcPts val="2400"/>
              </a:spcBef>
              <a:spcAft>
                <a:spcPct val="0"/>
              </a:spcAft>
              <a:buFontTx/>
              <a:buChar char="•"/>
              <a:tabLst>
                <a:tab pos="698500" algn="l"/>
                <a:tab pos="699135" algn="l"/>
              </a:tabLst>
            </a:pPr>
            <a:r>
              <a:rPr lang="en-US" altLang="en-US" sz="2800" dirty="0">
                <a:solidFill>
                  <a:srgbClr val="2E1F57"/>
                </a:solidFill>
                <a:latin typeface="Candara"/>
              </a:rPr>
              <a:t>padding (shorthand property)</a:t>
            </a:r>
          </a:p>
          <a:p>
            <a:pPr marL="698500" marR="5080" lvl="1" indent="-337185" algn="l" rtl="0" eaLnBrk="0" fontAlgn="base" hangingPunct="0">
              <a:lnSpc>
                <a:spcPts val="2590"/>
              </a:lnSpc>
              <a:spcBef>
                <a:spcPts val="2400"/>
              </a:spcBef>
              <a:spcAft>
                <a:spcPct val="0"/>
              </a:spcAft>
              <a:buFontTx/>
              <a:buChar char="•"/>
              <a:tabLst>
                <a:tab pos="698500" algn="l"/>
                <a:tab pos="699135" algn="l"/>
              </a:tabLst>
            </a:pPr>
            <a:endParaRPr lang="en-US" altLang="en-US" sz="2800" dirty="0">
              <a:solidFill>
                <a:srgbClr val="2E1F57"/>
              </a:solidFill>
              <a:latin typeface="Candara"/>
            </a:endParaRP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94F04C6D-5FE2-4F51-A295-8826C2E0E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981200"/>
            <a:ext cx="4741333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73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371600" y="-29852"/>
            <a:ext cx="9525000" cy="1228618"/>
          </a:xfrm>
          <a:prstGeom prst="rect">
            <a:avLst/>
          </a:prstGeom>
        </p:spPr>
        <p:txBody>
          <a:bodyPr vert="horz" wrap="square" lIns="0" tIns="393776" rIns="0" bIns="0" rtlCol="0">
            <a:spAutoFit/>
          </a:bodyPr>
          <a:lstStyle/>
          <a:p>
            <a:pPr marL="2317115" algn="ctr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Padding-shorthand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52400" y="1648710"/>
            <a:ext cx="8275524" cy="1789592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55600" marR="5080" indent="-343535">
              <a:lnSpc>
                <a:spcPts val="2810"/>
              </a:lnSpc>
              <a:spcBef>
                <a:spcPts val="455"/>
              </a:spcBef>
              <a:spcAft>
                <a:spcPts val="1800"/>
              </a:spcAft>
              <a:buClr>
                <a:srgbClr val="B9ABE2"/>
              </a:buClr>
              <a:buChar char="•"/>
              <a:tabLst>
                <a:tab pos="356235" algn="l"/>
              </a:tabLst>
            </a:pPr>
            <a:r>
              <a:rPr lang="en-US" sz="2600" spc="-10" dirty="0">
                <a:solidFill>
                  <a:srgbClr val="2E1F57"/>
                </a:solidFill>
                <a:latin typeface="Candara"/>
                <a:cs typeface="Candara"/>
              </a:rPr>
              <a:t>To shorten the code, it is possible to specify all the padding properties in one property.</a:t>
            </a:r>
          </a:p>
          <a:p>
            <a:pPr marL="355600" marR="5080" indent="-343535">
              <a:lnSpc>
                <a:spcPts val="2810"/>
              </a:lnSpc>
              <a:spcBef>
                <a:spcPts val="455"/>
              </a:spcBef>
              <a:spcAft>
                <a:spcPts val="1800"/>
              </a:spcAft>
              <a:buClr>
                <a:srgbClr val="B9ABE2"/>
              </a:buClr>
              <a:buChar char="•"/>
              <a:tabLst>
                <a:tab pos="356235" algn="l"/>
              </a:tabLst>
            </a:pPr>
            <a:r>
              <a:rPr lang="en-US" sz="2600" spc="-10" dirty="0">
                <a:solidFill>
                  <a:srgbClr val="2E1F57"/>
                </a:solidFill>
                <a:latin typeface="Candara"/>
                <a:cs typeface="Candara"/>
              </a:rPr>
              <a:t>The padding property is a shorthand property for the following individual padding properties: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7546A23-8465-4D3A-9DC4-89FEC85F0AF8}"/>
              </a:ext>
            </a:extLst>
          </p:cNvPr>
          <p:cNvSpPr/>
          <p:nvPr/>
        </p:nvSpPr>
        <p:spPr>
          <a:xfrm>
            <a:off x="228600" y="4448420"/>
            <a:ext cx="272832" cy="451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065" marR="5080">
              <a:lnSpc>
                <a:spcPts val="2810"/>
              </a:lnSpc>
              <a:spcBef>
                <a:spcPts val="455"/>
              </a:spcBef>
              <a:buClr>
                <a:srgbClr val="B9ABE2"/>
              </a:buClr>
              <a:tabLst>
                <a:tab pos="356235" algn="l"/>
              </a:tabLst>
            </a:pPr>
            <a:r>
              <a:rPr lang="en-US" sz="2600" spc="-10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endParaRPr lang="en-US" sz="1800" dirty="0">
              <a:latin typeface="Candara"/>
              <a:cs typeface="Candara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C26798-F4DB-4519-9ED4-1860570B281D}"/>
              </a:ext>
            </a:extLst>
          </p:cNvPr>
          <p:cNvSpPr/>
          <p:nvPr/>
        </p:nvSpPr>
        <p:spPr>
          <a:xfrm>
            <a:off x="152400" y="3496556"/>
            <a:ext cx="2743200" cy="1641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98500" marR="5080" indent="-337185" algn="l" rtl="0" eaLnBrk="0" fontAlgn="base" hangingPunct="0">
              <a:lnSpc>
                <a:spcPts val="2590"/>
              </a:lnSpc>
              <a:spcBef>
                <a:spcPts val="600"/>
              </a:spcBef>
              <a:spcAft>
                <a:spcPct val="0"/>
              </a:spcAft>
              <a:buFontTx/>
              <a:buChar char="•"/>
              <a:tabLst>
                <a:tab pos="698500" algn="l"/>
                <a:tab pos="699135" algn="l"/>
              </a:tabLst>
            </a:pPr>
            <a:r>
              <a:rPr lang="en-US" altLang="en-US" sz="2000" dirty="0">
                <a:solidFill>
                  <a:srgbClr val="2E1F57"/>
                </a:solidFill>
                <a:latin typeface="Candara"/>
              </a:rPr>
              <a:t>Padding-top</a:t>
            </a:r>
          </a:p>
          <a:p>
            <a:pPr marL="698500" marR="5080" lvl="1" indent="-337185" algn="l" rtl="0" eaLnBrk="0" fontAlgn="base" hangingPunct="0">
              <a:lnSpc>
                <a:spcPts val="2590"/>
              </a:lnSpc>
              <a:spcBef>
                <a:spcPts val="600"/>
              </a:spcBef>
              <a:spcAft>
                <a:spcPct val="0"/>
              </a:spcAft>
              <a:buFontTx/>
              <a:buChar char="•"/>
              <a:tabLst>
                <a:tab pos="698500" algn="l"/>
                <a:tab pos="699135" algn="l"/>
              </a:tabLst>
            </a:pPr>
            <a:r>
              <a:rPr lang="en-US" altLang="en-US" sz="2000" dirty="0">
                <a:solidFill>
                  <a:srgbClr val="2E1F57"/>
                </a:solidFill>
                <a:latin typeface="Candara"/>
              </a:rPr>
              <a:t>Padding-right</a:t>
            </a:r>
          </a:p>
          <a:p>
            <a:pPr marL="698500" marR="5080" lvl="1" indent="-337185" algn="l" rtl="0" eaLnBrk="0" fontAlgn="base" hangingPunct="0">
              <a:lnSpc>
                <a:spcPts val="2590"/>
              </a:lnSpc>
              <a:spcBef>
                <a:spcPts val="600"/>
              </a:spcBef>
              <a:spcAft>
                <a:spcPct val="0"/>
              </a:spcAft>
              <a:buFontTx/>
              <a:buChar char="•"/>
              <a:tabLst>
                <a:tab pos="698500" algn="l"/>
                <a:tab pos="699135" algn="l"/>
              </a:tabLst>
            </a:pPr>
            <a:r>
              <a:rPr lang="en-US" altLang="en-US" sz="2000" dirty="0">
                <a:solidFill>
                  <a:srgbClr val="2E1F57"/>
                </a:solidFill>
                <a:latin typeface="Candara"/>
              </a:rPr>
              <a:t>Padding-bottom</a:t>
            </a:r>
          </a:p>
          <a:p>
            <a:pPr marL="698500" marR="5080" lvl="1" indent="-337185" algn="l" rtl="0" eaLnBrk="0" fontAlgn="base" hangingPunct="0">
              <a:lnSpc>
                <a:spcPts val="2590"/>
              </a:lnSpc>
              <a:spcBef>
                <a:spcPts val="600"/>
              </a:spcBef>
              <a:spcAft>
                <a:spcPct val="0"/>
              </a:spcAft>
              <a:buFontTx/>
              <a:buChar char="•"/>
              <a:tabLst>
                <a:tab pos="698500" algn="l"/>
                <a:tab pos="699135" algn="l"/>
              </a:tabLst>
            </a:pPr>
            <a:r>
              <a:rPr lang="en-US" altLang="en-US" sz="2000" dirty="0">
                <a:solidFill>
                  <a:srgbClr val="2E1F57"/>
                </a:solidFill>
                <a:latin typeface="Candara"/>
              </a:rPr>
              <a:t>Padding-left</a:t>
            </a: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F4EF919A-BABD-4286-A83B-5F321E1A7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3496556"/>
            <a:ext cx="5410200" cy="336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822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28900" y="2438400"/>
            <a:ext cx="38862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7200" i="1" spc="-405" dirty="0">
                <a:solidFill>
                  <a:srgbClr val="2E1F57"/>
                </a:solidFill>
                <a:latin typeface="Palatino Linotype"/>
                <a:cs typeface="Palatino Linotype"/>
              </a:rPr>
              <a:t>Border</a:t>
            </a:r>
            <a:endParaRPr sz="7200" dirty="0">
              <a:latin typeface="Palatino Linotype"/>
              <a:cs typeface="Palatino Linotype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D64BAC-2A2A-4D48-BAAE-B80F681CD519}"/>
              </a:ext>
            </a:extLst>
          </p:cNvPr>
          <p:cNvSpPr/>
          <p:nvPr/>
        </p:nvSpPr>
        <p:spPr>
          <a:xfrm>
            <a:off x="1066800" y="3657600"/>
            <a:ext cx="7086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i="1" spc="-10" dirty="0">
                <a:solidFill>
                  <a:schemeClr val="accent4">
                    <a:lumMod val="60000"/>
                    <a:lumOff val="40000"/>
                  </a:schemeClr>
                </a:solidFill>
                <a:latin typeface="Candara"/>
              </a:rPr>
              <a:t>The CSS border properties allow you to specify the style, width, and color of an element's border.</a:t>
            </a:r>
          </a:p>
        </p:txBody>
      </p:sp>
    </p:spTree>
    <p:extLst>
      <p:ext uri="{BB962C8B-B14F-4D97-AF65-F5344CB8AC3E}">
        <p14:creationId xmlns:p14="http://schemas.microsoft.com/office/powerpoint/2010/main" val="2309073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663823" y="0"/>
            <a:ext cx="10820400" cy="1136285"/>
          </a:xfrm>
          <a:prstGeom prst="rect">
            <a:avLst/>
          </a:prstGeom>
        </p:spPr>
        <p:txBody>
          <a:bodyPr vert="horz" wrap="square" lIns="0" tIns="393776" rIns="0" bIns="0" rtlCol="0">
            <a:spAutoFit/>
          </a:bodyPr>
          <a:lstStyle/>
          <a:p>
            <a:pPr marL="1672589" algn="ctr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What</a:t>
            </a:r>
            <a:r>
              <a:rPr sz="4800" spc="-10" dirty="0"/>
              <a:t> </a:t>
            </a:r>
            <a:r>
              <a:rPr sz="4800" dirty="0"/>
              <a:t>is</a:t>
            </a:r>
            <a:r>
              <a:rPr lang="en-US" sz="4800" dirty="0"/>
              <a:t> the properties for border</a:t>
            </a:r>
            <a:r>
              <a:rPr sz="4800" spc="-20" dirty="0"/>
              <a:t>?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AD32A1C-187C-4F11-BBA9-983D15AC8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447800"/>
            <a:ext cx="5509181" cy="5561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698500" marR="5080" lvl="1" indent="-337185" algn="l" rtl="0" eaLnBrk="0" fontAlgn="base" hangingPunct="0">
              <a:lnSpc>
                <a:spcPts val="2590"/>
              </a:lnSpc>
              <a:spcBef>
                <a:spcPts val="2400"/>
              </a:spcBef>
              <a:spcAft>
                <a:spcPct val="0"/>
              </a:spcAft>
              <a:buFontTx/>
              <a:buChar char="•"/>
              <a:tabLst>
                <a:tab pos="698500" algn="l"/>
                <a:tab pos="699135" algn="l"/>
              </a:tabLst>
            </a:pPr>
            <a:r>
              <a:rPr lang="en-US" altLang="en-US" sz="2800" dirty="0">
                <a:solidFill>
                  <a:srgbClr val="2E1F57"/>
                </a:solidFill>
                <a:latin typeface="Candara"/>
              </a:rPr>
              <a:t>Border-Style</a:t>
            </a:r>
          </a:p>
          <a:p>
            <a:pPr marL="698500" marR="5080" lvl="1" indent="-337185" algn="l" rtl="0" eaLnBrk="0" fontAlgn="base" hangingPunct="0">
              <a:lnSpc>
                <a:spcPts val="2590"/>
              </a:lnSpc>
              <a:spcBef>
                <a:spcPts val="2400"/>
              </a:spcBef>
              <a:spcAft>
                <a:spcPct val="0"/>
              </a:spcAft>
              <a:buFontTx/>
              <a:buChar char="•"/>
              <a:tabLst>
                <a:tab pos="698500" algn="l"/>
                <a:tab pos="699135" algn="l"/>
              </a:tabLst>
            </a:pPr>
            <a:r>
              <a:rPr lang="en-US" altLang="en-US" sz="2800" dirty="0">
                <a:solidFill>
                  <a:srgbClr val="2E1F57"/>
                </a:solidFill>
                <a:latin typeface="Candara"/>
              </a:rPr>
              <a:t>Border-width</a:t>
            </a:r>
          </a:p>
          <a:p>
            <a:pPr marL="698500" marR="5080" lvl="1" indent="-337185" algn="l" rtl="0" eaLnBrk="0" fontAlgn="base" hangingPunct="0">
              <a:lnSpc>
                <a:spcPts val="2590"/>
              </a:lnSpc>
              <a:spcBef>
                <a:spcPts val="2400"/>
              </a:spcBef>
              <a:spcAft>
                <a:spcPct val="0"/>
              </a:spcAft>
              <a:buFontTx/>
              <a:buChar char="•"/>
              <a:tabLst>
                <a:tab pos="698500" algn="l"/>
                <a:tab pos="699135" algn="l"/>
              </a:tabLst>
            </a:pPr>
            <a:r>
              <a:rPr lang="en-US" altLang="en-US" sz="2800" dirty="0">
                <a:solidFill>
                  <a:srgbClr val="2E1F57"/>
                </a:solidFill>
                <a:latin typeface="Candara"/>
              </a:rPr>
              <a:t>Border-Color</a:t>
            </a:r>
          </a:p>
          <a:p>
            <a:pPr marL="698500" marR="5080" lvl="1" indent="-337185" algn="l" rtl="0" eaLnBrk="0" fontAlgn="base" hangingPunct="0">
              <a:lnSpc>
                <a:spcPts val="2590"/>
              </a:lnSpc>
              <a:spcBef>
                <a:spcPts val="2400"/>
              </a:spcBef>
              <a:spcAft>
                <a:spcPct val="0"/>
              </a:spcAft>
              <a:buFontTx/>
              <a:buChar char="•"/>
              <a:tabLst>
                <a:tab pos="698500" algn="l"/>
                <a:tab pos="699135" algn="l"/>
              </a:tabLst>
            </a:pPr>
            <a:r>
              <a:rPr lang="en-US" altLang="en-US" sz="2800" dirty="0">
                <a:solidFill>
                  <a:srgbClr val="2E1F57"/>
                </a:solidFill>
                <a:latin typeface="Candara"/>
              </a:rPr>
              <a:t>Border-side</a:t>
            </a:r>
          </a:p>
          <a:p>
            <a:pPr marL="361315" marR="5080" lvl="2" algn="l" rtl="0" eaLnBrk="0" fontAlgn="base" hangingPunct="0">
              <a:lnSpc>
                <a:spcPts val="2590"/>
              </a:lnSpc>
              <a:spcAft>
                <a:spcPct val="0"/>
              </a:spcAft>
              <a:tabLst>
                <a:tab pos="698500" algn="l"/>
                <a:tab pos="699135" algn="l"/>
              </a:tabLst>
            </a:pPr>
            <a:r>
              <a:rPr lang="en-US" altLang="en-US" sz="1600" dirty="0">
                <a:solidFill>
                  <a:srgbClr val="2E1F57"/>
                </a:solidFill>
                <a:latin typeface="Candara"/>
              </a:rPr>
              <a:t>			</a:t>
            </a: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Candara"/>
              </a:rPr>
              <a:t>-border-left </a:t>
            </a:r>
          </a:p>
          <a:p>
            <a:pPr marL="361315" marR="5080" lvl="2" algn="l" rtl="0" eaLnBrk="0" fontAlgn="base" hangingPunct="0">
              <a:lnSpc>
                <a:spcPts val="2590"/>
              </a:lnSpc>
              <a:spcAft>
                <a:spcPct val="0"/>
              </a:spcAft>
              <a:tabLst>
                <a:tab pos="698500" algn="l"/>
                <a:tab pos="699135" algn="l"/>
              </a:tabLst>
            </a:pP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Candara"/>
              </a:rPr>
              <a:t>			-border-right </a:t>
            </a:r>
          </a:p>
          <a:p>
            <a:pPr marL="361315" marR="5080" lvl="2" algn="l" rtl="0" eaLnBrk="0" fontAlgn="base" hangingPunct="0">
              <a:lnSpc>
                <a:spcPts val="2590"/>
              </a:lnSpc>
              <a:spcAft>
                <a:spcPct val="0"/>
              </a:spcAft>
              <a:tabLst>
                <a:tab pos="698500" algn="l"/>
                <a:tab pos="699135" algn="l"/>
              </a:tabLst>
            </a:pP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Candara"/>
              </a:rPr>
              <a:t>			-border-top </a:t>
            </a:r>
          </a:p>
          <a:p>
            <a:pPr marL="361315" marR="5080" lvl="2" algn="l" rtl="0" eaLnBrk="0" fontAlgn="base" hangingPunct="0">
              <a:lnSpc>
                <a:spcPts val="2590"/>
              </a:lnSpc>
              <a:spcAft>
                <a:spcPct val="0"/>
              </a:spcAft>
              <a:tabLst>
                <a:tab pos="698500" algn="l"/>
                <a:tab pos="699135" algn="l"/>
              </a:tabLst>
            </a:pP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Candara"/>
              </a:rPr>
              <a:t>			-border-bottom</a:t>
            </a:r>
          </a:p>
          <a:p>
            <a:pPr marL="698500" marR="5080" lvl="1" indent="-337185" algn="l" rtl="0" eaLnBrk="0" fontAlgn="base" hangingPunct="0">
              <a:lnSpc>
                <a:spcPts val="2590"/>
              </a:lnSpc>
              <a:spcBef>
                <a:spcPts val="2400"/>
              </a:spcBef>
              <a:spcAft>
                <a:spcPct val="0"/>
              </a:spcAft>
              <a:buFontTx/>
              <a:buChar char="•"/>
              <a:tabLst>
                <a:tab pos="698500" algn="l"/>
                <a:tab pos="699135" algn="l"/>
              </a:tabLst>
            </a:pPr>
            <a:r>
              <a:rPr lang="en-US" altLang="en-US" sz="2800" dirty="0">
                <a:solidFill>
                  <a:srgbClr val="2E1F57"/>
                </a:solidFill>
                <a:latin typeface="Candara"/>
              </a:rPr>
              <a:t>Border (shorthand property)</a:t>
            </a:r>
          </a:p>
          <a:p>
            <a:pPr marL="698500" marR="5080" lvl="1" indent="-337185" algn="l" rtl="0" eaLnBrk="0" fontAlgn="base" hangingPunct="0">
              <a:lnSpc>
                <a:spcPts val="2590"/>
              </a:lnSpc>
              <a:spcBef>
                <a:spcPts val="2400"/>
              </a:spcBef>
              <a:spcAft>
                <a:spcPct val="0"/>
              </a:spcAft>
              <a:buFontTx/>
              <a:buChar char="•"/>
              <a:tabLst>
                <a:tab pos="698500" algn="l"/>
                <a:tab pos="699135" algn="l"/>
              </a:tabLst>
            </a:pPr>
            <a:endParaRPr lang="en-US" altLang="en-US" sz="2800" dirty="0">
              <a:solidFill>
                <a:srgbClr val="2E1F57"/>
              </a:solidFill>
              <a:latin typeface="Candara"/>
            </a:endParaRP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AE67488-644E-481A-864F-1909FA206C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438400"/>
            <a:ext cx="4741332" cy="252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7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524000" y="-14056"/>
            <a:ext cx="9525000" cy="1228618"/>
          </a:xfrm>
          <a:prstGeom prst="rect">
            <a:avLst/>
          </a:prstGeom>
        </p:spPr>
        <p:txBody>
          <a:bodyPr vert="horz" wrap="square" lIns="0" tIns="393776" rIns="0" bIns="0" rtlCol="0">
            <a:spAutoFit/>
          </a:bodyPr>
          <a:lstStyle/>
          <a:p>
            <a:pPr marL="2317115" algn="ctr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Border-style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353179" y="1732792"/>
            <a:ext cx="8275524" cy="1353576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55600" marR="5080" indent="-343535">
              <a:lnSpc>
                <a:spcPts val="2810"/>
              </a:lnSpc>
              <a:spcBef>
                <a:spcPts val="455"/>
              </a:spcBef>
              <a:spcAft>
                <a:spcPts val="1200"/>
              </a:spcAft>
              <a:buClr>
                <a:srgbClr val="B9ABE2"/>
              </a:buClr>
              <a:buChar char="•"/>
              <a:tabLst>
                <a:tab pos="356235" algn="l"/>
              </a:tabLst>
            </a:pPr>
            <a:r>
              <a:rPr lang="en-US" sz="2600" spc="-10" dirty="0">
                <a:solidFill>
                  <a:srgbClr val="2E1F57"/>
                </a:solidFill>
                <a:latin typeface="Candara"/>
                <a:cs typeface="Candara"/>
              </a:rPr>
              <a:t>The </a:t>
            </a:r>
            <a:r>
              <a:rPr lang="en-US" sz="2600" spc="-10" dirty="0">
                <a:solidFill>
                  <a:srgbClr val="C00000"/>
                </a:solidFill>
                <a:latin typeface="Candara"/>
                <a:cs typeface="Candara"/>
              </a:rPr>
              <a:t>border-style</a:t>
            </a:r>
            <a:r>
              <a:rPr lang="en-US" sz="2600" spc="-10" dirty="0">
                <a:solidFill>
                  <a:srgbClr val="2E1F57"/>
                </a:solidFill>
                <a:latin typeface="Candara"/>
                <a:cs typeface="Candara"/>
              </a:rPr>
              <a:t> property specifies what kind of border to display.</a:t>
            </a:r>
          </a:p>
          <a:p>
            <a:pPr marL="355600" marR="5080" indent="-343535">
              <a:lnSpc>
                <a:spcPts val="2810"/>
              </a:lnSpc>
              <a:spcBef>
                <a:spcPts val="455"/>
              </a:spcBef>
              <a:spcAft>
                <a:spcPts val="1200"/>
              </a:spcAft>
              <a:buClr>
                <a:srgbClr val="B9ABE2"/>
              </a:buClr>
              <a:buChar char="•"/>
              <a:tabLst>
                <a:tab pos="356235" algn="l"/>
              </a:tabLst>
            </a:pPr>
            <a:r>
              <a:rPr lang="en-US" sz="2600" spc="-10" dirty="0">
                <a:solidFill>
                  <a:srgbClr val="2E1F57"/>
                </a:solidFill>
                <a:latin typeface="Candara"/>
                <a:cs typeface="Candara"/>
              </a:rPr>
              <a:t>Value of border-style</a:t>
            </a:r>
            <a:r>
              <a:rPr lang="ar-EG" sz="2400" dirty="0">
                <a:solidFill>
                  <a:srgbClr val="2E1F57"/>
                </a:solidFill>
                <a:latin typeface="Candara"/>
                <a:cs typeface="Candara"/>
              </a:rPr>
              <a:t>			</a:t>
            </a:r>
            <a:endParaRPr lang="en-US" sz="2600" spc="-10" dirty="0">
              <a:solidFill>
                <a:srgbClr val="2E1F57"/>
              </a:solidFill>
              <a:latin typeface="Candara"/>
              <a:cs typeface="Candara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7546A23-8465-4D3A-9DC4-89FEC85F0AF8}"/>
              </a:ext>
            </a:extLst>
          </p:cNvPr>
          <p:cNvSpPr/>
          <p:nvPr/>
        </p:nvSpPr>
        <p:spPr>
          <a:xfrm>
            <a:off x="228600" y="4448420"/>
            <a:ext cx="272832" cy="451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065" marR="5080">
              <a:lnSpc>
                <a:spcPts val="2810"/>
              </a:lnSpc>
              <a:spcBef>
                <a:spcPts val="455"/>
              </a:spcBef>
              <a:buClr>
                <a:srgbClr val="B9ABE2"/>
              </a:buClr>
              <a:tabLst>
                <a:tab pos="356235" algn="l"/>
              </a:tabLst>
            </a:pPr>
            <a:r>
              <a:rPr lang="en-US" sz="2600" spc="-10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endParaRPr lang="en-US" sz="1800" dirty="0">
              <a:latin typeface="Candara"/>
              <a:cs typeface="Candar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DE9923-F4AA-4AF1-B98C-D979427AA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2902073"/>
            <a:ext cx="525780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451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295400" y="-107082"/>
            <a:ext cx="9525000" cy="1228618"/>
          </a:xfrm>
          <a:prstGeom prst="rect">
            <a:avLst/>
          </a:prstGeom>
        </p:spPr>
        <p:txBody>
          <a:bodyPr vert="horz" wrap="square" lIns="0" tIns="393776" rIns="0" bIns="0" rtlCol="0">
            <a:spAutoFit/>
          </a:bodyPr>
          <a:lstStyle/>
          <a:p>
            <a:pPr marL="2317115" algn="ctr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Border-style-shorthand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52400" y="1706964"/>
            <a:ext cx="8275524" cy="1135567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55600" marR="5080" indent="-343535">
              <a:lnSpc>
                <a:spcPts val="2810"/>
              </a:lnSpc>
              <a:spcBef>
                <a:spcPts val="455"/>
              </a:spcBef>
              <a:spcAft>
                <a:spcPts val="1800"/>
              </a:spcAft>
              <a:buClr>
                <a:srgbClr val="B9ABE2"/>
              </a:buClr>
              <a:buChar char="•"/>
              <a:tabLst>
                <a:tab pos="356235" algn="l"/>
              </a:tabLst>
            </a:pPr>
            <a:r>
              <a:rPr lang="en-US" sz="2600" spc="-10" dirty="0">
                <a:solidFill>
                  <a:srgbClr val="2E1F57"/>
                </a:solidFill>
                <a:latin typeface="Candara"/>
                <a:cs typeface="Candara"/>
              </a:rPr>
              <a:t>The border-style property can have from one to four values (for the top border, right border, bottom border, and the left border).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7546A23-8465-4D3A-9DC4-89FEC85F0AF8}"/>
              </a:ext>
            </a:extLst>
          </p:cNvPr>
          <p:cNvSpPr/>
          <p:nvPr/>
        </p:nvSpPr>
        <p:spPr>
          <a:xfrm>
            <a:off x="228600" y="4448420"/>
            <a:ext cx="272832" cy="451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065" marR="5080">
              <a:lnSpc>
                <a:spcPts val="2810"/>
              </a:lnSpc>
              <a:spcBef>
                <a:spcPts val="455"/>
              </a:spcBef>
              <a:buClr>
                <a:srgbClr val="B9ABE2"/>
              </a:buClr>
              <a:tabLst>
                <a:tab pos="356235" algn="l"/>
              </a:tabLst>
            </a:pPr>
            <a:r>
              <a:rPr lang="en-US" sz="2600" spc="-10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endParaRPr lang="en-US" sz="1800" dirty="0">
              <a:latin typeface="Candara"/>
              <a:cs typeface="Candara"/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79B9423B-8840-45B4-B510-2B3EFFDF1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12" y="3015127"/>
            <a:ext cx="3886200" cy="3769397"/>
          </a:xfrm>
          <a:prstGeom prst="rect">
            <a:avLst/>
          </a:prstGeom>
        </p:spPr>
      </p:pic>
      <p:pic>
        <p:nvPicPr>
          <p:cNvPr id="9" name="Picture 8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01791BC2-0345-4A91-B4E7-A11B0BC851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162" y="3015127"/>
            <a:ext cx="4679085" cy="372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77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524000" y="-421025"/>
            <a:ext cx="10515600" cy="1874949"/>
          </a:xfrm>
          <a:prstGeom prst="rect">
            <a:avLst/>
          </a:prstGeom>
        </p:spPr>
        <p:txBody>
          <a:bodyPr vert="horz" wrap="square" lIns="0" tIns="393776" rIns="0" bIns="0" rtlCol="0">
            <a:spAutoFit/>
          </a:bodyPr>
          <a:lstStyle/>
          <a:p>
            <a:pPr marL="1672589" algn="ctr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What</a:t>
            </a:r>
            <a:r>
              <a:rPr sz="4800" spc="-10" dirty="0"/>
              <a:t> </a:t>
            </a:r>
            <a:r>
              <a:rPr sz="4800" dirty="0"/>
              <a:t>is</a:t>
            </a:r>
            <a:r>
              <a:rPr lang="en-US" sz="4800" dirty="0"/>
              <a:t> the properties for</a:t>
            </a:r>
            <a:r>
              <a:rPr sz="4800" spc="-10" dirty="0"/>
              <a:t> </a:t>
            </a:r>
            <a:r>
              <a:rPr lang="en-US" sz="4800" spc="-20" dirty="0"/>
              <a:t>background</a:t>
            </a:r>
            <a:r>
              <a:rPr sz="4800" spc="-20" dirty="0"/>
              <a:t>?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AD32A1C-187C-4F11-BBA9-983D15AC8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752600"/>
            <a:ext cx="5293757" cy="449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698500" marR="5080" lvl="1" indent="-337185" algn="l" rtl="0" eaLnBrk="0" fontAlgn="base" hangingPunct="0">
              <a:lnSpc>
                <a:spcPts val="2590"/>
              </a:lnSpc>
              <a:spcBef>
                <a:spcPts val="2400"/>
              </a:spcBef>
              <a:spcAft>
                <a:spcPct val="0"/>
              </a:spcAft>
              <a:buFontTx/>
              <a:buChar char="•"/>
              <a:tabLst>
                <a:tab pos="698500" algn="l"/>
                <a:tab pos="699135" algn="l"/>
              </a:tabLst>
            </a:pPr>
            <a:r>
              <a:rPr lang="en-US" altLang="en-US" sz="2400" dirty="0">
                <a:solidFill>
                  <a:srgbClr val="2E1F57"/>
                </a:solidFill>
                <a:latin typeface="Candara"/>
              </a:rPr>
              <a:t>background-color</a:t>
            </a:r>
          </a:p>
          <a:p>
            <a:pPr marL="698500" marR="5080" lvl="1" indent="-337185" algn="l" defTabSz="914400" rtl="0" eaLnBrk="0" fontAlgn="base" latinLnBrk="0" hangingPunct="0">
              <a:lnSpc>
                <a:spcPts val="2590"/>
              </a:lnSpc>
              <a:spcBef>
                <a:spcPts val="24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698500" algn="l"/>
                <a:tab pos="699135" algn="l"/>
              </a:tabLst>
            </a:pPr>
            <a:r>
              <a:rPr lang="en-US" altLang="en-US" sz="2400" dirty="0">
                <a:solidFill>
                  <a:srgbClr val="2E1F57"/>
                </a:solidFill>
                <a:latin typeface="Candara"/>
              </a:rPr>
              <a:t>background-image</a:t>
            </a:r>
          </a:p>
          <a:p>
            <a:pPr marL="698500" marR="5080" lvl="1" indent="-337185" algn="l" defTabSz="914400" rtl="0" eaLnBrk="0" fontAlgn="base" latinLnBrk="0" hangingPunct="0">
              <a:lnSpc>
                <a:spcPts val="2590"/>
              </a:lnSpc>
              <a:spcBef>
                <a:spcPts val="24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698500" algn="l"/>
                <a:tab pos="699135" algn="l"/>
              </a:tabLst>
            </a:pPr>
            <a:r>
              <a:rPr lang="en-US" altLang="en-US" sz="2400" dirty="0">
                <a:solidFill>
                  <a:srgbClr val="2E1F57"/>
                </a:solidFill>
                <a:latin typeface="Candara"/>
              </a:rPr>
              <a:t>background-repeat</a:t>
            </a:r>
          </a:p>
          <a:p>
            <a:pPr marL="698500" marR="5080" lvl="1" indent="-337185" algn="l" defTabSz="914400" rtl="0" eaLnBrk="0" fontAlgn="base" latinLnBrk="0" hangingPunct="0">
              <a:lnSpc>
                <a:spcPts val="2590"/>
              </a:lnSpc>
              <a:spcBef>
                <a:spcPts val="24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698500" algn="l"/>
                <a:tab pos="699135" algn="l"/>
              </a:tabLst>
            </a:pPr>
            <a:r>
              <a:rPr lang="en-US" altLang="en-US" sz="2400" dirty="0">
                <a:solidFill>
                  <a:srgbClr val="2E1F57"/>
                </a:solidFill>
                <a:latin typeface="Candara"/>
              </a:rPr>
              <a:t>background-attachment</a:t>
            </a:r>
          </a:p>
          <a:p>
            <a:pPr marL="698500" marR="5080" lvl="1" indent="-337185" algn="l" defTabSz="914400" rtl="0" eaLnBrk="0" fontAlgn="base" latinLnBrk="0" hangingPunct="0">
              <a:lnSpc>
                <a:spcPts val="2590"/>
              </a:lnSpc>
              <a:spcBef>
                <a:spcPts val="24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698500" algn="l"/>
                <a:tab pos="699135" algn="l"/>
              </a:tabLst>
            </a:pPr>
            <a:r>
              <a:rPr lang="en-US" altLang="en-US" sz="2400" dirty="0">
                <a:solidFill>
                  <a:srgbClr val="2E1F57"/>
                </a:solidFill>
                <a:latin typeface="Candara"/>
              </a:rPr>
              <a:t>background-position</a:t>
            </a:r>
          </a:p>
          <a:p>
            <a:pPr marL="698500" marR="5080" lvl="1" indent="-337185" algn="l" defTabSz="914400" rtl="0" eaLnBrk="0" fontAlgn="base" latinLnBrk="0" hangingPunct="0">
              <a:lnSpc>
                <a:spcPts val="2590"/>
              </a:lnSpc>
              <a:spcBef>
                <a:spcPts val="24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698500" algn="l"/>
                <a:tab pos="699135" algn="l"/>
              </a:tabLst>
            </a:pPr>
            <a:r>
              <a:rPr lang="en-US" altLang="en-US" sz="2400" dirty="0">
                <a:solidFill>
                  <a:srgbClr val="2E1F57"/>
                </a:solidFill>
                <a:latin typeface="Candara"/>
              </a:rPr>
              <a:t>background (shorthand property)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524000" y="-14056"/>
            <a:ext cx="9525000" cy="1228618"/>
          </a:xfrm>
          <a:prstGeom prst="rect">
            <a:avLst/>
          </a:prstGeom>
        </p:spPr>
        <p:txBody>
          <a:bodyPr vert="horz" wrap="square" lIns="0" tIns="393776" rIns="0" bIns="0" rtlCol="0">
            <a:spAutoFit/>
          </a:bodyPr>
          <a:lstStyle/>
          <a:p>
            <a:pPr marL="2317115" algn="ctr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Border-width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434238" y="2590800"/>
            <a:ext cx="8275524" cy="3225883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55600" marR="5080" indent="-343535">
              <a:lnSpc>
                <a:spcPts val="2810"/>
              </a:lnSpc>
              <a:spcBef>
                <a:spcPts val="455"/>
              </a:spcBef>
              <a:spcAft>
                <a:spcPts val="1200"/>
              </a:spcAft>
              <a:buClr>
                <a:srgbClr val="B9ABE2"/>
              </a:buClr>
              <a:buChar char="•"/>
              <a:tabLst>
                <a:tab pos="356235" algn="l"/>
              </a:tabLst>
            </a:pPr>
            <a:r>
              <a:rPr lang="en-US" sz="2600" spc="-10" dirty="0">
                <a:solidFill>
                  <a:srgbClr val="2E1F57"/>
                </a:solidFill>
                <a:latin typeface="Candara"/>
                <a:cs typeface="Candara"/>
              </a:rPr>
              <a:t>The </a:t>
            </a:r>
            <a:r>
              <a:rPr lang="en-US" sz="2600" spc="-10" dirty="0">
                <a:solidFill>
                  <a:srgbClr val="C00000"/>
                </a:solidFill>
                <a:latin typeface="Candara"/>
                <a:cs typeface="Candara"/>
              </a:rPr>
              <a:t>border-width</a:t>
            </a:r>
            <a:r>
              <a:rPr lang="en-US" sz="2600" spc="-10" dirty="0">
                <a:solidFill>
                  <a:srgbClr val="2E1F57"/>
                </a:solidFill>
                <a:latin typeface="Candara"/>
                <a:cs typeface="Candara"/>
              </a:rPr>
              <a:t> property specifies the width of the four borders.</a:t>
            </a:r>
          </a:p>
          <a:p>
            <a:pPr marL="12065" marR="5080">
              <a:lnSpc>
                <a:spcPts val="2810"/>
              </a:lnSpc>
              <a:spcBef>
                <a:spcPts val="455"/>
              </a:spcBef>
              <a:spcAft>
                <a:spcPts val="1200"/>
              </a:spcAft>
              <a:buClr>
                <a:srgbClr val="B9ABE2"/>
              </a:buClr>
              <a:tabLst>
                <a:tab pos="356235" algn="l"/>
              </a:tabLst>
            </a:pPr>
            <a:endParaRPr lang="en-US" sz="2600" spc="-10" dirty="0">
              <a:solidFill>
                <a:srgbClr val="2E1F57"/>
              </a:solidFill>
              <a:latin typeface="Candara"/>
              <a:cs typeface="Candara"/>
            </a:endParaRPr>
          </a:p>
          <a:p>
            <a:pPr marL="355600" marR="5080" indent="-343535">
              <a:lnSpc>
                <a:spcPts val="2810"/>
              </a:lnSpc>
              <a:spcBef>
                <a:spcPts val="455"/>
              </a:spcBef>
              <a:spcAft>
                <a:spcPts val="1200"/>
              </a:spcAft>
              <a:buClr>
                <a:srgbClr val="B9ABE2"/>
              </a:buClr>
              <a:buChar char="•"/>
              <a:tabLst>
                <a:tab pos="356235" algn="l"/>
              </a:tabLst>
            </a:pPr>
            <a:r>
              <a:rPr lang="en-US" sz="2600" spc="-10" dirty="0">
                <a:solidFill>
                  <a:srgbClr val="2E1F57"/>
                </a:solidFill>
                <a:latin typeface="Candara"/>
                <a:cs typeface="Candara"/>
              </a:rPr>
              <a:t>Value of border-width</a:t>
            </a:r>
          </a:p>
          <a:p>
            <a:pPr marL="12065" marR="5080">
              <a:lnSpc>
                <a:spcPts val="2810"/>
              </a:lnSpc>
              <a:spcBef>
                <a:spcPts val="455"/>
              </a:spcBef>
              <a:spcAft>
                <a:spcPts val="1200"/>
              </a:spcAft>
              <a:buClr>
                <a:srgbClr val="B9ABE2"/>
              </a:buClr>
              <a:tabLst>
                <a:tab pos="356235" algn="l"/>
              </a:tabLst>
            </a:pPr>
            <a:r>
              <a:rPr lang="en-US" sz="2600" spc="-10" dirty="0">
                <a:solidFill>
                  <a:srgbClr val="2E1F57"/>
                </a:solidFill>
                <a:latin typeface="Candara"/>
                <a:cs typeface="Candara"/>
              </a:rPr>
              <a:t>          </a:t>
            </a:r>
            <a:r>
              <a:rPr lang="ar-EG" sz="2400" dirty="0">
                <a:solidFill>
                  <a:srgbClr val="2E1F57"/>
                </a:solidFill>
                <a:latin typeface="Candara"/>
                <a:cs typeface="Candara"/>
              </a:rPr>
              <a:t>	</a:t>
            </a:r>
            <a:r>
              <a:rPr lang="en-US" sz="2000" dirty="0">
                <a:solidFill>
                  <a:schemeClr val="tx1"/>
                </a:solidFill>
                <a:latin typeface="Candara"/>
                <a:cs typeface="Candara"/>
              </a:rPr>
              <a:t>The width can be set as a specific size (in px, </a:t>
            </a:r>
            <a:r>
              <a:rPr lang="en-US" sz="2000" dirty="0" err="1">
                <a:solidFill>
                  <a:schemeClr val="tx1"/>
                </a:solidFill>
                <a:latin typeface="Candara"/>
                <a:cs typeface="Candara"/>
              </a:rPr>
              <a:t>pt</a:t>
            </a:r>
            <a:r>
              <a:rPr lang="en-US" sz="2000" dirty="0">
                <a:solidFill>
                  <a:schemeClr val="tx1"/>
                </a:solidFill>
                <a:latin typeface="Candara"/>
                <a:cs typeface="Candara"/>
              </a:rPr>
              <a:t>, cm, </a:t>
            </a:r>
            <a:r>
              <a:rPr lang="en-US" sz="2000" dirty="0" err="1">
                <a:solidFill>
                  <a:schemeClr val="tx1"/>
                </a:solidFill>
                <a:latin typeface="Candara"/>
                <a:cs typeface="Candara"/>
              </a:rPr>
              <a:t>em</a:t>
            </a:r>
            <a:r>
              <a:rPr lang="en-US" sz="2000" dirty="0">
                <a:solidFill>
                  <a:schemeClr val="tx1"/>
                </a:solidFill>
                <a:latin typeface="Candara"/>
                <a:cs typeface="Candara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Candara"/>
                <a:cs typeface="Candara"/>
              </a:rPr>
              <a:t>etc</a:t>
            </a:r>
            <a:r>
              <a:rPr lang="en-US" sz="2000" dirty="0">
                <a:solidFill>
                  <a:schemeClr val="tx1"/>
                </a:solidFill>
                <a:latin typeface="Candara"/>
                <a:cs typeface="Candara"/>
              </a:rPr>
              <a:t>) or by 			using one of the three pre-defined values: thin, medium, or thick</a:t>
            </a:r>
            <a:r>
              <a:rPr lang="ar-EG" sz="2400" dirty="0">
                <a:solidFill>
                  <a:srgbClr val="2E1F57"/>
                </a:solidFill>
                <a:latin typeface="Candara"/>
                <a:cs typeface="Candara"/>
              </a:rPr>
              <a:t>		</a:t>
            </a:r>
            <a:endParaRPr lang="en-US" sz="2600" spc="-10" dirty="0">
              <a:solidFill>
                <a:srgbClr val="2E1F57"/>
              </a:solidFill>
              <a:latin typeface="Candara"/>
              <a:cs typeface="Candara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7546A23-8465-4D3A-9DC4-89FEC85F0AF8}"/>
              </a:ext>
            </a:extLst>
          </p:cNvPr>
          <p:cNvSpPr/>
          <p:nvPr/>
        </p:nvSpPr>
        <p:spPr>
          <a:xfrm>
            <a:off x="228600" y="4448420"/>
            <a:ext cx="272832" cy="451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065" marR="5080">
              <a:lnSpc>
                <a:spcPts val="2810"/>
              </a:lnSpc>
              <a:spcBef>
                <a:spcPts val="455"/>
              </a:spcBef>
              <a:buClr>
                <a:srgbClr val="B9ABE2"/>
              </a:buClr>
              <a:tabLst>
                <a:tab pos="356235" algn="l"/>
              </a:tabLst>
            </a:pPr>
            <a:r>
              <a:rPr lang="en-US" sz="2600" spc="-10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endParaRPr lang="en-US" sz="1800" dirty="0">
              <a:latin typeface="Candara"/>
              <a:cs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21838732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524000" y="-14056"/>
            <a:ext cx="9525000" cy="1228618"/>
          </a:xfrm>
          <a:prstGeom prst="rect">
            <a:avLst/>
          </a:prstGeom>
        </p:spPr>
        <p:txBody>
          <a:bodyPr vert="horz" wrap="square" lIns="0" tIns="393776" rIns="0" bIns="0" rtlCol="0">
            <a:spAutoFit/>
          </a:bodyPr>
          <a:lstStyle/>
          <a:p>
            <a:pPr marL="2317115" algn="ctr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Border-color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365016" y="2209800"/>
            <a:ext cx="8275524" cy="4238981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55600" marR="5080" indent="-343535">
              <a:lnSpc>
                <a:spcPts val="2810"/>
              </a:lnSpc>
              <a:spcBef>
                <a:spcPts val="455"/>
              </a:spcBef>
              <a:spcAft>
                <a:spcPts val="1200"/>
              </a:spcAft>
              <a:buClr>
                <a:srgbClr val="B9ABE2"/>
              </a:buClr>
              <a:buChar char="•"/>
              <a:tabLst>
                <a:tab pos="356235" algn="l"/>
              </a:tabLst>
            </a:pPr>
            <a:r>
              <a:rPr lang="en-US" sz="2600" spc="-10" dirty="0">
                <a:solidFill>
                  <a:srgbClr val="2E1F57"/>
                </a:solidFill>
                <a:latin typeface="Candara"/>
                <a:cs typeface="Candara"/>
              </a:rPr>
              <a:t>The </a:t>
            </a:r>
            <a:r>
              <a:rPr lang="en-US" sz="2600" spc="-10" dirty="0">
                <a:solidFill>
                  <a:schemeClr val="accent2"/>
                </a:solidFill>
                <a:latin typeface="Candara"/>
                <a:cs typeface="Candara"/>
              </a:rPr>
              <a:t>border-color</a:t>
            </a:r>
            <a:r>
              <a:rPr lang="en-US" sz="2600" spc="-10" dirty="0">
                <a:solidFill>
                  <a:srgbClr val="2E1F57"/>
                </a:solidFill>
                <a:latin typeface="Candara"/>
                <a:cs typeface="Candara"/>
              </a:rPr>
              <a:t> property is used to set the color of the four borders.</a:t>
            </a:r>
          </a:p>
          <a:p>
            <a:pPr marL="12065" marR="5080">
              <a:lnSpc>
                <a:spcPts val="2810"/>
              </a:lnSpc>
              <a:spcBef>
                <a:spcPts val="455"/>
              </a:spcBef>
              <a:spcAft>
                <a:spcPts val="1200"/>
              </a:spcAft>
              <a:buClr>
                <a:srgbClr val="B9ABE2"/>
              </a:buClr>
              <a:tabLst>
                <a:tab pos="356235" algn="l"/>
              </a:tabLst>
            </a:pPr>
            <a:endParaRPr lang="en-US" sz="2600" spc="-10" dirty="0">
              <a:solidFill>
                <a:srgbClr val="2E1F57"/>
              </a:solidFill>
              <a:latin typeface="Candara"/>
              <a:cs typeface="Candara"/>
            </a:endParaRPr>
          </a:p>
          <a:p>
            <a:pPr marL="355600" marR="5080" indent="-343535">
              <a:lnSpc>
                <a:spcPts val="2810"/>
              </a:lnSpc>
              <a:spcBef>
                <a:spcPts val="455"/>
              </a:spcBef>
              <a:spcAft>
                <a:spcPts val="1200"/>
              </a:spcAft>
              <a:buClr>
                <a:srgbClr val="B9ABE2"/>
              </a:buClr>
              <a:buChar char="•"/>
              <a:tabLst>
                <a:tab pos="356235" algn="l"/>
              </a:tabLst>
            </a:pPr>
            <a:r>
              <a:rPr lang="en-US" sz="2600" spc="-10" dirty="0">
                <a:solidFill>
                  <a:srgbClr val="2E1F57"/>
                </a:solidFill>
                <a:latin typeface="Candara"/>
                <a:cs typeface="Candara"/>
              </a:rPr>
              <a:t>Value of border-color</a:t>
            </a:r>
          </a:p>
          <a:p>
            <a:pPr marL="12065" marR="5080">
              <a:lnSpc>
                <a:spcPts val="2810"/>
              </a:lnSpc>
              <a:spcBef>
                <a:spcPts val="455"/>
              </a:spcBef>
              <a:spcAft>
                <a:spcPts val="1200"/>
              </a:spcAft>
              <a:buClr>
                <a:srgbClr val="B9ABE2"/>
              </a:buClr>
              <a:tabLst>
                <a:tab pos="356235" algn="l"/>
              </a:tabLst>
            </a:pPr>
            <a:r>
              <a:rPr lang="en-US" sz="2600" spc="-10" dirty="0">
                <a:solidFill>
                  <a:srgbClr val="2E1F57"/>
                </a:solidFill>
                <a:latin typeface="Candara"/>
                <a:cs typeface="Candara"/>
              </a:rPr>
              <a:t>          </a:t>
            </a:r>
            <a:r>
              <a:rPr lang="ar-EG" sz="2400" dirty="0">
                <a:solidFill>
                  <a:srgbClr val="2E1F57"/>
                </a:solidFill>
                <a:latin typeface="Candara"/>
                <a:cs typeface="Candara"/>
              </a:rPr>
              <a:t>	</a:t>
            </a:r>
            <a:r>
              <a:rPr lang="en-US" sz="2000" dirty="0">
                <a:solidFill>
                  <a:schemeClr val="tx1"/>
                </a:solidFill>
                <a:latin typeface="Candara"/>
                <a:cs typeface="Candara"/>
              </a:rPr>
              <a:t>Name - specify a color name, like "red"</a:t>
            </a:r>
          </a:p>
          <a:p>
            <a:pPr marL="12065" marR="5080">
              <a:lnSpc>
                <a:spcPts val="2810"/>
              </a:lnSpc>
              <a:spcBef>
                <a:spcPts val="455"/>
              </a:spcBef>
              <a:spcAft>
                <a:spcPts val="1200"/>
              </a:spcAft>
              <a:buClr>
                <a:srgbClr val="B9ABE2"/>
              </a:buClr>
              <a:tabLst>
                <a:tab pos="356235" algn="l"/>
              </a:tabLst>
            </a:pPr>
            <a:r>
              <a:rPr lang="en-US" sz="2000" dirty="0">
                <a:solidFill>
                  <a:schemeClr val="tx1"/>
                </a:solidFill>
                <a:latin typeface="Candara"/>
                <a:cs typeface="Candara"/>
              </a:rPr>
              <a:t>		HEX - specify a HEX value, like "#ff0000"</a:t>
            </a:r>
          </a:p>
          <a:p>
            <a:pPr marL="12065" marR="5080">
              <a:lnSpc>
                <a:spcPts val="2810"/>
              </a:lnSpc>
              <a:spcBef>
                <a:spcPts val="455"/>
              </a:spcBef>
              <a:spcAft>
                <a:spcPts val="1200"/>
              </a:spcAft>
              <a:buClr>
                <a:srgbClr val="B9ABE2"/>
              </a:buClr>
              <a:tabLst>
                <a:tab pos="356235" algn="l"/>
              </a:tabLst>
            </a:pPr>
            <a:r>
              <a:rPr lang="en-US" sz="2000" dirty="0">
                <a:solidFill>
                  <a:schemeClr val="tx1"/>
                </a:solidFill>
                <a:latin typeface="Candara"/>
                <a:cs typeface="Candara"/>
              </a:rPr>
              <a:t>		RGB - specify a RGB value, like "</a:t>
            </a:r>
            <a:r>
              <a:rPr lang="en-US" sz="2000" dirty="0" err="1">
                <a:solidFill>
                  <a:schemeClr val="tx1"/>
                </a:solidFill>
                <a:latin typeface="Candara"/>
                <a:cs typeface="Candara"/>
              </a:rPr>
              <a:t>rgb</a:t>
            </a:r>
            <a:r>
              <a:rPr lang="en-US" sz="2000" dirty="0">
                <a:solidFill>
                  <a:schemeClr val="tx1"/>
                </a:solidFill>
                <a:latin typeface="Candara"/>
                <a:cs typeface="Candara"/>
              </a:rPr>
              <a:t>(255,0,0)"</a:t>
            </a:r>
          </a:p>
          <a:p>
            <a:pPr marL="12065" marR="5080">
              <a:lnSpc>
                <a:spcPts val="2810"/>
              </a:lnSpc>
              <a:spcBef>
                <a:spcPts val="455"/>
              </a:spcBef>
              <a:spcAft>
                <a:spcPts val="1200"/>
              </a:spcAft>
              <a:buClr>
                <a:srgbClr val="B9ABE2"/>
              </a:buClr>
              <a:tabLst>
                <a:tab pos="356235" algn="l"/>
              </a:tabLst>
            </a:pPr>
            <a:r>
              <a:rPr lang="en-US" sz="2000" dirty="0">
                <a:solidFill>
                  <a:schemeClr val="tx1"/>
                </a:solidFill>
                <a:latin typeface="Candara"/>
                <a:cs typeface="Candara"/>
              </a:rPr>
              <a:t>		HSL - specify a HSL value, like "</a:t>
            </a:r>
            <a:r>
              <a:rPr lang="en-US" sz="2000" dirty="0" err="1">
                <a:solidFill>
                  <a:schemeClr val="tx1"/>
                </a:solidFill>
                <a:latin typeface="Candara"/>
                <a:cs typeface="Candara"/>
              </a:rPr>
              <a:t>hsl</a:t>
            </a:r>
            <a:r>
              <a:rPr lang="en-US" sz="2000" dirty="0">
                <a:solidFill>
                  <a:schemeClr val="tx1"/>
                </a:solidFill>
                <a:latin typeface="Candara"/>
                <a:cs typeface="Candara"/>
              </a:rPr>
              <a:t>(0, 100%, 50%)"</a:t>
            </a:r>
            <a:r>
              <a:rPr lang="ar-EG" sz="2400" dirty="0">
                <a:solidFill>
                  <a:srgbClr val="2E1F57"/>
                </a:solidFill>
                <a:latin typeface="Candara"/>
                <a:cs typeface="Candara"/>
              </a:rPr>
              <a:t>		</a:t>
            </a:r>
            <a:endParaRPr lang="en-US" sz="2600" spc="-10" dirty="0">
              <a:solidFill>
                <a:srgbClr val="2E1F57"/>
              </a:solidFill>
              <a:latin typeface="Candara"/>
              <a:cs typeface="Candara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7546A23-8465-4D3A-9DC4-89FEC85F0AF8}"/>
              </a:ext>
            </a:extLst>
          </p:cNvPr>
          <p:cNvSpPr/>
          <p:nvPr/>
        </p:nvSpPr>
        <p:spPr>
          <a:xfrm>
            <a:off x="228600" y="4448420"/>
            <a:ext cx="272832" cy="451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065" marR="5080">
              <a:lnSpc>
                <a:spcPts val="2810"/>
              </a:lnSpc>
              <a:spcBef>
                <a:spcPts val="455"/>
              </a:spcBef>
              <a:buClr>
                <a:srgbClr val="B9ABE2"/>
              </a:buClr>
              <a:tabLst>
                <a:tab pos="356235" algn="l"/>
              </a:tabLst>
            </a:pPr>
            <a:r>
              <a:rPr lang="en-US" sz="2600" spc="-10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endParaRPr lang="en-US" sz="1800" dirty="0">
              <a:latin typeface="Candara"/>
              <a:cs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39212613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524000" y="-14056"/>
            <a:ext cx="9525000" cy="1228618"/>
          </a:xfrm>
          <a:prstGeom prst="rect">
            <a:avLst/>
          </a:prstGeom>
        </p:spPr>
        <p:txBody>
          <a:bodyPr vert="horz" wrap="square" lIns="0" tIns="393776" rIns="0" bIns="0" rtlCol="0">
            <a:spAutoFit/>
          </a:bodyPr>
          <a:lstStyle/>
          <a:p>
            <a:pPr marL="2317115" algn="ctr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Border-sides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28600" y="2456188"/>
            <a:ext cx="8275524" cy="444416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55600" marR="5080" indent="-343535">
              <a:lnSpc>
                <a:spcPts val="2810"/>
              </a:lnSpc>
              <a:spcBef>
                <a:spcPts val="455"/>
              </a:spcBef>
              <a:spcAft>
                <a:spcPts val="1200"/>
              </a:spcAft>
              <a:buClr>
                <a:srgbClr val="B9ABE2"/>
              </a:buClr>
              <a:buChar char="•"/>
              <a:tabLst>
                <a:tab pos="356235" algn="l"/>
              </a:tabLst>
            </a:pPr>
            <a:r>
              <a:rPr lang="en-US" sz="2600" spc="-10" dirty="0">
                <a:solidFill>
                  <a:srgbClr val="2E1F57"/>
                </a:solidFill>
                <a:latin typeface="Candara"/>
                <a:cs typeface="Candara"/>
              </a:rPr>
              <a:t>By the border-side We can apply anything by the border and use it in any side for border and make it differently from other sides</a:t>
            </a:r>
            <a:r>
              <a:rPr lang="ar-EG" sz="2400" dirty="0">
                <a:solidFill>
                  <a:srgbClr val="2E1F57"/>
                </a:solidFill>
                <a:latin typeface="Candara"/>
                <a:cs typeface="Candara"/>
              </a:rPr>
              <a:t>		</a:t>
            </a:r>
            <a:endParaRPr lang="en-US" sz="2400" dirty="0">
              <a:solidFill>
                <a:srgbClr val="2E1F57"/>
              </a:solidFill>
              <a:latin typeface="Candara"/>
              <a:cs typeface="Candara"/>
            </a:endParaRPr>
          </a:p>
          <a:p>
            <a:pPr marL="355600" marR="5080" indent="-343535">
              <a:lnSpc>
                <a:spcPts val="2810"/>
              </a:lnSpc>
              <a:spcBef>
                <a:spcPts val="2400"/>
              </a:spcBef>
              <a:spcAft>
                <a:spcPts val="1200"/>
              </a:spcAft>
              <a:buClr>
                <a:srgbClr val="B9ABE2"/>
              </a:buClr>
              <a:buChar char="•"/>
              <a:tabLst>
                <a:tab pos="356235" algn="l"/>
              </a:tabLst>
            </a:pPr>
            <a:r>
              <a:rPr lang="en-US" sz="2400" spc="-10" dirty="0">
                <a:solidFill>
                  <a:srgbClr val="2E1F57"/>
                </a:solidFill>
                <a:latin typeface="Candara"/>
                <a:cs typeface="Candara"/>
              </a:rPr>
              <a:t>Property of border-side  </a:t>
            </a:r>
          </a:p>
          <a:p>
            <a:pPr marL="361315" marR="5080" lvl="2" algn="l" rtl="0" eaLnBrk="0" fontAlgn="base" hangingPunct="0">
              <a:lnSpc>
                <a:spcPts val="2590"/>
              </a:lnSpc>
              <a:spcAft>
                <a:spcPct val="0"/>
              </a:spcAft>
              <a:tabLst>
                <a:tab pos="698500" algn="l"/>
                <a:tab pos="699135" algn="l"/>
              </a:tabLst>
            </a:pPr>
            <a:r>
              <a:rPr lang="en-US" sz="2400" spc="-10" dirty="0">
                <a:solidFill>
                  <a:srgbClr val="2E1F57"/>
                </a:solidFill>
                <a:latin typeface="Candara"/>
                <a:cs typeface="Candara"/>
              </a:rPr>
              <a:t>			</a:t>
            </a: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Candara"/>
              </a:rPr>
              <a:t>-border-left </a:t>
            </a:r>
          </a:p>
          <a:p>
            <a:pPr marL="361315" marR="5080" lvl="2" algn="l" rtl="0" eaLnBrk="0" fontAlgn="base" hangingPunct="0">
              <a:lnSpc>
                <a:spcPts val="2590"/>
              </a:lnSpc>
              <a:spcAft>
                <a:spcPct val="0"/>
              </a:spcAft>
              <a:tabLst>
                <a:tab pos="698500" algn="l"/>
                <a:tab pos="699135" algn="l"/>
              </a:tabLst>
            </a:pP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Candara"/>
              </a:rPr>
              <a:t>			-border-right </a:t>
            </a:r>
          </a:p>
          <a:p>
            <a:pPr marL="361315" marR="5080" lvl="2" algn="l" rtl="0" eaLnBrk="0" fontAlgn="base" hangingPunct="0">
              <a:lnSpc>
                <a:spcPts val="2590"/>
              </a:lnSpc>
              <a:spcAft>
                <a:spcPct val="0"/>
              </a:spcAft>
              <a:tabLst>
                <a:tab pos="698500" algn="l"/>
                <a:tab pos="699135" algn="l"/>
              </a:tabLst>
            </a:pP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Candara"/>
              </a:rPr>
              <a:t>			-border-top </a:t>
            </a:r>
          </a:p>
          <a:p>
            <a:pPr marL="361315" marR="5080" lvl="2" algn="l" rtl="0" eaLnBrk="0" fontAlgn="base" hangingPunct="0">
              <a:lnSpc>
                <a:spcPts val="2590"/>
              </a:lnSpc>
              <a:spcAft>
                <a:spcPct val="0"/>
              </a:spcAft>
              <a:tabLst>
                <a:tab pos="698500" algn="l"/>
                <a:tab pos="699135" algn="l"/>
              </a:tabLst>
            </a:pP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Candara"/>
              </a:rPr>
              <a:t>			-border-bottom</a:t>
            </a:r>
          </a:p>
          <a:p>
            <a:pPr marL="12065" marR="5080">
              <a:lnSpc>
                <a:spcPts val="2810"/>
              </a:lnSpc>
              <a:spcBef>
                <a:spcPts val="455"/>
              </a:spcBef>
              <a:spcAft>
                <a:spcPts val="1200"/>
              </a:spcAft>
              <a:buClr>
                <a:srgbClr val="B9ABE2"/>
              </a:buClr>
              <a:tabLst>
                <a:tab pos="356235" algn="l"/>
              </a:tabLst>
            </a:pPr>
            <a:r>
              <a:rPr lang="en-US" sz="2400" spc="-10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</a:p>
          <a:p>
            <a:pPr marL="355600" marR="5080" indent="-343535">
              <a:lnSpc>
                <a:spcPts val="2810"/>
              </a:lnSpc>
              <a:spcBef>
                <a:spcPts val="455"/>
              </a:spcBef>
              <a:spcAft>
                <a:spcPts val="1200"/>
              </a:spcAft>
              <a:buClr>
                <a:srgbClr val="B9ABE2"/>
              </a:buClr>
              <a:buChar char="•"/>
              <a:tabLst>
                <a:tab pos="356235" algn="l"/>
              </a:tabLst>
            </a:pPr>
            <a:endParaRPr lang="en-US" sz="2600" spc="-10" dirty="0">
              <a:solidFill>
                <a:srgbClr val="2E1F57"/>
              </a:solidFill>
              <a:latin typeface="Candara"/>
              <a:cs typeface="Candara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7546A23-8465-4D3A-9DC4-89FEC85F0AF8}"/>
              </a:ext>
            </a:extLst>
          </p:cNvPr>
          <p:cNvSpPr/>
          <p:nvPr/>
        </p:nvSpPr>
        <p:spPr>
          <a:xfrm>
            <a:off x="228600" y="4448420"/>
            <a:ext cx="272832" cy="451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065" marR="5080">
              <a:lnSpc>
                <a:spcPts val="2810"/>
              </a:lnSpc>
              <a:spcBef>
                <a:spcPts val="455"/>
              </a:spcBef>
              <a:buClr>
                <a:srgbClr val="B9ABE2"/>
              </a:buClr>
              <a:tabLst>
                <a:tab pos="356235" algn="l"/>
              </a:tabLst>
            </a:pPr>
            <a:r>
              <a:rPr lang="en-US" sz="2600" spc="-10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endParaRPr lang="en-US" sz="1800" dirty="0">
              <a:latin typeface="Candara"/>
              <a:cs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33350704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371600" y="-29852"/>
            <a:ext cx="9525000" cy="1228618"/>
          </a:xfrm>
          <a:prstGeom prst="rect">
            <a:avLst/>
          </a:prstGeom>
        </p:spPr>
        <p:txBody>
          <a:bodyPr vert="horz" wrap="square" lIns="0" tIns="393776" rIns="0" bIns="0" rtlCol="0">
            <a:spAutoFit/>
          </a:bodyPr>
          <a:lstStyle/>
          <a:p>
            <a:pPr marL="2317115" algn="ctr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Border-shorthand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52400" y="2286000"/>
            <a:ext cx="8275524" cy="195630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55600" marR="5080" indent="-343535">
              <a:lnSpc>
                <a:spcPts val="2810"/>
              </a:lnSpc>
              <a:spcBef>
                <a:spcPts val="455"/>
              </a:spcBef>
              <a:spcAft>
                <a:spcPts val="1800"/>
              </a:spcAft>
              <a:buClr>
                <a:srgbClr val="B9ABE2"/>
              </a:buClr>
              <a:buChar char="•"/>
              <a:tabLst>
                <a:tab pos="356235" algn="l"/>
              </a:tabLst>
            </a:pPr>
            <a:r>
              <a:rPr lang="en-US" sz="2600" spc="-10" dirty="0">
                <a:solidFill>
                  <a:srgbClr val="2E1F57"/>
                </a:solidFill>
                <a:latin typeface="Candara"/>
                <a:cs typeface="Candara"/>
              </a:rPr>
              <a:t>To shorten the code, it is possible to specify all the border properties in one property.</a:t>
            </a:r>
          </a:p>
          <a:p>
            <a:pPr marL="355600" marR="5080" indent="-343535">
              <a:lnSpc>
                <a:spcPts val="2810"/>
              </a:lnSpc>
              <a:spcBef>
                <a:spcPts val="1800"/>
              </a:spcBef>
              <a:spcAft>
                <a:spcPts val="1800"/>
              </a:spcAft>
              <a:buClr>
                <a:srgbClr val="B9ABE2"/>
              </a:buClr>
              <a:buChar char="•"/>
              <a:tabLst>
                <a:tab pos="356235" algn="l"/>
              </a:tabLst>
            </a:pPr>
            <a:r>
              <a:rPr lang="en-US" sz="2600" spc="-10" dirty="0">
                <a:solidFill>
                  <a:srgbClr val="2E1F57"/>
                </a:solidFill>
                <a:latin typeface="Candara"/>
                <a:cs typeface="Candara"/>
              </a:rPr>
              <a:t>The border property is a shorthand property for the following individual border properties: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7546A23-8465-4D3A-9DC4-89FEC85F0AF8}"/>
              </a:ext>
            </a:extLst>
          </p:cNvPr>
          <p:cNvSpPr/>
          <p:nvPr/>
        </p:nvSpPr>
        <p:spPr>
          <a:xfrm>
            <a:off x="228600" y="4448420"/>
            <a:ext cx="272832" cy="451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065" marR="5080">
              <a:lnSpc>
                <a:spcPts val="2810"/>
              </a:lnSpc>
              <a:spcBef>
                <a:spcPts val="455"/>
              </a:spcBef>
              <a:buClr>
                <a:srgbClr val="B9ABE2"/>
              </a:buClr>
              <a:tabLst>
                <a:tab pos="356235" algn="l"/>
              </a:tabLst>
            </a:pPr>
            <a:r>
              <a:rPr lang="en-US" sz="2600" spc="-10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endParaRPr lang="en-US" sz="1800" dirty="0">
              <a:latin typeface="Candara"/>
              <a:cs typeface="Candara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C26798-F4DB-4519-9ED4-1860570B281D}"/>
              </a:ext>
            </a:extLst>
          </p:cNvPr>
          <p:cNvSpPr/>
          <p:nvPr/>
        </p:nvSpPr>
        <p:spPr>
          <a:xfrm>
            <a:off x="365016" y="4448420"/>
            <a:ext cx="3581400" cy="1230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98500" marR="5080" lvl="1" indent="-337185" algn="l" rtl="0" eaLnBrk="0" fontAlgn="base" hangingPunct="0">
              <a:lnSpc>
                <a:spcPts val="2590"/>
              </a:lnSpc>
              <a:spcBef>
                <a:spcPts val="600"/>
              </a:spcBef>
              <a:spcAft>
                <a:spcPct val="0"/>
              </a:spcAft>
              <a:buFontTx/>
              <a:buChar char="•"/>
              <a:tabLst>
                <a:tab pos="698500" algn="l"/>
                <a:tab pos="699135" algn="l"/>
              </a:tabLst>
            </a:pPr>
            <a:r>
              <a:rPr lang="en-US" altLang="en-US" sz="2000" dirty="0">
                <a:solidFill>
                  <a:srgbClr val="2E1F57"/>
                </a:solidFill>
                <a:latin typeface="Candara"/>
              </a:rPr>
              <a:t>border-width</a:t>
            </a:r>
          </a:p>
          <a:p>
            <a:pPr marL="698500" marR="5080" lvl="1" indent="-337185" algn="l" rtl="0" eaLnBrk="0" fontAlgn="base" hangingPunct="0">
              <a:lnSpc>
                <a:spcPts val="2590"/>
              </a:lnSpc>
              <a:spcBef>
                <a:spcPts val="600"/>
              </a:spcBef>
              <a:spcAft>
                <a:spcPct val="0"/>
              </a:spcAft>
              <a:buFontTx/>
              <a:buChar char="•"/>
              <a:tabLst>
                <a:tab pos="698500" algn="l"/>
                <a:tab pos="699135" algn="l"/>
              </a:tabLst>
            </a:pPr>
            <a:r>
              <a:rPr lang="en-US" altLang="en-US" sz="2000" dirty="0">
                <a:solidFill>
                  <a:srgbClr val="2E1F57"/>
                </a:solidFill>
                <a:latin typeface="Candara"/>
              </a:rPr>
              <a:t>border-style (required)</a:t>
            </a:r>
          </a:p>
          <a:p>
            <a:pPr marL="698500" marR="5080" lvl="1" indent="-337185" algn="l" rtl="0" eaLnBrk="0" fontAlgn="base" hangingPunct="0">
              <a:lnSpc>
                <a:spcPts val="2590"/>
              </a:lnSpc>
              <a:spcBef>
                <a:spcPts val="600"/>
              </a:spcBef>
              <a:spcAft>
                <a:spcPct val="0"/>
              </a:spcAft>
              <a:buFontTx/>
              <a:buChar char="•"/>
              <a:tabLst>
                <a:tab pos="698500" algn="l"/>
                <a:tab pos="699135" algn="l"/>
              </a:tabLst>
            </a:pPr>
            <a:r>
              <a:rPr lang="en-US" altLang="en-US" sz="2000" dirty="0">
                <a:solidFill>
                  <a:srgbClr val="2E1F57"/>
                </a:solidFill>
                <a:latin typeface="Candara"/>
              </a:rPr>
              <a:t>border-color</a:t>
            </a:r>
          </a:p>
        </p:txBody>
      </p:sp>
    </p:spTree>
    <p:extLst>
      <p:ext uri="{BB962C8B-B14F-4D97-AF65-F5344CB8AC3E}">
        <p14:creationId xmlns:p14="http://schemas.microsoft.com/office/powerpoint/2010/main" val="3131288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28900" y="2438400"/>
            <a:ext cx="38862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7200" i="1" spc="-405" dirty="0">
                <a:solidFill>
                  <a:srgbClr val="2E1F57"/>
                </a:solidFill>
                <a:latin typeface="Palatino Linotype"/>
                <a:cs typeface="Palatino Linotype"/>
              </a:rPr>
              <a:t>Outline</a:t>
            </a:r>
            <a:endParaRPr sz="7200" dirty="0">
              <a:latin typeface="Palatino Linotype"/>
              <a:cs typeface="Palatino Linotype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D64BAC-2A2A-4D48-BAAE-B80F681CD519}"/>
              </a:ext>
            </a:extLst>
          </p:cNvPr>
          <p:cNvSpPr/>
          <p:nvPr/>
        </p:nvSpPr>
        <p:spPr>
          <a:xfrm>
            <a:off x="876300" y="3657600"/>
            <a:ext cx="73914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i="1" spc="-10" dirty="0">
                <a:solidFill>
                  <a:schemeClr val="accent4">
                    <a:lumMod val="60000"/>
                    <a:lumOff val="40000"/>
                  </a:schemeClr>
                </a:solidFill>
                <a:latin typeface="Candara"/>
              </a:rPr>
              <a:t>An outline is a line that is drawn around elements, OUTSIDE the borders, to make the element "stand out".</a:t>
            </a:r>
          </a:p>
          <a:p>
            <a:pPr algn="ctr"/>
            <a:endParaRPr lang="en-US" sz="2800" i="1" spc="-10" dirty="0">
              <a:solidFill>
                <a:schemeClr val="accent4">
                  <a:lumMod val="60000"/>
                  <a:lumOff val="40000"/>
                </a:schemeClr>
              </a:solidFill>
              <a:latin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9659007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663823" y="0"/>
            <a:ext cx="10820400" cy="1136285"/>
          </a:xfrm>
          <a:prstGeom prst="rect">
            <a:avLst/>
          </a:prstGeom>
        </p:spPr>
        <p:txBody>
          <a:bodyPr vert="horz" wrap="square" lIns="0" tIns="393776" rIns="0" bIns="0" rtlCol="0">
            <a:spAutoFit/>
          </a:bodyPr>
          <a:lstStyle/>
          <a:p>
            <a:pPr marL="1672589" algn="ctr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What</a:t>
            </a:r>
            <a:r>
              <a:rPr sz="4800" spc="-10" dirty="0"/>
              <a:t> </a:t>
            </a:r>
            <a:r>
              <a:rPr sz="4800" dirty="0"/>
              <a:t>is</a:t>
            </a:r>
            <a:r>
              <a:rPr lang="en-US" sz="4800" dirty="0"/>
              <a:t> the properties for Outline</a:t>
            </a:r>
            <a:r>
              <a:rPr sz="4800" spc="-20" dirty="0"/>
              <a:t>?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AD32A1C-187C-4F11-BBA9-983D15AC8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28800"/>
            <a:ext cx="5509181" cy="4612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698500" marR="5080" lvl="1" indent="-337185" algn="l" rtl="0" eaLnBrk="0" fontAlgn="base" hangingPunct="0">
              <a:lnSpc>
                <a:spcPts val="2590"/>
              </a:lnSpc>
              <a:spcBef>
                <a:spcPts val="3000"/>
              </a:spcBef>
              <a:spcAft>
                <a:spcPct val="0"/>
              </a:spcAft>
              <a:buFontTx/>
              <a:buChar char="•"/>
              <a:tabLst>
                <a:tab pos="698500" algn="l"/>
                <a:tab pos="699135" algn="l"/>
              </a:tabLst>
            </a:pPr>
            <a:r>
              <a:rPr lang="en-US" altLang="en-US" sz="2800" dirty="0">
                <a:solidFill>
                  <a:srgbClr val="2E1F57"/>
                </a:solidFill>
                <a:latin typeface="Candara"/>
              </a:rPr>
              <a:t>Outline-Style</a:t>
            </a:r>
          </a:p>
          <a:p>
            <a:pPr marL="698500" marR="5080" lvl="1" indent="-337185" algn="l" rtl="0" eaLnBrk="0" fontAlgn="base" hangingPunct="0">
              <a:lnSpc>
                <a:spcPts val="2590"/>
              </a:lnSpc>
              <a:spcBef>
                <a:spcPts val="3000"/>
              </a:spcBef>
              <a:spcAft>
                <a:spcPct val="0"/>
              </a:spcAft>
              <a:buFontTx/>
              <a:buChar char="•"/>
              <a:tabLst>
                <a:tab pos="698500" algn="l"/>
                <a:tab pos="699135" algn="l"/>
              </a:tabLst>
            </a:pPr>
            <a:r>
              <a:rPr lang="en-US" altLang="en-US" sz="2800" dirty="0">
                <a:solidFill>
                  <a:srgbClr val="2E1F57"/>
                </a:solidFill>
                <a:latin typeface="Candara"/>
              </a:rPr>
              <a:t>Outline-width</a:t>
            </a:r>
          </a:p>
          <a:p>
            <a:pPr marL="698500" marR="5080" lvl="1" indent="-337185" algn="l" rtl="0" eaLnBrk="0" fontAlgn="base" hangingPunct="0">
              <a:lnSpc>
                <a:spcPts val="2590"/>
              </a:lnSpc>
              <a:spcBef>
                <a:spcPts val="3000"/>
              </a:spcBef>
              <a:spcAft>
                <a:spcPct val="0"/>
              </a:spcAft>
              <a:buFontTx/>
              <a:buChar char="•"/>
              <a:tabLst>
                <a:tab pos="698500" algn="l"/>
                <a:tab pos="699135" algn="l"/>
              </a:tabLst>
            </a:pPr>
            <a:r>
              <a:rPr lang="en-US" altLang="en-US" sz="2800" dirty="0">
                <a:solidFill>
                  <a:srgbClr val="2E1F57"/>
                </a:solidFill>
                <a:latin typeface="Candara"/>
              </a:rPr>
              <a:t>Outline-Color</a:t>
            </a:r>
          </a:p>
          <a:p>
            <a:pPr marL="698500" marR="5080" lvl="1" indent="-337185" algn="l" rtl="0" eaLnBrk="0" fontAlgn="base" hangingPunct="0">
              <a:lnSpc>
                <a:spcPts val="2590"/>
              </a:lnSpc>
              <a:spcBef>
                <a:spcPts val="3000"/>
              </a:spcBef>
              <a:spcAft>
                <a:spcPct val="0"/>
              </a:spcAft>
              <a:buFontTx/>
              <a:buChar char="•"/>
              <a:tabLst>
                <a:tab pos="698500" algn="l"/>
                <a:tab pos="699135" algn="l"/>
              </a:tabLst>
            </a:pPr>
            <a:r>
              <a:rPr lang="en-US" altLang="en-US" sz="2800" dirty="0">
                <a:solidFill>
                  <a:srgbClr val="2E1F57"/>
                </a:solidFill>
                <a:latin typeface="Candara"/>
              </a:rPr>
              <a:t>Outline (shorthand property)</a:t>
            </a:r>
          </a:p>
          <a:p>
            <a:pPr marL="698500" marR="5080" lvl="1" indent="-337185" algn="l" rtl="0" eaLnBrk="0" fontAlgn="base" hangingPunct="0">
              <a:lnSpc>
                <a:spcPts val="2590"/>
              </a:lnSpc>
              <a:spcBef>
                <a:spcPts val="3000"/>
              </a:spcBef>
              <a:spcAft>
                <a:spcPct val="0"/>
              </a:spcAft>
              <a:buFontTx/>
              <a:buChar char="•"/>
              <a:tabLst>
                <a:tab pos="698500" algn="l"/>
                <a:tab pos="699135" algn="l"/>
              </a:tabLst>
            </a:pPr>
            <a:r>
              <a:rPr lang="en-US" altLang="en-US" sz="2800" dirty="0">
                <a:solidFill>
                  <a:srgbClr val="2E1F57"/>
                </a:solidFill>
                <a:latin typeface="Candara"/>
              </a:rPr>
              <a:t>Outline-offset</a:t>
            </a:r>
          </a:p>
          <a:p>
            <a:pPr marL="698500" marR="5080" lvl="1" indent="-337185" algn="l" rtl="0" eaLnBrk="0" fontAlgn="base" hangingPunct="0">
              <a:lnSpc>
                <a:spcPts val="2590"/>
              </a:lnSpc>
              <a:spcBef>
                <a:spcPts val="2400"/>
              </a:spcBef>
              <a:spcAft>
                <a:spcPct val="0"/>
              </a:spcAft>
              <a:buFontTx/>
              <a:buChar char="•"/>
              <a:tabLst>
                <a:tab pos="698500" algn="l"/>
                <a:tab pos="699135" algn="l"/>
              </a:tabLst>
            </a:pPr>
            <a:endParaRPr lang="en-US" altLang="en-US" sz="2800" dirty="0">
              <a:solidFill>
                <a:srgbClr val="2E1F57"/>
              </a:solidFill>
              <a:latin typeface="Candara"/>
            </a:endParaRP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BC64A8EC-8E17-4D44-9583-972B3D016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676400"/>
            <a:ext cx="4495802" cy="277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8189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524000" y="-14056"/>
            <a:ext cx="9525000" cy="1228618"/>
          </a:xfrm>
          <a:prstGeom prst="rect">
            <a:avLst/>
          </a:prstGeom>
        </p:spPr>
        <p:txBody>
          <a:bodyPr vert="horz" wrap="square" lIns="0" tIns="393776" rIns="0" bIns="0" rtlCol="0">
            <a:spAutoFit/>
          </a:bodyPr>
          <a:lstStyle/>
          <a:p>
            <a:pPr marL="2317115" algn="ctr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Outline-style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353179" y="1732792"/>
            <a:ext cx="8275524" cy="1353576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55600" marR="5080" indent="-343535">
              <a:lnSpc>
                <a:spcPts val="2810"/>
              </a:lnSpc>
              <a:spcBef>
                <a:spcPts val="455"/>
              </a:spcBef>
              <a:spcAft>
                <a:spcPts val="1200"/>
              </a:spcAft>
              <a:buClr>
                <a:srgbClr val="B9ABE2"/>
              </a:buClr>
              <a:buChar char="•"/>
              <a:tabLst>
                <a:tab pos="356235" algn="l"/>
              </a:tabLst>
            </a:pPr>
            <a:r>
              <a:rPr lang="en-US" sz="2600" spc="-10" dirty="0">
                <a:solidFill>
                  <a:srgbClr val="2E1F57"/>
                </a:solidFill>
                <a:latin typeface="Candara"/>
                <a:cs typeface="Candara"/>
              </a:rPr>
              <a:t>The </a:t>
            </a:r>
            <a:r>
              <a:rPr lang="en-US" sz="2600" spc="-10" dirty="0">
                <a:solidFill>
                  <a:schemeClr val="accent2"/>
                </a:solidFill>
                <a:latin typeface="Candara"/>
                <a:cs typeface="Candara"/>
              </a:rPr>
              <a:t>outline-style</a:t>
            </a:r>
            <a:r>
              <a:rPr lang="en-US" sz="2600" spc="-10" dirty="0">
                <a:solidFill>
                  <a:srgbClr val="2E1F57"/>
                </a:solidFill>
                <a:latin typeface="Candara"/>
                <a:cs typeface="Candara"/>
              </a:rPr>
              <a:t> property specifies the style of the outline, and can have one of the following values:</a:t>
            </a:r>
          </a:p>
          <a:p>
            <a:pPr marL="355600" marR="5080" indent="-343535">
              <a:lnSpc>
                <a:spcPts val="2810"/>
              </a:lnSpc>
              <a:spcBef>
                <a:spcPts val="455"/>
              </a:spcBef>
              <a:spcAft>
                <a:spcPts val="1200"/>
              </a:spcAft>
              <a:buClr>
                <a:srgbClr val="B9ABE2"/>
              </a:buClr>
              <a:buChar char="•"/>
              <a:tabLst>
                <a:tab pos="356235" algn="l"/>
              </a:tabLst>
            </a:pPr>
            <a:r>
              <a:rPr lang="en-US" sz="2600" spc="-10" dirty="0">
                <a:solidFill>
                  <a:srgbClr val="2E1F57"/>
                </a:solidFill>
                <a:latin typeface="Candara"/>
                <a:cs typeface="Candara"/>
              </a:rPr>
              <a:t>Value of </a:t>
            </a:r>
            <a:r>
              <a:rPr lang="en-US" sz="2600" spc="-10" dirty="0" err="1">
                <a:solidFill>
                  <a:srgbClr val="2E1F57"/>
                </a:solidFill>
                <a:latin typeface="Candara"/>
                <a:cs typeface="Candara"/>
              </a:rPr>
              <a:t>ouline</a:t>
            </a:r>
            <a:r>
              <a:rPr lang="en-US" sz="2600" spc="-10" dirty="0">
                <a:solidFill>
                  <a:srgbClr val="2E1F57"/>
                </a:solidFill>
                <a:latin typeface="Candara"/>
                <a:cs typeface="Candara"/>
              </a:rPr>
              <a:t>-style</a:t>
            </a:r>
            <a:r>
              <a:rPr lang="ar-EG" sz="2400" dirty="0">
                <a:solidFill>
                  <a:srgbClr val="2E1F57"/>
                </a:solidFill>
                <a:latin typeface="Candara"/>
                <a:cs typeface="Candara"/>
              </a:rPr>
              <a:t>			</a:t>
            </a:r>
            <a:endParaRPr lang="en-US" sz="2600" spc="-10" dirty="0">
              <a:solidFill>
                <a:srgbClr val="2E1F57"/>
              </a:solidFill>
              <a:latin typeface="Candara"/>
              <a:cs typeface="Candara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7546A23-8465-4D3A-9DC4-89FEC85F0AF8}"/>
              </a:ext>
            </a:extLst>
          </p:cNvPr>
          <p:cNvSpPr/>
          <p:nvPr/>
        </p:nvSpPr>
        <p:spPr>
          <a:xfrm>
            <a:off x="228600" y="4448420"/>
            <a:ext cx="272832" cy="451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065" marR="5080">
              <a:lnSpc>
                <a:spcPts val="2810"/>
              </a:lnSpc>
              <a:spcBef>
                <a:spcPts val="455"/>
              </a:spcBef>
              <a:buClr>
                <a:srgbClr val="B9ABE2"/>
              </a:buClr>
              <a:tabLst>
                <a:tab pos="356235" algn="l"/>
              </a:tabLst>
            </a:pPr>
            <a:r>
              <a:rPr lang="en-US" sz="2600" spc="-10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endParaRPr lang="en-US" sz="1800" dirty="0">
              <a:latin typeface="Candara"/>
              <a:cs typeface="Candar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DE9923-F4AA-4AF1-B98C-D979427AA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2902073"/>
            <a:ext cx="525780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9335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524000" y="-14056"/>
            <a:ext cx="9525000" cy="1228618"/>
          </a:xfrm>
          <a:prstGeom prst="rect">
            <a:avLst/>
          </a:prstGeom>
        </p:spPr>
        <p:txBody>
          <a:bodyPr vert="horz" wrap="square" lIns="0" tIns="393776" rIns="0" bIns="0" rtlCol="0">
            <a:spAutoFit/>
          </a:bodyPr>
          <a:lstStyle/>
          <a:p>
            <a:pPr marL="2317115" algn="ctr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Outline-width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434238" y="2590800"/>
            <a:ext cx="8275524" cy="3225883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55600" marR="5080" indent="-343535">
              <a:lnSpc>
                <a:spcPts val="2810"/>
              </a:lnSpc>
              <a:spcBef>
                <a:spcPts val="455"/>
              </a:spcBef>
              <a:spcAft>
                <a:spcPts val="1200"/>
              </a:spcAft>
              <a:buClr>
                <a:srgbClr val="B9ABE2"/>
              </a:buClr>
              <a:buChar char="•"/>
              <a:tabLst>
                <a:tab pos="356235" algn="l"/>
              </a:tabLst>
            </a:pPr>
            <a:r>
              <a:rPr lang="en-US" sz="2600" spc="-10" dirty="0">
                <a:solidFill>
                  <a:srgbClr val="2E1F57"/>
                </a:solidFill>
                <a:latin typeface="Candara"/>
                <a:cs typeface="Candara"/>
              </a:rPr>
              <a:t>The </a:t>
            </a:r>
            <a:r>
              <a:rPr lang="en-US" sz="2600" spc="-10" dirty="0">
                <a:solidFill>
                  <a:srgbClr val="C00000"/>
                </a:solidFill>
                <a:latin typeface="Candara"/>
                <a:cs typeface="Candara"/>
              </a:rPr>
              <a:t>outline-width</a:t>
            </a:r>
            <a:r>
              <a:rPr lang="en-US" sz="2600" spc="-10" dirty="0">
                <a:solidFill>
                  <a:srgbClr val="2E1F57"/>
                </a:solidFill>
                <a:latin typeface="Candara"/>
                <a:cs typeface="Candara"/>
              </a:rPr>
              <a:t> property specifies the width of the four outline.</a:t>
            </a:r>
          </a:p>
          <a:p>
            <a:pPr marL="12065" marR="5080">
              <a:lnSpc>
                <a:spcPts val="2810"/>
              </a:lnSpc>
              <a:spcBef>
                <a:spcPts val="455"/>
              </a:spcBef>
              <a:spcAft>
                <a:spcPts val="1200"/>
              </a:spcAft>
              <a:buClr>
                <a:srgbClr val="B9ABE2"/>
              </a:buClr>
              <a:tabLst>
                <a:tab pos="356235" algn="l"/>
              </a:tabLst>
            </a:pPr>
            <a:endParaRPr lang="en-US" sz="2600" spc="-10" dirty="0">
              <a:solidFill>
                <a:srgbClr val="2E1F57"/>
              </a:solidFill>
              <a:latin typeface="Candara"/>
              <a:cs typeface="Candara"/>
            </a:endParaRPr>
          </a:p>
          <a:p>
            <a:pPr marL="355600" marR="5080" indent="-343535">
              <a:lnSpc>
                <a:spcPts val="2810"/>
              </a:lnSpc>
              <a:spcBef>
                <a:spcPts val="455"/>
              </a:spcBef>
              <a:spcAft>
                <a:spcPts val="1200"/>
              </a:spcAft>
              <a:buClr>
                <a:srgbClr val="B9ABE2"/>
              </a:buClr>
              <a:buChar char="•"/>
              <a:tabLst>
                <a:tab pos="356235" algn="l"/>
              </a:tabLst>
            </a:pPr>
            <a:r>
              <a:rPr lang="en-US" sz="2600" spc="-10" dirty="0">
                <a:solidFill>
                  <a:srgbClr val="2E1F57"/>
                </a:solidFill>
                <a:latin typeface="Candara"/>
                <a:cs typeface="Candara"/>
              </a:rPr>
              <a:t>Value of outline-width</a:t>
            </a:r>
          </a:p>
          <a:p>
            <a:pPr marL="12065" marR="5080">
              <a:lnSpc>
                <a:spcPts val="2810"/>
              </a:lnSpc>
              <a:spcBef>
                <a:spcPts val="455"/>
              </a:spcBef>
              <a:spcAft>
                <a:spcPts val="1200"/>
              </a:spcAft>
              <a:buClr>
                <a:srgbClr val="B9ABE2"/>
              </a:buClr>
              <a:tabLst>
                <a:tab pos="356235" algn="l"/>
              </a:tabLst>
            </a:pPr>
            <a:r>
              <a:rPr lang="en-US" sz="2600" spc="-10" dirty="0">
                <a:solidFill>
                  <a:srgbClr val="2E1F57"/>
                </a:solidFill>
                <a:latin typeface="Candara"/>
                <a:cs typeface="Candara"/>
              </a:rPr>
              <a:t>          </a:t>
            </a:r>
            <a:r>
              <a:rPr lang="ar-EG" sz="2400" dirty="0">
                <a:solidFill>
                  <a:srgbClr val="2E1F57"/>
                </a:solidFill>
                <a:latin typeface="Candara"/>
                <a:cs typeface="Candara"/>
              </a:rPr>
              <a:t>	</a:t>
            </a:r>
            <a:r>
              <a:rPr lang="en-US" sz="2000" dirty="0">
                <a:solidFill>
                  <a:schemeClr val="tx1"/>
                </a:solidFill>
                <a:latin typeface="Candara"/>
                <a:cs typeface="Candara"/>
              </a:rPr>
              <a:t>The width can be set as a specific size (in px, </a:t>
            </a:r>
            <a:r>
              <a:rPr lang="en-US" sz="2000" dirty="0" err="1">
                <a:solidFill>
                  <a:schemeClr val="tx1"/>
                </a:solidFill>
                <a:latin typeface="Candara"/>
                <a:cs typeface="Candara"/>
              </a:rPr>
              <a:t>pt</a:t>
            </a:r>
            <a:r>
              <a:rPr lang="en-US" sz="2000" dirty="0">
                <a:solidFill>
                  <a:schemeClr val="tx1"/>
                </a:solidFill>
                <a:latin typeface="Candara"/>
                <a:cs typeface="Candara"/>
              </a:rPr>
              <a:t>, cm, </a:t>
            </a:r>
            <a:r>
              <a:rPr lang="en-US" sz="2000" dirty="0" err="1">
                <a:solidFill>
                  <a:schemeClr val="tx1"/>
                </a:solidFill>
                <a:latin typeface="Candara"/>
                <a:cs typeface="Candara"/>
              </a:rPr>
              <a:t>em</a:t>
            </a:r>
            <a:r>
              <a:rPr lang="en-US" sz="2000" dirty="0">
                <a:solidFill>
                  <a:schemeClr val="tx1"/>
                </a:solidFill>
                <a:latin typeface="Candara"/>
                <a:cs typeface="Candara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Candara"/>
                <a:cs typeface="Candara"/>
              </a:rPr>
              <a:t>etc</a:t>
            </a:r>
            <a:r>
              <a:rPr lang="en-US" sz="2000" dirty="0">
                <a:solidFill>
                  <a:schemeClr val="tx1"/>
                </a:solidFill>
                <a:latin typeface="Candara"/>
                <a:cs typeface="Candara"/>
              </a:rPr>
              <a:t>) or by 			using one of the three pre-defined values: thin(1 px), medium(3 px), 			or thick(5 px)</a:t>
            </a:r>
            <a:r>
              <a:rPr lang="ar-EG" sz="2400" dirty="0">
                <a:solidFill>
                  <a:srgbClr val="2E1F57"/>
                </a:solidFill>
                <a:latin typeface="Candara"/>
                <a:cs typeface="Candara"/>
              </a:rPr>
              <a:t>		</a:t>
            </a:r>
            <a:endParaRPr lang="en-US" sz="2600" spc="-10" dirty="0">
              <a:solidFill>
                <a:srgbClr val="2E1F57"/>
              </a:solidFill>
              <a:latin typeface="Candara"/>
              <a:cs typeface="Candara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7546A23-8465-4D3A-9DC4-89FEC85F0AF8}"/>
              </a:ext>
            </a:extLst>
          </p:cNvPr>
          <p:cNvSpPr/>
          <p:nvPr/>
        </p:nvSpPr>
        <p:spPr>
          <a:xfrm>
            <a:off x="228600" y="4448420"/>
            <a:ext cx="272832" cy="451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065" marR="5080">
              <a:lnSpc>
                <a:spcPts val="2810"/>
              </a:lnSpc>
              <a:spcBef>
                <a:spcPts val="455"/>
              </a:spcBef>
              <a:buClr>
                <a:srgbClr val="B9ABE2"/>
              </a:buClr>
              <a:tabLst>
                <a:tab pos="356235" algn="l"/>
              </a:tabLst>
            </a:pPr>
            <a:r>
              <a:rPr lang="en-US" sz="2600" spc="-10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endParaRPr lang="en-US" sz="1800" dirty="0">
              <a:latin typeface="Candara"/>
              <a:cs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25109490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524000" y="-14056"/>
            <a:ext cx="9525000" cy="1228618"/>
          </a:xfrm>
          <a:prstGeom prst="rect">
            <a:avLst/>
          </a:prstGeom>
        </p:spPr>
        <p:txBody>
          <a:bodyPr vert="horz" wrap="square" lIns="0" tIns="393776" rIns="0" bIns="0" rtlCol="0">
            <a:spAutoFit/>
          </a:bodyPr>
          <a:lstStyle/>
          <a:p>
            <a:pPr marL="2317115" algn="ctr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Outline-color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365016" y="2209800"/>
            <a:ext cx="8275524" cy="4238981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55600" marR="5080" indent="-343535">
              <a:lnSpc>
                <a:spcPts val="2810"/>
              </a:lnSpc>
              <a:spcBef>
                <a:spcPts val="455"/>
              </a:spcBef>
              <a:spcAft>
                <a:spcPts val="1200"/>
              </a:spcAft>
              <a:buClr>
                <a:srgbClr val="B9ABE2"/>
              </a:buClr>
              <a:buChar char="•"/>
              <a:tabLst>
                <a:tab pos="356235" algn="l"/>
              </a:tabLst>
            </a:pPr>
            <a:r>
              <a:rPr lang="en-US" sz="2600" spc="-10" dirty="0">
                <a:solidFill>
                  <a:srgbClr val="2E1F57"/>
                </a:solidFill>
                <a:latin typeface="Candara"/>
                <a:cs typeface="Candara"/>
              </a:rPr>
              <a:t>The </a:t>
            </a:r>
            <a:r>
              <a:rPr lang="en-US" sz="2600" spc="-10" dirty="0">
                <a:solidFill>
                  <a:schemeClr val="accent2"/>
                </a:solidFill>
                <a:latin typeface="Candara"/>
                <a:cs typeface="Candara"/>
              </a:rPr>
              <a:t>outline-color</a:t>
            </a:r>
            <a:r>
              <a:rPr lang="en-US" sz="2600" spc="-10" dirty="0">
                <a:solidFill>
                  <a:srgbClr val="2E1F57"/>
                </a:solidFill>
                <a:latin typeface="Candara"/>
                <a:cs typeface="Candara"/>
              </a:rPr>
              <a:t> property is used to set the color of the four outline.</a:t>
            </a:r>
          </a:p>
          <a:p>
            <a:pPr marL="12065" marR="5080">
              <a:lnSpc>
                <a:spcPts val="2810"/>
              </a:lnSpc>
              <a:spcBef>
                <a:spcPts val="455"/>
              </a:spcBef>
              <a:spcAft>
                <a:spcPts val="1200"/>
              </a:spcAft>
              <a:buClr>
                <a:srgbClr val="B9ABE2"/>
              </a:buClr>
              <a:tabLst>
                <a:tab pos="356235" algn="l"/>
              </a:tabLst>
            </a:pPr>
            <a:endParaRPr lang="en-US" sz="2600" spc="-10" dirty="0">
              <a:solidFill>
                <a:srgbClr val="2E1F57"/>
              </a:solidFill>
              <a:latin typeface="Candara"/>
              <a:cs typeface="Candara"/>
            </a:endParaRPr>
          </a:p>
          <a:p>
            <a:pPr marL="355600" marR="5080" indent="-343535">
              <a:lnSpc>
                <a:spcPts val="2810"/>
              </a:lnSpc>
              <a:spcBef>
                <a:spcPts val="455"/>
              </a:spcBef>
              <a:spcAft>
                <a:spcPts val="1200"/>
              </a:spcAft>
              <a:buClr>
                <a:srgbClr val="B9ABE2"/>
              </a:buClr>
              <a:buChar char="•"/>
              <a:tabLst>
                <a:tab pos="356235" algn="l"/>
              </a:tabLst>
            </a:pPr>
            <a:r>
              <a:rPr lang="en-US" sz="2600" spc="-10" dirty="0">
                <a:solidFill>
                  <a:srgbClr val="2E1F57"/>
                </a:solidFill>
                <a:latin typeface="Candara"/>
                <a:cs typeface="Candara"/>
              </a:rPr>
              <a:t>Value of outline-color</a:t>
            </a:r>
          </a:p>
          <a:p>
            <a:pPr marL="12065" marR="5080">
              <a:lnSpc>
                <a:spcPts val="2810"/>
              </a:lnSpc>
              <a:spcBef>
                <a:spcPts val="455"/>
              </a:spcBef>
              <a:spcAft>
                <a:spcPts val="1200"/>
              </a:spcAft>
              <a:buClr>
                <a:srgbClr val="B9ABE2"/>
              </a:buClr>
              <a:tabLst>
                <a:tab pos="356235" algn="l"/>
              </a:tabLst>
            </a:pPr>
            <a:r>
              <a:rPr lang="en-US" sz="2600" spc="-10" dirty="0">
                <a:solidFill>
                  <a:srgbClr val="2E1F57"/>
                </a:solidFill>
                <a:latin typeface="Candara"/>
                <a:cs typeface="Candara"/>
              </a:rPr>
              <a:t>          </a:t>
            </a:r>
            <a:r>
              <a:rPr lang="ar-EG" sz="2400" dirty="0">
                <a:solidFill>
                  <a:srgbClr val="2E1F57"/>
                </a:solidFill>
                <a:latin typeface="Candara"/>
                <a:cs typeface="Candara"/>
              </a:rPr>
              <a:t>	</a:t>
            </a:r>
            <a:r>
              <a:rPr lang="en-US" sz="2000" dirty="0">
                <a:solidFill>
                  <a:schemeClr val="tx1"/>
                </a:solidFill>
                <a:latin typeface="Candara"/>
                <a:cs typeface="Candara"/>
              </a:rPr>
              <a:t>Name - specify a color name, like "red"</a:t>
            </a:r>
          </a:p>
          <a:p>
            <a:pPr marL="12065" marR="5080">
              <a:lnSpc>
                <a:spcPts val="2810"/>
              </a:lnSpc>
              <a:spcBef>
                <a:spcPts val="455"/>
              </a:spcBef>
              <a:spcAft>
                <a:spcPts val="1200"/>
              </a:spcAft>
              <a:buClr>
                <a:srgbClr val="B9ABE2"/>
              </a:buClr>
              <a:tabLst>
                <a:tab pos="356235" algn="l"/>
              </a:tabLst>
            </a:pPr>
            <a:r>
              <a:rPr lang="en-US" sz="2000" dirty="0">
                <a:solidFill>
                  <a:schemeClr val="tx1"/>
                </a:solidFill>
                <a:latin typeface="Candara"/>
                <a:cs typeface="Candara"/>
              </a:rPr>
              <a:t>		HEX - specify a HEX value, like "#ff0000"</a:t>
            </a:r>
          </a:p>
          <a:p>
            <a:pPr marL="12065" marR="5080">
              <a:lnSpc>
                <a:spcPts val="2810"/>
              </a:lnSpc>
              <a:spcBef>
                <a:spcPts val="455"/>
              </a:spcBef>
              <a:spcAft>
                <a:spcPts val="1200"/>
              </a:spcAft>
              <a:buClr>
                <a:srgbClr val="B9ABE2"/>
              </a:buClr>
              <a:tabLst>
                <a:tab pos="356235" algn="l"/>
              </a:tabLst>
            </a:pPr>
            <a:r>
              <a:rPr lang="en-US" sz="2000" dirty="0">
                <a:solidFill>
                  <a:schemeClr val="tx1"/>
                </a:solidFill>
                <a:latin typeface="Candara"/>
                <a:cs typeface="Candara"/>
              </a:rPr>
              <a:t>		RGB - specify a RGB value, like "</a:t>
            </a:r>
            <a:r>
              <a:rPr lang="en-US" sz="2000" dirty="0" err="1">
                <a:solidFill>
                  <a:schemeClr val="tx1"/>
                </a:solidFill>
                <a:latin typeface="Candara"/>
                <a:cs typeface="Candara"/>
              </a:rPr>
              <a:t>rgb</a:t>
            </a:r>
            <a:r>
              <a:rPr lang="en-US" sz="2000" dirty="0">
                <a:solidFill>
                  <a:schemeClr val="tx1"/>
                </a:solidFill>
                <a:latin typeface="Candara"/>
                <a:cs typeface="Candara"/>
              </a:rPr>
              <a:t>(255,0,0)"</a:t>
            </a:r>
          </a:p>
          <a:p>
            <a:pPr marL="12065" marR="5080">
              <a:lnSpc>
                <a:spcPts val="2810"/>
              </a:lnSpc>
              <a:spcBef>
                <a:spcPts val="455"/>
              </a:spcBef>
              <a:spcAft>
                <a:spcPts val="1200"/>
              </a:spcAft>
              <a:buClr>
                <a:srgbClr val="B9ABE2"/>
              </a:buClr>
              <a:tabLst>
                <a:tab pos="356235" algn="l"/>
              </a:tabLst>
            </a:pPr>
            <a:r>
              <a:rPr lang="en-US" sz="2000" dirty="0">
                <a:solidFill>
                  <a:schemeClr val="tx1"/>
                </a:solidFill>
                <a:latin typeface="Candara"/>
                <a:cs typeface="Candara"/>
              </a:rPr>
              <a:t>		HSL - specify a HSL value, like "</a:t>
            </a:r>
            <a:r>
              <a:rPr lang="en-US" sz="2000" dirty="0" err="1">
                <a:solidFill>
                  <a:schemeClr val="tx1"/>
                </a:solidFill>
                <a:latin typeface="Candara"/>
                <a:cs typeface="Candara"/>
              </a:rPr>
              <a:t>hsl</a:t>
            </a:r>
            <a:r>
              <a:rPr lang="en-US" sz="2000" dirty="0">
                <a:solidFill>
                  <a:schemeClr val="tx1"/>
                </a:solidFill>
                <a:latin typeface="Candara"/>
                <a:cs typeface="Candara"/>
              </a:rPr>
              <a:t>(0, 100%, 50%)"</a:t>
            </a:r>
            <a:r>
              <a:rPr lang="ar-EG" sz="2400" dirty="0">
                <a:solidFill>
                  <a:srgbClr val="2E1F57"/>
                </a:solidFill>
                <a:latin typeface="Candara"/>
                <a:cs typeface="Candara"/>
              </a:rPr>
              <a:t>		</a:t>
            </a:r>
            <a:endParaRPr lang="en-US" sz="2600" spc="-10" dirty="0">
              <a:solidFill>
                <a:srgbClr val="2E1F57"/>
              </a:solidFill>
              <a:latin typeface="Candara"/>
              <a:cs typeface="Candara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7546A23-8465-4D3A-9DC4-89FEC85F0AF8}"/>
              </a:ext>
            </a:extLst>
          </p:cNvPr>
          <p:cNvSpPr/>
          <p:nvPr/>
        </p:nvSpPr>
        <p:spPr>
          <a:xfrm>
            <a:off x="228600" y="4448420"/>
            <a:ext cx="272832" cy="451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065" marR="5080">
              <a:lnSpc>
                <a:spcPts val="2810"/>
              </a:lnSpc>
              <a:spcBef>
                <a:spcPts val="455"/>
              </a:spcBef>
              <a:buClr>
                <a:srgbClr val="B9ABE2"/>
              </a:buClr>
              <a:tabLst>
                <a:tab pos="356235" algn="l"/>
              </a:tabLst>
            </a:pPr>
            <a:r>
              <a:rPr lang="en-US" sz="2600" spc="-10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endParaRPr lang="en-US" sz="1800" dirty="0">
              <a:latin typeface="Candara"/>
              <a:cs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11701907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371600" y="-29852"/>
            <a:ext cx="9525000" cy="1228618"/>
          </a:xfrm>
          <a:prstGeom prst="rect">
            <a:avLst/>
          </a:prstGeom>
        </p:spPr>
        <p:txBody>
          <a:bodyPr vert="horz" wrap="square" lIns="0" tIns="393776" rIns="0" bIns="0" rtlCol="0">
            <a:spAutoFit/>
          </a:bodyPr>
          <a:lstStyle/>
          <a:p>
            <a:pPr marL="2317115" algn="ctr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Outline-shorthand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52400" y="2286000"/>
            <a:ext cx="8275524" cy="195630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55600" marR="5080" indent="-343535">
              <a:lnSpc>
                <a:spcPts val="2810"/>
              </a:lnSpc>
              <a:spcBef>
                <a:spcPts val="455"/>
              </a:spcBef>
              <a:spcAft>
                <a:spcPts val="1800"/>
              </a:spcAft>
              <a:buClr>
                <a:srgbClr val="B9ABE2"/>
              </a:buClr>
              <a:buChar char="•"/>
              <a:tabLst>
                <a:tab pos="356235" algn="l"/>
              </a:tabLst>
            </a:pPr>
            <a:r>
              <a:rPr lang="en-US" sz="2600" spc="-10" dirty="0">
                <a:solidFill>
                  <a:srgbClr val="2E1F57"/>
                </a:solidFill>
                <a:latin typeface="Candara"/>
                <a:cs typeface="Candara"/>
              </a:rPr>
              <a:t>To shorten the code, it is possible to specify all the outline properties in one property.</a:t>
            </a:r>
          </a:p>
          <a:p>
            <a:pPr marL="355600" marR="5080" indent="-343535">
              <a:lnSpc>
                <a:spcPts val="2810"/>
              </a:lnSpc>
              <a:spcBef>
                <a:spcPts val="1800"/>
              </a:spcBef>
              <a:spcAft>
                <a:spcPts val="1800"/>
              </a:spcAft>
              <a:buClr>
                <a:srgbClr val="B9ABE2"/>
              </a:buClr>
              <a:buChar char="•"/>
              <a:tabLst>
                <a:tab pos="356235" algn="l"/>
              </a:tabLst>
            </a:pPr>
            <a:r>
              <a:rPr lang="en-US" sz="2600" spc="-10" dirty="0">
                <a:solidFill>
                  <a:srgbClr val="2E1F57"/>
                </a:solidFill>
                <a:latin typeface="Candara"/>
                <a:cs typeface="Candara"/>
              </a:rPr>
              <a:t>The outline property is a shorthand property for the following individual border properties: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7546A23-8465-4D3A-9DC4-89FEC85F0AF8}"/>
              </a:ext>
            </a:extLst>
          </p:cNvPr>
          <p:cNvSpPr/>
          <p:nvPr/>
        </p:nvSpPr>
        <p:spPr>
          <a:xfrm>
            <a:off x="228600" y="4448420"/>
            <a:ext cx="272832" cy="451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065" marR="5080">
              <a:lnSpc>
                <a:spcPts val="2810"/>
              </a:lnSpc>
              <a:spcBef>
                <a:spcPts val="455"/>
              </a:spcBef>
              <a:buClr>
                <a:srgbClr val="B9ABE2"/>
              </a:buClr>
              <a:tabLst>
                <a:tab pos="356235" algn="l"/>
              </a:tabLst>
            </a:pPr>
            <a:r>
              <a:rPr lang="en-US" sz="2600" spc="-10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endParaRPr lang="en-US" sz="1800" dirty="0">
              <a:latin typeface="Candara"/>
              <a:cs typeface="Candara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C26798-F4DB-4519-9ED4-1860570B281D}"/>
              </a:ext>
            </a:extLst>
          </p:cNvPr>
          <p:cNvSpPr/>
          <p:nvPr/>
        </p:nvSpPr>
        <p:spPr>
          <a:xfrm>
            <a:off x="365016" y="4448420"/>
            <a:ext cx="3581400" cy="1230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98500" marR="5080" lvl="1" indent="-337185" algn="l" rtl="0" eaLnBrk="0" fontAlgn="base" hangingPunct="0">
              <a:lnSpc>
                <a:spcPts val="2590"/>
              </a:lnSpc>
              <a:spcBef>
                <a:spcPts val="600"/>
              </a:spcBef>
              <a:spcAft>
                <a:spcPct val="0"/>
              </a:spcAft>
              <a:buFontTx/>
              <a:buChar char="•"/>
              <a:tabLst>
                <a:tab pos="698500" algn="l"/>
                <a:tab pos="699135" algn="l"/>
              </a:tabLst>
            </a:pPr>
            <a:r>
              <a:rPr lang="en-US" altLang="en-US" sz="2000" dirty="0">
                <a:solidFill>
                  <a:srgbClr val="2E1F57"/>
                </a:solidFill>
                <a:latin typeface="Candara"/>
              </a:rPr>
              <a:t>outline-width</a:t>
            </a:r>
          </a:p>
          <a:p>
            <a:pPr marL="698500" marR="5080" lvl="1" indent="-337185" algn="l" rtl="0" eaLnBrk="0" fontAlgn="base" hangingPunct="0">
              <a:lnSpc>
                <a:spcPts val="2590"/>
              </a:lnSpc>
              <a:spcBef>
                <a:spcPts val="600"/>
              </a:spcBef>
              <a:spcAft>
                <a:spcPct val="0"/>
              </a:spcAft>
              <a:buFontTx/>
              <a:buChar char="•"/>
              <a:tabLst>
                <a:tab pos="698500" algn="l"/>
                <a:tab pos="699135" algn="l"/>
              </a:tabLst>
            </a:pPr>
            <a:r>
              <a:rPr lang="en-US" altLang="en-US" sz="2000" dirty="0">
                <a:solidFill>
                  <a:srgbClr val="2E1F57"/>
                </a:solidFill>
                <a:latin typeface="Candara"/>
              </a:rPr>
              <a:t>outline-style (required)</a:t>
            </a:r>
          </a:p>
          <a:p>
            <a:pPr marL="698500" marR="5080" lvl="1" indent="-337185" algn="l" rtl="0" eaLnBrk="0" fontAlgn="base" hangingPunct="0">
              <a:lnSpc>
                <a:spcPts val="2590"/>
              </a:lnSpc>
              <a:spcBef>
                <a:spcPts val="600"/>
              </a:spcBef>
              <a:spcAft>
                <a:spcPct val="0"/>
              </a:spcAft>
              <a:buFontTx/>
              <a:buChar char="•"/>
              <a:tabLst>
                <a:tab pos="698500" algn="l"/>
                <a:tab pos="699135" algn="l"/>
              </a:tabLst>
            </a:pPr>
            <a:r>
              <a:rPr lang="en-US" altLang="en-US" sz="2000" dirty="0">
                <a:solidFill>
                  <a:srgbClr val="2E1F57"/>
                </a:solidFill>
                <a:latin typeface="Candara"/>
              </a:rPr>
              <a:t>outline-color</a:t>
            </a:r>
          </a:p>
        </p:txBody>
      </p:sp>
    </p:spTree>
    <p:extLst>
      <p:ext uri="{BB962C8B-B14F-4D97-AF65-F5344CB8AC3E}">
        <p14:creationId xmlns:p14="http://schemas.microsoft.com/office/powerpoint/2010/main" val="3781529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609600" y="-76200"/>
            <a:ext cx="8275524" cy="1228618"/>
          </a:xfrm>
          <a:prstGeom prst="rect">
            <a:avLst/>
          </a:prstGeom>
        </p:spPr>
        <p:txBody>
          <a:bodyPr vert="horz" wrap="square" lIns="0" tIns="393776" rIns="0" bIns="0" rtlCol="0">
            <a:spAutoFit/>
          </a:bodyPr>
          <a:lstStyle/>
          <a:p>
            <a:pPr marL="2317115" algn="ctr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Background-color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304800" y="1770626"/>
            <a:ext cx="8275524" cy="162288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55600" marR="5080" indent="-343535">
              <a:lnSpc>
                <a:spcPts val="2810"/>
              </a:lnSpc>
              <a:spcBef>
                <a:spcPts val="455"/>
              </a:spcBef>
              <a:buClr>
                <a:srgbClr val="B9ABE2"/>
              </a:buClr>
              <a:buChar char="•"/>
              <a:tabLst>
                <a:tab pos="356235" algn="l"/>
              </a:tabLst>
            </a:pPr>
            <a:r>
              <a:rPr lang="en-US" sz="2600" spc="-10" dirty="0">
                <a:solidFill>
                  <a:srgbClr val="2E1F57"/>
                </a:solidFill>
                <a:latin typeface="Candara"/>
                <a:cs typeface="Candara"/>
              </a:rPr>
              <a:t>The </a:t>
            </a:r>
            <a:r>
              <a:rPr lang="en-US" sz="2600" spc="-10" dirty="0">
                <a:solidFill>
                  <a:srgbClr val="C00000"/>
                </a:solidFill>
                <a:latin typeface="Candara"/>
                <a:cs typeface="Candara"/>
              </a:rPr>
              <a:t>background-color</a:t>
            </a:r>
            <a:r>
              <a:rPr lang="en-US" sz="2600" spc="-10" dirty="0">
                <a:solidFill>
                  <a:srgbClr val="2E1F57"/>
                </a:solidFill>
                <a:latin typeface="Candara"/>
                <a:cs typeface="Candara"/>
              </a:rPr>
              <a:t> property specifies the background color of an element </a:t>
            </a:r>
          </a:p>
          <a:p>
            <a:pPr marL="355600" marR="5080" indent="-343535">
              <a:lnSpc>
                <a:spcPts val="2810"/>
              </a:lnSpc>
              <a:spcBef>
                <a:spcPts val="455"/>
              </a:spcBef>
              <a:buClr>
                <a:srgbClr val="B9ABE2"/>
              </a:buClr>
              <a:buChar char="•"/>
              <a:tabLst>
                <a:tab pos="356235" algn="l"/>
              </a:tabLst>
            </a:pPr>
            <a:endParaRPr lang="en-US" sz="2600" spc="-10" dirty="0">
              <a:solidFill>
                <a:srgbClr val="2E1F57"/>
              </a:solidFill>
              <a:latin typeface="Candara"/>
              <a:cs typeface="Candara"/>
            </a:endParaRPr>
          </a:p>
          <a:p>
            <a:pPr marL="355600" marR="5080" indent="-343535">
              <a:lnSpc>
                <a:spcPts val="2810"/>
              </a:lnSpc>
              <a:spcBef>
                <a:spcPts val="455"/>
              </a:spcBef>
              <a:buClr>
                <a:srgbClr val="B9ABE2"/>
              </a:buClr>
              <a:buChar char="•"/>
              <a:tabLst>
                <a:tab pos="356235" algn="l"/>
              </a:tabLst>
            </a:pPr>
            <a:r>
              <a:rPr lang="en-US" sz="2600" spc="-10" dirty="0">
                <a:solidFill>
                  <a:srgbClr val="2E1F57"/>
                </a:solidFill>
                <a:latin typeface="Candara"/>
                <a:cs typeface="Candara"/>
              </a:rPr>
              <a:t>Syntax</a:t>
            </a:r>
            <a:endParaRPr sz="2600" dirty="0">
              <a:latin typeface="Candara"/>
              <a:cs typeface="Candara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E1A0E8-94E6-47FE-8403-D2CC64015C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62" y="3522880"/>
            <a:ext cx="3810000" cy="796167"/>
          </a:xfrm>
          <a:prstGeom prst="rect">
            <a:avLst/>
          </a:prstGeom>
        </p:spPr>
      </p:pic>
      <p:pic>
        <p:nvPicPr>
          <p:cNvPr id="12" name="Picture 11" descr="Shape, rectangle&#10;&#10;Description automatically generated">
            <a:extLst>
              <a:ext uri="{FF2B5EF4-FFF2-40B4-BE49-F238E27FC236}">
                <a16:creationId xmlns:a16="http://schemas.microsoft.com/office/drawing/2014/main" id="{5E3226B1-DBA5-4371-AE5A-D89CEED3EF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25" y="5029200"/>
            <a:ext cx="3810000" cy="17526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546A23-8465-4D3A-9DC4-89FEC85F0AF8}"/>
              </a:ext>
            </a:extLst>
          </p:cNvPr>
          <p:cNvSpPr/>
          <p:nvPr/>
        </p:nvSpPr>
        <p:spPr>
          <a:xfrm>
            <a:off x="228600" y="4448420"/>
            <a:ext cx="1625125" cy="451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55600" marR="5080" indent="-343535">
              <a:lnSpc>
                <a:spcPts val="2810"/>
              </a:lnSpc>
              <a:spcBef>
                <a:spcPts val="455"/>
              </a:spcBef>
              <a:buClr>
                <a:srgbClr val="B9ABE2"/>
              </a:buClr>
              <a:buChar char="•"/>
              <a:tabLst>
                <a:tab pos="356235" algn="l"/>
              </a:tabLst>
            </a:pPr>
            <a:r>
              <a:rPr lang="en-US" sz="2600" spc="-10" dirty="0">
                <a:solidFill>
                  <a:srgbClr val="2E1F57"/>
                </a:solidFill>
                <a:latin typeface="Candara"/>
                <a:cs typeface="Candara"/>
              </a:rPr>
              <a:t>Output </a:t>
            </a:r>
            <a:endParaRPr lang="en-US" sz="1800" dirty="0">
              <a:latin typeface="Candara"/>
              <a:cs typeface="Candara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FF4217-9A27-4748-8253-E186D127B218}"/>
              </a:ext>
            </a:extLst>
          </p:cNvPr>
          <p:cNvSpPr/>
          <p:nvPr/>
        </p:nvSpPr>
        <p:spPr>
          <a:xfrm>
            <a:off x="4572000" y="3810000"/>
            <a:ext cx="4572000" cy="196464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55600" marR="5080" indent="-343535" algn="l">
              <a:lnSpc>
                <a:spcPts val="2810"/>
              </a:lnSpc>
              <a:spcBef>
                <a:spcPts val="455"/>
              </a:spcBef>
              <a:spcAft>
                <a:spcPts val="1800"/>
              </a:spcAft>
              <a:buClr>
                <a:srgbClr val="B9ABE2"/>
              </a:buClr>
              <a:buChar char="•"/>
              <a:tabLst>
                <a:tab pos="356235" algn="l"/>
              </a:tabLst>
            </a:pPr>
            <a:r>
              <a:rPr lang="en-US" sz="2400" spc="-10" dirty="0">
                <a:solidFill>
                  <a:srgbClr val="2E1F57"/>
                </a:solidFill>
                <a:latin typeface="Candara"/>
              </a:rPr>
              <a:t>With CSS, a color is most often specified by:</a:t>
            </a:r>
          </a:p>
          <a:p>
            <a:pPr lvl="1" algn="l"/>
            <a:r>
              <a:rPr lang="en-US" sz="2000" dirty="0">
                <a:solidFill>
                  <a:srgbClr val="2E1F57"/>
                </a:solidFill>
                <a:latin typeface="Candara"/>
              </a:rPr>
              <a:t>          -a valid color name - like "red"</a:t>
            </a:r>
          </a:p>
          <a:p>
            <a:pPr algn="l"/>
            <a:r>
              <a:rPr lang="en-US" sz="2000" dirty="0">
                <a:solidFill>
                  <a:srgbClr val="2E1F57"/>
                </a:solidFill>
                <a:latin typeface="Candara"/>
              </a:rPr>
              <a:t>          -a HEX value - like "#ff0000"</a:t>
            </a:r>
          </a:p>
          <a:p>
            <a:pPr algn="l"/>
            <a:r>
              <a:rPr lang="en-US" sz="2000" dirty="0">
                <a:solidFill>
                  <a:srgbClr val="2E1F57"/>
                </a:solidFill>
                <a:latin typeface="Candara"/>
              </a:rPr>
              <a:t>          -an RGB value - like "</a:t>
            </a:r>
            <a:r>
              <a:rPr lang="en-US" sz="2000" dirty="0" err="1">
                <a:solidFill>
                  <a:srgbClr val="2E1F57"/>
                </a:solidFill>
                <a:latin typeface="Candara"/>
              </a:rPr>
              <a:t>rgb</a:t>
            </a:r>
            <a:r>
              <a:rPr lang="en-US" sz="2000" dirty="0">
                <a:solidFill>
                  <a:srgbClr val="2E1F57"/>
                </a:solidFill>
                <a:latin typeface="Candara"/>
              </a:rPr>
              <a:t>(255,0,0)"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524000" y="-14056"/>
            <a:ext cx="9525000" cy="1228618"/>
          </a:xfrm>
          <a:prstGeom prst="rect">
            <a:avLst/>
          </a:prstGeom>
        </p:spPr>
        <p:txBody>
          <a:bodyPr vert="horz" wrap="square" lIns="0" tIns="393776" rIns="0" bIns="0" rtlCol="0">
            <a:spAutoFit/>
          </a:bodyPr>
          <a:lstStyle/>
          <a:p>
            <a:pPr marL="2317115" algn="ctr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Outline-offset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52400" y="1807313"/>
            <a:ext cx="8275524" cy="286681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55600" marR="5080" indent="-343535">
              <a:lnSpc>
                <a:spcPts val="2810"/>
              </a:lnSpc>
              <a:spcBef>
                <a:spcPts val="455"/>
              </a:spcBef>
              <a:spcAft>
                <a:spcPts val="1200"/>
              </a:spcAft>
              <a:buClr>
                <a:srgbClr val="B9ABE2"/>
              </a:buClr>
              <a:buChar char="•"/>
              <a:tabLst>
                <a:tab pos="356235" algn="l"/>
              </a:tabLst>
            </a:pPr>
            <a:r>
              <a:rPr lang="en-US" sz="2600" spc="-10" dirty="0">
                <a:solidFill>
                  <a:srgbClr val="2E1F57"/>
                </a:solidFill>
                <a:latin typeface="Candara"/>
                <a:cs typeface="Candara"/>
              </a:rPr>
              <a:t>The </a:t>
            </a:r>
            <a:r>
              <a:rPr lang="en-US" sz="2600" spc="-10" dirty="0">
                <a:solidFill>
                  <a:schemeClr val="accent2"/>
                </a:solidFill>
                <a:latin typeface="Candara"/>
                <a:cs typeface="Candara"/>
              </a:rPr>
              <a:t>outline-offset</a:t>
            </a:r>
            <a:r>
              <a:rPr lang="en-US" sz="2600" spc="-10" dirty="0">
                <a:solidFill>
                  <a:srgbClr val="2E1F57"/>
                </a:solidFill>
                <a:latin typeface="Candara"/>
                <a:cs typeface="Candara"/>
              </a:rPr>
              <a:t> property adds space between an outline and the edge/border of an element. The space between an element and its outline is transparent.</a:t>
            </a:r>
          </a:p>
          <a:p>
            <a:pPr marL="12065" marR="5080">
              <a:lnSpc>
                <a:spcPts val="2810"/>
              </a:lnSpc>
              <a:spcBef>
                <a:spcPts val="455"/>
              </a:spcBef>
              <a:spcAft>
                <a:spcPts val="1200"/>
              </a:spcAft>
              <a:buClr>
                <a:srgbClr val="B9ABE2"/>
              </a:buClr>
              <a:tabLst>
                <a:tab pos="356235" algn="l"/>
              </a:tabLst>
            </a:pPr>
            <a:endParaRPr lang="en-US" sz="2600" spc="-10" dirty="0">
              <a:solidFill>
                <a:srgbClr val="2E1F57"/>
              </a:solidFill>
              <a:latin typeface="Candara"/>
              <a:cs typeface="Candara"/>
            </a:endParaRPr>
          </a:p>
          <a:p>
            <a:pPr marL="355600" marR="5080" indent="-343535">
              <a:lnSpc>
                <a:spcPts val="2810"/>
              </a:lnSpc>
              <a:spcBef>
                <a:spcPts val="455"/>
              </a:spcBef>
              <a:spcAft>
                <a:spcPts val="1200"/>
              </a:spcAft>
              <a:buClr>
                <a:srgbClr val="B9ABE2"/>
              </a:buClr>
              <a:buChar char="•"/>
              <a:tabLst>
                <a:tab pos="356235" algn="l"/>
              </a:tabLst>
            </a:pPr>
            <a:r>
              <a:rPr lang="en-US" sz="2600" spc="-10" dirty="0">
                <a:solidFill>
                  <a:srgbClr val="2E1F57"/>
                </a:solidFill>
                <a:latin typeface="Candara"/>
                <a:cs typeface="Candara"/>
              </a:rPr>
              <a:t>Value of outline-offset</a:t>
            </a:r>
          </a:p>
          <a:p>
            <a:pPr marL="12065" marR="5080">
              <a:lnSpc>
                <a:spcPts val="2810"/>
              </a:lnSpc>
              <a:spcBef>
                <a:spcPts val="455"/>
              </a:spcBef>
              <a:spcAft>
                <a:spcPts val="1200"/>
              </a:spcAft>
              <a:buClr>
                <a:srgbClr val="B9ABE2"/>
              </a:buClr>
              <a:tabLst>
                <a:tab pos="356235" algn="l"/>
              </a:tabLst>
            </a:pPr>
            <a:r>
              <a:rPr lang="en-US" sz="2600" spc="-10" dirty="0">
                <a:solidFill>
                  <a:srgbClr val="2E1F57"/>
                </a:solidFill>
                <a:latin typeface="Candara"/>
                <a:cs typeface="Candara"/>
              </a:rPr>
              <a:t>          </a:t>
            </a:r>
            <a:r>
              <a:rPr lang="ar-EG" sz="2400" dirty="0">
                <a:solidFill>
                  <a:srgbClr val="2E1F57"/>
                </a:solidFill>
                <a:latin typeface="Candara"/>
                <a:cs typeface="Candara"/>
              </a:rPr>
              <a:t>	</a:t>
            </a:r>
            <a:r>
              <a:rPr lang="en-US" sz="2000" dirty="0">
                <a:solidFill>
                  <a:schemeClr val="tx1"/>
                </a:solidFill>
                <a:latin typeface="Candara"/>
                <a:cs typeface="Candara"/>
              </a:rPr>
              <a:t>The offset can be set as a specific size (in px, </a:t>
            </a:r>
            <a:r>
              <a:rPr lang="en-US" sz="2000" dirty="0" err="1">
                <a:solidFill>
                  <a:schemeClr val="tx1"/>
                </a:solidFill>
                <a:latin typeface="Candara"/>
                <a:cs typeface="Candara"/>
              </a:rPr>
              <a:t>pt</a:t>
            </a:r>
            <a:r>
              <a:rPr lang="en-US" sz="2000" dirty="0">
                <a:solidFill>
                  <a:schemeClr val="tx1"/>
                </a:solidFill>
                <a:latin typeface="Candara"/>
                <a:cs typeface="Candara"/>
              </a:rPr>
              <a:t>, cm, </a:t>
            </a:r>
            <a:r>
              <a:rPr lang="en-US" sz="2000" dirty="0" err="1">
                <a:solidFill>
                  <a:schemeClr val="tx1"/>
                </a:solidFill>
                <a:latin typeface="Candara"/>
                <a:cs typeface="Candara"/>
              </a:rPr>
              <a:t>em</a:t>
            </a:r>
            <a:r>
              <a:rPr lang="en-US" sz="2000" dirty="0">
                <a:solidFill>
                  <a:schemeClr val="tx1"/>
                </a:solidFill>
                <a:latin typeface="Candara"/>
                <a:cs typeface="Candara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Candara"/>
                <a:cs typeface="Candara"/>
              </a:rPr>
              <a:t>etc</a:t>
            </a:r>
            <a:r>
              <a:rPr lang="en-US" sz="2000" dirty="0">
                <a:solidFill>
                  <a:schemeClr val="tx1"/>
                </a:solidFill>
                <a:latin typeface="Candara"/>
                <a:cs typeface="Candara"/>
              </a:rPr>
              <a:t>) </a:t>
            </a:r>
            <a:r>
              <a:rPr lang="ar-EG" sz="2400" dirty="0">
                <a:solidFill>
                  <a:srgbClr val="2E1F57"/>
                </a:solidFill>
                <a:latin typeface="Candara"/>
                <a:cs typeface="Candara"/>
              </a:rPr>
              <a:t>	</a:t>
            </a:r>
            <a:endParaRPr lang="en-US" sz="2600" spc="-10" dirty="0">
              <a:solidFill>
                <a:srgbClr val="2E1F57"/>
              </a:solidFill>
              <a:latin typeface="Candara"/>
              <a:cs typeface="Candara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7546A23-8465-4D3A-9DC4-89FEC85F0AF8}"/>
              </a:ext>
            </a:extLst>
          </p:cNvPr>
          <p:cNvSpPr/>
          <p:nvPr/>
        </p:nvSpPr>
        <p:spPr>
          <a:xfrm>
            <a:off x="228600" y="4448420"/>
            <a:ext cx="272832" cy="451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065" marR="5080">
              <a:lnSpc>
                <a:spcPts val="2810"/>
              </a:lnSpc>
              <a:spcBef>
                <a:spcPts val="455"/>
              </a:spcBef>
              <a:buClr>
                <a:srgbClr val="B9ABE2"/>
              </a:buClr>
              <a:tabLst>
                <a:tab pos="356235" algn="l"/>
              </a:tabLst>
            </a:pPr>
            <a:r>
              <a:rPr lang="en-US" sz="2600" spc="-10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endParaRPr lang="en-US" sz="1800" dirty="0">
              <a:latin typeface="Candara"/>
              <a:cs typeface="Candar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CEB54B-8E6C-43F9-A04C-9AD4557B9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064" y="5410200"/>
            <a:ext cx="6111872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0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609600" y="-76200"/>
            <a:ext cx="8275524" cy="1228618"/>
          </a:xfrm>
          <a:prstGeom prst="rect">
            <a:avLst/>
          </a:prstGeom>
        </p:spPr>
        <p:txBody>
          <a:bodyPr vert="horz" wrap="square" lIns="0" tIns="393776" rIns="0" bIns="0" rtlCol="0">
            <a:spAutoFit/>
          </a:bodyPr>
          <a:lstStyle/>
          <a:p>
            <a:pPr marL="2317115" algn="ctr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Background-image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304800" y="1770626"/>
            <a:ext cx="8275524" cy="2311017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55600" marR="5080" indent="-343535">
              <a:lnSpc>
                <a:spcPts val="2810"/>
              </a:lnSpc>
              <a:spcBef>
                <a:spcPts val="455"/>
              </a:spcBef>
              <a:buClr>
                <a:srgbClr val="B9ABE2"/>
              </a:buClr>
              <a:buChar char="•"/>
              <a:tabLst>
                <a:tab pos="356235" algn="l"/>
              </a:tabLst>
            </a:pPr>
            <a:r>
              <a:rPr lang="en-US" sz="2600" spc="-10" dirty="0">
                <a:solidFill>
                  <a:srgbClr val="2E1F57"/>
                </a:solidFill>
                <a:latin typeface="Candara"/>
                <a:cs typeface="Candara"/>
              </a:rPr>
              <a:t>The</a:t>
            </a:r>
            <a:r>
              <a:rPr lang="en-US" sz="2600" spc="-10" dirty="0">
                <a:solidFill>
                  <a:srgbClr val="C00000"/>
                </a:solidFill>
                <a:latin typeface="Candara"/>
                <a:cs typeface="Candara"/>
              </a:rPr>
              <a:t> background-image </a:t>
            </a:r>
            <a:r>
              <a:rPr lang="en-US" sz="2600" spc="-10" dirty="0">
                <a:solidFill>
                  <a:srgbClr val="2E1F57"/>
                </a:solidFill>
                <a:latin typeface="Candara"/>
                <a:cs typeface="Candara"/>
              </a:rPr>
              <a:t>property specifies an image to use as the background of an element.</a:t>
            </a:r>
          </a:p>
          <a:p>
            <a:pPr marL="355600" marR="5080" indent="-343535">
              <a:lnSpc>
                <a:spcPts val="2810"/>
              </a:lnSpc>
              <a:spcBef>
                <a:spcPts val="455"/>
              </a:spcBef>
              <a:buClr>
                <a:srgbClr val="B9ABE2"/>
              </a:buClr>
              <a:buChar char="•"/>
              <a:tabLst>
                <a:tab pos="356235" algn="l"/>
              </a:tabLst>
            </a:pPr>
            <a:r>
              <a:rPr lang="en-US" sz="2600" spc="-10" dirty="0">
                <a:solidFill>
                  <a:srgbClr val="2E1F57"/>
                </a:solidFill>
                <a:latin typeface="Candara"/>
                <a:cs typeface="Candara"/>
              </a:rPr>
              <a:t>By default, the image is repeated so it covers the entire element.</a:t>
            </a:r>
          </a:p>
          <a:p>
            <a:pPr marL="355600" marR="5080" indent="-343535">
              <a:lnSpc>
                <a:spcPct val="200000"/>
              </a:lnSpc>
              <a:spcBef>
                <a:spcPts val="455"/>
              </a:spcBef>
              <a:buClr>
                <a:srgbClr val="B9ABE2"/>
              </a:buClr>
              <a:buChar char="•"/>
              <a:tabLst>
                <a:tab pos="356235" algn="l"/>
              </a:tabLst>
            </a:pPr>
            <a:r>
              <a:rPr lang="en-US" sz="2600" spc="-10" dirty="0">
                <a:solidFill>
                  <a:srgbClr val="2E1F57"/>
                </a:solidFill>
                <a:latin typeface="Candara"/>
                <a:cs typeface="Candara"/>
              </a:rPr>
              <a:t>Syntax</a:t>
            </a:r>
            <a:endParaRPr sz="2600" dirty="0">
              <a:latin typeface="Candara"/>
              <a:cs typeface="Candara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7546A23-8465-4D3A-9DC4-89FEC85F0AF8}"/>
              </a:ext>
            </a:extLst>
          </p:cNvPr>
          <p:cNvSpPr/>
          <p:nvPr/>
        </p:nvSpPr>
        <p:spPr>
          <a:xfrm>
            <a:off x="228600" y="4448420"/>
            <a:ext cx="272832" cy="451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065" marR="5080">
              <a:lnSpc>
                <a:spcPts val="2810"/>
              </a:lnSpc>
              <a:spcBef>
                <a:spcPts val="455"/>
              </a:spcBef>
              <a:buClr>
                <a:srgbClr val="B9ABE2"/>
              </a:buClr>
              <a:tabLst>
                <a:tab pos="356235" algn="l"/>
              </a:tabLst>
            </a:pPr>
            <a:r>
              <a:rPr lang="en-US" sz="2600" spc="-10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endParaRPr lang="en-US" sz="1800" dirty="0">
              <a:latin typeface="Candara"/>
              <a:cs typeface="Candara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FF4217-9A27-4748-8253-E186D127B218}"/>
              </a:ext>
            </a:extLst>
          </p:cNvPr>
          <p:cNvSpPr/>
          <p:nvPr/>
        </p:nvSpPr>
        <p:spPr>
          <a:xfrm>
            <a:off x="4572000" y="3810000"/>
            <a:ext cx="4572000" cy="11054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55600" marR="5080" indent="-343535" algn="l">
              <a:lnSpc>
                <a:spcPts val="2810"/>
              </a:lnSpc>
              <a:spcBef>
                <a:spcPts val="455"/>
              </a:spcBef>
              <a:spcAft>
                <a:spcPts val="1800"/>
              </a:spcAft>
              <a:buClr>
                <a:srgbClr val="B9ABE2"/>
              </a:buClr>
              <a:buChar char="•"/>
              <a:tabLst>
                <a:tab pos="356235" algn="l"/>
              </a:tabLst>
            </a:pPr>
            <a:r>
              <a:rPr lang="en-US" sz="2400" spc="-10" dirty="0">
                <a:solidFill>
                  <a:srgbClr val="2E1F57"/>
                </a:solidFill>
                <a:latin typeface="Candara"/>
              </a:rPr>
              <a:t>With CSS, </a:t>
            </a:r>
            <a:r>
              <a:rPr lang="en-US" sz="2400" spc="-10" dirty="0" err="1">
                <a:solidFill>
                  <a:srgbClr val="2E1F57"/>
                </a:solidFill>
                <a:latin typeface="Candara"/>
              </a:rPr>
              <a:t>url</a:t>
            </a:r>
            <a:r>
              <a:rPr lang="en-US" sz="2400" spc="-10" dirty="0">
                <a:solidFill>
                  <a:srgbClr val="2E1F57"/>
                </a:solidFill>
                <a:latin typeface="Candara"/>
              </a:rPr>
              <a:t>() function</a:t>
            </a:r>
          </a:p>
          <a:p>
            <a:pPr marL="12065" marR="5080" algn="l">
              <a:lnSpc>
                <a:spcPts val="2810"/>
              </a:lnSpc>
              <a:spcBef>
                <a:spcPts val="455"/>
              </a:spcBef>
              <a:spcAft>
                <a:spcPts val="1800"/>
              </a:spcAft>
              <a:buClr>
                <a:srgbClr val="B9ABE2"/>
              </a:buClr>
              <a:tabLst>
                <a:tab pos="356235" algn="l"/>
              </a:tabLst>
            </a:pPr>
            <a:endParaRPr lang="en-US" sz="2400" spc="-10" dirty="0">
              <a:solidFill>
                <a:srgbClr val="2E1F57"/>
              </a:solidFill>
              <a:latin typeface="Candar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BA8356-9E7F-480D-BF40-5DF22BBADE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4445384"/>
            <a:ext cx="4038600" cy="90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535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609600" y="-76200"/>
            <a:ext cx="8275524" cy="1228618"/>
          </a:xfrm>
          <a:prstGeom prst="rect">
            <a:avLst/>
          </a:prstGeom>
        </p:spPr>
        <p:txBody>
          <a:bodyPr vert="horz" wrap="square" lIns="0" tIns="393776" rIns="0" bIns="0" rtlCol="0">
            <a:spAutoFit/>
          </a:bodyPr>
          <a:lstStyle/>
          <a:p>
            <a:pPr marL="2317115" algn="ctr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Background-repeat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365016" y="1977551"/>
            <a:ext cx="8275524" cy="5393143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55600" marR="5080" indent="-343535">
              <a:lnSpc>
                <a:spcPts val="2810"/>
              </a:lnSpc>
              <a:spcBef>
                <a:spcPts val="455"/>
              </a:spcBef>
              <a:spcAft>
                <a:spcPts val="1800"/>
              </a:spcAft>
              <a:buClr>
                <a:srgbClr val="B9ABE2"/>
              </a:buClr>
              <a:buChar char="•"/>
              <a:tabLst>
                <a:tab pos="356235" algn="l"/>
              </a:tabLst>
            </a:pPr>
            <a:r>
              <a:rPr lang="en-US" sz="2600" spc="-10" dirty="0">
                <a:solidFill>
                  <a:srgbClr val="2E1F57"/>
                </a:solidFill>
                <a:latin typeface="Candara"/>
                <a:cs typeface="Candara"/>
              </a:rPr>
              <a:t>By default, the </a:t>
            </a:r>
            <a:r>
              <a:rPr lang="en-US" sz="2600" spc="-10" dirty="0">
                <a:solidFill>
                  <a:srgbClr val="C00000"/>
                </a:solidFill>
                <a:latin typeface="Candara"/>
                <a:cs typeface="Candara"/>
              </a:rPr>
              <a:t>background-image</a:t>
            </a:r>
            <a:r>
              <a:rPr lang="en-US" sz="2600" spc="-10" dirty="0">
                <a:solidFill>
                  <a:srgbClr val="2E1F57"/>
                </a:solidFill>
                <a:latin typeface="Candara"/>
                <a:cs typeface="Candara"/>
              </a:rPr>
              <a:t> property repeats an image both horizontally and vertically.</a:t>
            </a:r>
          </a:p>
          <a:p>
            <a:pPr marL="355600" marR="5080" indent="-343535">
              <a:lnSpc>
                <a:spcPts val="2810"/>
              </a:lnSpc>
              <a:spcBef>
                <a:spcPts val="455"/>
              </a:spcBef>
              <a:spcAft>
                <a:spcPts val="1800"/>
              </a:spcAft>
              <a:buClr>
                <a:srgbClr val="B9ABE2"/>
              </a:buClr>
              <a:buChar char="•"/>
              <a:tabLst>
                <a:tab pos="356235" algn="l"/>
              </a:tabLst>
            </a:pPr>
            <a:r>
              <a:rPr lang="en-US" sz="2600" spc="-10" dirty="0">
                <a:solidFill>
                  <a:srgbClr val="2E1F57"/>
                </a:solidFill>
                <a:latin typeface="Candara"/>
                <a:cs typeface="Candara"/>
              </a:rPr>
              <a:t>Some images should be repeated only horizontally or vertically, or they will look strange, like this</a:t>
            </a:r>
          </a:p>
          <a:p>
            <a:pPr marL="355600" marR="5080" indent="-343535">
              <a:lnSpc>
                <a:spcPts val="2810"/>
              </a:lnSpc>
              <a:spcBef>
                <a:spcPts val="455"/>
              </a:spcBef>
              <a:spcAft>
                <a:spcPts val="1200"/>
              </a:spcAft>
              <a:buClr>
                <a:srgbClr val="B9ABE2"/>
              </a:buClr>
              <a:buChar char="•"/>
              <a:tabLst>
                <a:tab pos="356235" algn="l"/>
              </a:tabLst>
            </a:pPr>
            <a:r>
              <a:rPr lang="en-US" sz="2800" spc="-10" dirty="0">
                <a:solidFill>
                  <a:srgbClr val="2E1F57"/>
                </a:solidFill>
                <a:latin typeface="Candara"/>
                <a:cs typeface="Candara"/>
              </a:rPr>
              <a:t>Types of background-repeat</a:t>
            </a:r>
          </a:p>
          <a:p>
            <a:pPr marL="698500" marR="5080" lvl="1" indent="-337185">
              <a:lnSpc>
                <a:spcPts val="2590"/>
              </a:lnSpc>
              <a:spcBef>
                <a:spcPts val="1200"/>
              </a:spcBef>
              <a:buChar char="•"/>
              <a:tabLst>
                <a:tab pos="698500" algn="l"/>
                <a:tab pos="699135" algn="l"/>
              </a:tabLst>
            </a:pPr>
            <a:r>
              <a:rPr lang="en-US" sz="2400" dirty="0">
                <a:solidFill>
                  <a:srgbClr val="2E1F57"/>
                </a:solidFill>
                <a:latin typeface="Candara"/>
                <a:cs typeface="Candara"/>
              </a:rPr>
              <a:t>Repeat</a:t>
            </a:r>
          </a:p>
          <a:p>
            <a:pPr marL="698500" marR="5080" lvl="1" indent="-337185">
              <a:lnSpc>
                <a:spcPts val="2590"/>
              </a:lnSpc>
              <a:spcBef>
                <a:spcPts val="1200"/>
              </a:spcBef>
              <a:buChar char="•"/>
              <a:tabLst>
                <a:tab pos="698500" algn="l"/>
                <a:tab pos="699135" algn="l"/>
              </a:tabLst>
            </a:pPr>
            <a:r>
              <a:rPr lang="en-US" sz="2400" dirty="0">
                <a:solidFill>
                  <a:srgbClr val="2E1F57"/>
                </a:solidFill>
                <a:latin typeface="Candara"/>
                <a:cs typeface="Candara"/>
              </a:rPr>
              <a:t>Repeat-x</a:t>
            </a:r>
          </a:p>
          <a:p>
            <a:pPr marL="698500" marR="5080" lvl="1" indent="-337185">
              <a:lnSpc>
                <a:spcPts val="2590"/>
              </a:lnSpc>
              <a:spcBef>
                <a:spcPts val="1200"/>
              </a:spcBef>
              <a:buChar char="•"/>
              <a:tabLst>
                <a:tab pos="698500" algn="l"/>
                <a:tab pos="699135" algn="l"/>
              </a:tabLst>
            </a:pPr>
            <a:r>
              <a:rPr lang="en-US" sz="2400" dirty="0">
                <a:solidFill>
                  <a:srgbClr val="2E1F57"/>
                </a:solidFill>
                <a:latin typeface="Candara"/>
                <a:cs typeface="Candara"/>
              </a:rPr>
              <a:t>Repeat-y</a:t>
            </a:r>
          </a:p>
          <a:p>
            <a:pPr marL="698500" marR="5080" lvl="1" indent="-337185">
              <a:lnSpc>
                <a:spcPts val="2590"/>
              </a:lnSpc>
              <a:spcBef>
                <a:spcPts val="1200"/>
              </a:spcBef>
              <a:buChar char="•"/>
              <a:tabLst>
                <a:tab pos="698500" algn="l"/>
                <a:tab pos="699135" algn="l"/>
              </a:tabLst>
            </a:pPr>
            <a:r>
              <a:rPr lang="en-US" sz="2400" dirty="0">
                <a:solidFill>
                  <a:srgbClr val="2E1F57"/>
                </a:solidFill>
                <a:latin typeface="Candara"/>
                <a:cs typeface="Candara"/>
              </a:rPr>
              <a:t>No-repeat</a:t>
            </a:r>
            <a:endParaRPr lang="en-US" sz="2400" dirty="0">
              <a:latin typeface="Candara"/>
              <a:cs typeface="Candara"/>
            </a:endParaRPr>
          </a:p>
          <a:p>
            <a:pPr marL="355600" marR="5080" indent="-343535">
              <a:lnSpc>
                <a:spcPts val="2810"/>
              </a:lnSpc>
              <a:spcBef>
                <a:spcPts val="455"/>
              </a:spcBef>
              <a:buClr>
                <a:srgbClr val="B9ABE2"/>
              </a:buClr>
              <a:buChar char="•"/>
              <a:tabLst>
                <a:tab pos="356235" algn="l"/>
              </a:tabLst>
            </a:pPr>
            <a:endParaRPr lang="en-US" sz="2600" spc="-10" dirty="0">
              <a:solidFill>
                <a:srgbClr val="2E1F57"/>
              </a:solidFill>
              <a:latin typeface="Candara"/>
              <a:cs typeface="Candara"/>
            </a:endParaRPr>
          </a:p>
          <a:p>
            <a:pPr marL="355600" marR="5080" indent="-343535">
              <a:lnSpc>
                <a:spcPts val="2810"/>
              </a:lnSpc>
              <a:spcBef>
                <a:spcPts val="455"/>
              </a:spcBef>
              <a:buClr>
                <a:srgbClr val="B9ABE2"/>
              </a:buClr>
              <a:buChar char="•"/>
              <a:tabLst>
                <a:tab pos="356235" algn="l"/>
              </a:tabLst>
            </a:pPr>
            <a:endParaRPr lang="en-US" sz="2600" spc="-10" dirty="0">
              <a:solidFill>
                <a:srgbClr val="2E1F57"/>
              </a:solidFill>
              <a:latin typeface="Candara"/>
              <a:cs typeface="Candara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7546A23-8465-4D3A-9DC4-89FEC85F0AF8}"/>
              </a:ext>
            </a:extLst>
          </p:cNvPr>
          <p:cNvSpPr/>
          <p:nvPr/>
        </p:nvSpPr>
        <p:spPr>
          <a:xfrm>
            <a:off x="228600" y="4448420"/>
            <a:ext cx="272832" cy="451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065" marR="5080">
              <a:lnSpc>
                <a:spcPts val="2810"/>
              </a:lnSpc>
              <a:spcBef>
                <a:spcPts val="455"/>
              </a:spcBef>
              <a:buClr>
                <a:srgbClr val="B9ABE2"/>
              </a:buClr>
              <a:tabLst>
                <a:tab pos="356235" algn="l"/>
              </a:tabLst>
            </a:pPr>
            <a:r>
              <a:rPr lang="en-US" sz="2600" spc="-10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endParaRPr lang="en-US" sz="1800" dirty="0">
              <a:latin typeface="Candara"/>
              <a:cs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2395275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2057400" y="-10212"/>
            <a:ext cx="10972800" cy="1228618"/>
          </a:xfrm>
          <a:prstGeom prst="rect">
            <a:avLst/>
          </a:prstGeom>
        </p:spPr>
        <p:txBody>
          <a:bodyPr vert="horz" wrap="square" lIns="0" tIns="393776" rIns="0" bIns="0" rtlCol="0">
            <a:spAutoFit/>
          </a:bodyPr>
          <a:lstStyle/>
          <a:p>
            <a:pPr marL="2317115" algn="ctr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Value of Background-repeat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52167" y="1487619"/>
            <a:ext cx="5197584" cy="5370381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55600" marR="5080" indent="-343535">
              <a:lnSpc>
                <a:spcPts val="2810"/>
              </a:lnSpc>
              <a:spcBef>
                <a:spcPts val="455"/>
              </a:spcBef>
              <a:spcAft>
                <a:spcPts val="1200"/>
              </a:spcAft>
              <a:buClr>
                <a:srgbClr val="B9ABE2"/>
              </a:buClr>
              <a:buChar char="•"/>
              <a:tabLst>
                <a:tab pos="356235" algn="l"/>
              </a:tabLst>
            </a:pPr>
            <a:r>
              <a:rPr lang="en-US" sz="2800" spc="-10" dirty="0">
                <a:solidFill>
                  <a:srgbClr val="2E1F57"/>
                </a:solidFill>
                <a:latin typeface="Candara"/>
                <a:cs typeface="Candara"/>
              </a:rPr>
              <a:t>Repeat</a:t>
            </a:r>
          </a:p>
          <a:p>
            <a:pPr marL="698500" marR="5080" lvl="1" indent="-337185" algn="l">
              <a:lnSpc>
                <a:spcPts val="2590"/>
              </a:lnSpc>
              <a:buChar char="•"/>
              <a:tabLst>
                <a:tab pos="698500" algn="l"/>
                <a:tab pos="699135" algn="l"/>
              </a:tabLst>
            </a:pPr>
            <a:r>
              <a:rPr lang="en-US" sz="2000" dirty="0"/>
              <a:t>The background image is repeated both vertically and horizontally.</a:t>
            </a:r>
            <a:endParaRPr lang="en-US" sz="2000" spc="-10" dirty="0">
              <a:solidFill>
                <a:srgbClr val="2E1F57"/>
              </a:solidFill>
              <a:latin typeface="Candara"/>
              <a:cs typeface="Candara"/>
            </a:endParaRPr>
          </a:p>
          <a:p>
            <a:pPr marL="355600" marR="5080" indent="-343535">
              <a:spcBef>
                <a:spcPts val="1200"/>
              </a:spcBef>
              <a:spcAft>
                <a:spcPts val="1200"/>
              </a:spcAft>
              <a:buClr>
                <a:srgbClr val="B9ABE2"/>
              </a:buClr>
              <a:buChar char="•"/>
              <a:tabLst>
                <a:tab pos="356235" algn="l"/>
              </a:tabLst>
            </a:pPr>
            <a:r>
              <a:rPr lang="en-US" sz="2800" spc="-10" dirty="0">
                <a:solidFill>
                  <a:srgbClr val="2E1F57"/>
                </a:solidFill>
                <a:latin typeface="Candara"/>
                <a:cs typeface="Candara"/>
              </a:rPr>
              <a:t>Repeat-x</a:t>
            </a:r>
          </a:p>
          <a:p>
            <a:pPr marL="698500" marR="5080" lvl="1" indent="-337185">
              <a:lnSpc>
                <a:spcPts val="2590"/>
              </a:lnSpc>
              <a:buChar char="•"/>
              <a:tabLst>
                <a:tab pos="698500" algn="l"/>
                <a:tab pos="699135" algn="l"/>
              </a:tabLst>
            </a:pPr>
            <a:r>
              <a:rPr lang="en-US" sz="2000" dirty="0"/>
              <a:t>The background image is repeated only horizontally</a:t>
            </a:r>
            <a:endParaRPr lang="en-US" sz="2000" dirty="0">
              <a:latin typeface="Candara"/>
              <a:cs typeface="Candara"/>
            </a:endParaRPr>
          </a:p>
          <a:p>
            <a:pPr marL="355600" marR="5080" indent="-343535">
              <a:lnSpc>
                <a:spcPts val="2810"/>
              </a:lnSpc>
              <a:spcBef>
                <a:spcPts val="1800"/>
              </a:spcBef>
              <a:spcAft>
                <a:spcPts val="1200"/>
              </a:spcAft>
              <a:buClr>
                <a:srgbClr val="B9ABE2"/>
              </a:buClr>
              <a:buChar char="•"/>
              <a:tabLst>
                <a:tab pos="356235" algn="l"/>
              </a:tabLst>
            </a:pPr>
            <a:r>
              <a:rPr lang="en-US" sz="2800" spc="-10" dirty="0">
                <a:solidFill>
                  <a:srgbClr val="2E1F57"/>
                </a:solidFill>
                <a:latin typeface="Candara"/>
                <a:cs typeface="Candara"/>
              </a:rPr>
              <a:t>Repeat-y</a:t>
            </a:r>
          </a:p>
          <a:p>
            <a:pPr marL="698500" marR="5080" lvl="1" indent="-337185">
              <a:lnSpc>
                <a:spcPts val="2590"/>
              </a:lnSpc>
              <a:buChar char="•"/>
              <a:tabLst>
                <a:tab pos="698500" algn="l"/>
                <a:tab pos="699135" algn="l"/>
              </a:tabLst>
            </a:pPr>
            <a:r>
              <a:rPr lang="en-US" sz="2000" dirty="0"/>
              <a:t>The background image is repeated only vertically</a:t>
            </a:r>
            <a:endParaRPr lang="en-US" sz="2000" dirty="0">
              <a:latin typeface="Candara"/>
              <a:cs typeface="Candara"/>
            </a:endParaRPr>
          </a:p>
          <a:p>
            <a:pPr marL="355600" marR="5080" indent="-343535">
              <a:lnSpc>
                <a:spcPts val="2810"/>
              </a:lnSpc>
              <a:spcBef>
                <a:spcPts val="1200"/>
              </a:spcBef>
              <a:spcAft>
                <a:spcPts val="1200"/>
              </a:spcAft>
              <a:buClr>
                <a:srgbClr val="B9ABE2"/>
              </a:buClr>
              <a:buChar char="•"/>
              <a:tabLst>
                <a:tab pos="356235" algn="l"/>
              </a:tabLst>
            </a:pPr>
            <a:r>
              <a:rPr lang="en-US" sz="2800" spc="-10" dirty="0">
                <a:solidFill>
                  <a:srgbClr val="2E1F57"/>
                </a:solidFill>
                <a:latin typeface="Candara"/>
                <a:cs typeface="Candara"/>
              </a:rPr>
              <a:t>No-Repeat</a:t>
            </a:r>
          </a:p>
          <a:p>
            <a:pPr marL="698500" marR="5080" lvl="1" indent="-337185">
              <a:lnSpc>
                <a:spcPts val="2590"/>
              </a:lnSpc>
              <a:buChar char="•"/>
              <a:tabLst>
                <a:tab pos="698500" algn="l"/>
                <a:tab pos="699135" algn="l"/>
              </a:tabLst>
            </a:pPr>
            <a:r>
              <a:rPr lang="en-US" sz="2000" dirty="0"/>
              <a:t>The background-image is not repeated. The image will only be shown once</a:t>
            </a:r>
            <a:endParaRPr lang="en-US" sz="2600" spc="-10" dirty="0">
              <a:solidFill>
                <a:srgbClr val="2E1F57"/>
              </a:solidFill>
              <a:latin typeface="Candara"/>
              <a:cs typeface="Candara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7546A23-8465-4D3A-9DC4-89FEC85F0AF8}"/>
              </a:ext>
            </a:extLst>
          </p:cNvPr>
          <p:cNvSpPr/>
          <p:nvPr/>
        </p:nvSpPr>
        <p:spPr>
          <a:xfrm>
            <a:off x="228600" y="4448420"/>
            <a:ext cx="272832" cy="451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065" marR="5080">
              <a:lnSpc>
                <a:spcPts val="2810"/>
              </a:lnSpc>
              <a:spcBef>
                <a:spcPts val="455"/>
              </a:spcBef>
              <a:buClr>
                <a:srgbClr val="B9ABE2"/>
              </a:buClr>
              <a:tabLst>
                <a:tab pos="356235" algn="l"/>
              </a:tabLst>
            </a:pPr>
            <a:r>
              <a:rPr lang="en-US" sz="2600" spc="-10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endParaRPr lang="en-US" sz="1800" dirty="0">
              <a:latin typeface="Candara"/>
              <a:cs typeface="Candar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0DB569-5DD9-45F7-8411-7FDACFC99C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116" y="3017468"/>
            <a:ext cx="2877531" cy="8230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994BF1-6766-4C7B-9156-020BAC1704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860" y="4060545"/>
            <a:ext cx="1518106" cy="16020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DC250D-B978-4D89-820F-3AC7741BB4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859" y="5763646"/>
            <a:ext cx="1527142" cy="10943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25CD69-2105-4FB3-A267-280B140214F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1" y="1487618"/>
            <a:ext cx="2895599" cy="1251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555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219200" y="-76200"/>
            <a:ext cx="9525000" cy="1228618"/>
          </a:xfrm>
          <a:prstGeom prst="rect">
            <a:avLst/>
          </a:prstGeom>
        </p:spPr>
        <p:txBody>
          <a:bodyPr vert="horz" wrap="square" lIns="0" tIns="393776" rIns="0" bIns="0" rtlCol="0">
            <a:spAutoFit/>
          </a:bodyPr>
          <a:lstStyle/>
          <a:p>
            <a:pPr marL="2317115" algn="ctr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Background-attachment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365016" y="1977551"/>
            <a:ext cx="8275524" cy="5113579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55600" marR="5080" indent="-343535">
              <a:lnSpc>
                <a:spcPts val="2810"/>
              </a:lnSpc>
              <a:spcBef>
                <a:spcPts val="455"/>
              </a:spcBef>
              <a:spcAft>
                <a:spcPts val="1800"/>
              </a:spcAft>
              <a:buClr>
                <a:srgbClr val="B9ABE2"/>
              </a:buClr>
              <a:buChar char="•"/>
              <a:tabLst>
                <a:tab pos="356235" algn="l"/>
              </a:tabLst>
            </a:pPr>
            <a:r>
              <a:rPr lang="en-US" sz="2600" spc="-10" dirty="0">
                <a:solidFill>
                  <a:srgbClr val="2E1F57"/>
                </a:solidFill>
                <a:latin typeface="Candara"/>
                <a:cs typeface="Candara"/>
              </a:rPr>
              <a:t>The </a:t>
            </a:r>
            <a:r>
              <a:rPr lang="en-US" sz="2600" spc="-10" dirty="0">
                <a:solidFill>
                  <a:srgbClr val="C00000"/>
                </a:solidFill>
                <a:latin typeface="Candara"/>
                <a:cs typeface="Candara"/>
              </a:rPr>
              <a:t>background-attachment</a:t>
            </a:r>
            <a:r>
              <a:rPr lang="en-US" sz="2600" spc="-10" dirty="0">
                <a:solidFill>
                  <a:srgbClr val="2E1F57"/>
                </a:solidFill>
                <a:latin typeface="Candara"/>
                <a:cs typeface="Candara"/>
              </a:rPr>
              <a:t> property specifies whether the background image should scroll or be fixed.</a:t>
            </a:r>
          </a:p>
          <a:p>
            <a:pPr marL="355600" marR="5080" indent="-343535">
              <a:lnSpc>
                <a:spcPts val="2810"/>
              </a:lnSpc>
              <a:spcBef>
                <a:spcPts val="455"/>
              </a:spcBef>
              <a:spcAft>
                <a:spcPts val="600"/>
              </a:spcAft>
              <a:buClr>
                <a:srgbClr val="B9ABE2"/>
              </a:buClr>
              <a:buChar char="•"/>
              <a:tabLst>
                <a:tab pos="356235" algn="l"/>
              </a:tabLst>
            </a:pPr>
            <a:r>
              <a:rPr lang="en-US" sz="2800" spc="-10" dirty="0">
                <a:solidFill>
                  <a:srgbClr val="2E1F57"/>
                </a:solidFill>
                <a:latin typeface="Candara"/>
                <a:cs typeface="Candara"/>
              </a:rPr>
              <a:t>Values of background-attachment</a:t>
            </a:r>
          </a:p>
          <a:p>
            <a:pPr marL="698500" marR="5080" lvl="1" indent="-337185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Char char="•"/>
              <a:tabLst>
                <a:tab pos="698500" algn="l"/>
                <a:tab pos="699135" algn="l"/>
              </a:tabLst>
            </a:pPr>
            <a:r>
              <a:rPr lang="en-US" sz="2400" dirty="0">
                <a:solidFill>
                  <a:srgbClr val="2E1F57"/>
                </a:solidFill>
                <a:latin typeface="Candara"/>
                <a:cs typeface="Candara"/>
              </a:rPr>
              <a:t>Scroll</a:t>
            </a:r>
          </a:p>
          <a:p>
            <a:pPr marL="361315" marR="5080" lvl="7">
              <a:lnSpc>
                <a:spcPts val="2590"/>
              </a:lnSpc>
              <a:spcBef>
                <a:spcPts val="600"/>
              </a:spcBef>
              <a:buSzPct val="100000"/>
              <a:tabLst>
                <a:tab pos="698500" algn="l"/>
                <a:tab pos="699135" algn="l"/>
              </a:tabLst>
            </a:pPr>
            <a:r>
              <a:rPr lang="ar-EG" sz="2400" dirty="0">
                <a:solidFill>
                  <a:srgbClr val="2E1F57"/>
                </a:solidFill>
                <a:latin typeface="Candara"/>
                <a:cs typeface="Candara"/>
              </a:rPr>
              <a:t>			</a:t>
            </a:r>
            <a:r>
              <a:rPr lang="en-US" sz="2000" dirty="0"/>
              <a:t>The background image will scroll with the page. This is default</a:t>
            </a:r>
            <a:endParaRPr lang="en-US" sz="2400" dirty="0">
              <a:solidFill>
                <a:srgbClr val="2E1F57"/>
              </a:solidFill>
              <a:latin typeface="Candara"/>
              <a:cs typeface="Candara"/>
            </a:endParaRPr>
          </a:p>
          <a:p>
            <a:pPr marL="698500" marR="5080" lvl="1" indent="-337185">
              <a:lnSpc>
                <a:spcPct val="250000"/>
              </a:lnSpc>
              <a:spcBef>
                <a:spcPts val="1200"/>
              </a:spcBef>
              <a:buChar char="•"/>
              <a:tabLst>
                <a:tab pos="698500" algn="l"/>
                <a:tab pos="699135" algn="l"/>
              </a:tabLst>
            </a:pPr>
            <a:r>
              <a:rPr lang="en-US" sz="2400" dirty="0">
                <a:solidFill>
                  <a:srgbClr val="2E1F57"/>
                </a:solidFill>
                <a:latin typeface="Candara"/>
                <a:cs typeface="Candara"/>
              </a:rPr>
              <a:t>Fixed </a:t>
            </a:r>
            <a:endParaRPr lang="ar-EG" sz="2400" dirty="0">
              <a:solidFill>
                <a:srgbClr val="2E1F57"/>
              </a:solidFill>
              <a:latin typeface="Candara"/>
              <a:cs typeface="Candara"/>
            </a:endParaRPr>
          </a:p>
          <a:p>
            <a:pPr marL="361315" marR="5080" lvl="2">
              <a:lnSpc>
                <a:spcPts val="2590"/>
              </a:lnSpc>
              <a:spcBef>
                <a:spcPts val="1200"/>
              </a:spcBef>
              <a:tabLst>
                <a:tab pos="698500" algn="l"/>
                <a:tab pos="699135" algn="l"/>
              </a:tabLst>
            </a:pPr>
            <a:r>
              <a:rPr lang="ar-EG" sz="2400" dirty="0">
                <a:solidFill>
                  <a:srgbClr val="2E1F57"/>
                </a:solidFill>
                <a:latin typeface="Candara"/>
                <a:cs typeface="Candara"/>
              </a:rPr>
              <a:t>			</a:t>
            </a:r>
            <a:r>
              <a:rPr lang="en-US" sz="2000" dirty="0"/>
              <a:t>The background image will not scroll with the page</a:t>
            </a:r>
            <a:endParaRPr lang="en-US" sz="2000" dirty="0">
              <a:solidFill>
                <a:srgbClr val="2E1F57"/>
              </a:solidFill>
              <a:latin typeface="Candara"/>
              <a:cs typeface="Candara"/>
            </a:endParaRPr>
          </a:p>
          <a:p>
            <a:pPr marL="355600" marR="5080" lvl="2" indent="-343535">
              <a:lnSpc>
                <a:spcPts val="2810"/>
              </a:lnSpc>
              <a:spcBef>
                <a:spcPts val="455"/>
              </a:spcBef>
              <a:buClr>
                <a:srgbClr val="B9ABE2"/>
              </a:buClr>
              <a:buChar char="•"/>
              <a:tabLst>
                <a:tab pos="356235" algn="l"/>
              </a:tabLst>
            </a:pPr>
            <a:endParaRPr lang="en-US" sz="2600" spc="-10" dirty="0">
              <a:solidFill>
                <a:srgbClr val="2E1F57"/>
              </a:solidFill>
              <a:latin typeface="Candara"/>
              <a:cs typeface="Candara"/>
            </a:endParaRPr>
          </a:p>
          <a:p>
            <a:pPr marL="355600" marR="5080" indent="-343535">
              <a:lnSpc>
                <a:spcPts val="2810"/>
              </a:lnSpc>
              <a:spcBef>
                <a:spcPts val="455"/>
              </a:spcBef>
              <a:buClr>
                <a:srgbClr val="B9ABE2"/>
              </a:buClr>
              <a:buChar char="•"/>
              <a:tabLst>
                <a:tab pos="356235" algn="l"/>
              </a:tabLst>
            </a:pPr>
            <a:endParaRPr lang="en-US" sz="2600" spc="-10" dirty="0">
              <a:solidFill>
                <a:srgbClr val="2E1F57"/>
              </a:solidFill>
              <a:latin typeface="Candara"/>
              <a:cs typeface="Candara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7546A23-8465-4D3A-9DC4-89FEC85F0AF8}"/>
              </a:ext>
            </a:extLst>
          </p:cNvPr>
          <p:cNvSpPr/>
          <p:nvPr/>
        </p:nvSpPr>
        <p:spPr>
          <a:xfrm>
            <a:off x="228600" y="4448420"/>
            <a:ext cx="272832" cy="451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065" marR="5080">
              <a:lnSpc>
                <a:spcPts val="2810"/>
              </a:lnSpc>
              <a:spcBef>
                <a:spcPts val="455"/>
              </a:spcBef>
              <a:buClr>
                <a:srgbClr val="B9ABE2"/>
              </a:buClr>
              <a:tabLst>
                <a:tab pos="356235" algn="l"/>
              </a:tabLst>
            </a:pPr>
            <a:r>
              <a:rPr lang="en-US" sz="2600" spc="-10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endParaRPr lang="en-US" sz="1800" dirty="0">
              <a:latin typeface="Candara"/>
              <a:cs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3197700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838200" y="-10212"/>
            <a:ext cx="8610600" cy="1228618"/>
          </a:xfrm>
          <a:prstGeom prst="rect">
            <a:avLst/>
          </a:prstGeom>
        </p:spPr>
        <p:txBody>
          <a:bodyPr vert="horz" wrap="square" lIns="0" tIns="393776" rIns="0" bIns="0" rtlCol="0">
            <a:spAutoFit/>
          </a:bodyPr>
          <a:lstStyle/>
          <a:p>
            <a:pPr marL="2317115" algn="ctr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Background-position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28600" y="1447800"/>
            <a:ext cx="8275524" cy="6124112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55600" marR="5080" indent="-343535">
              <a:lnSpc>
                <a:spcPts val="2810"/>
              </a:lnSpc>
              <a:spcBef>
                <a:spcPts val="455"/>
              </a:spcBef>
              <a:spcAft>
                <a:spcPts val="1800"/>
              </a:spcAft>
              <a:buClr>
                <a:srgbClr val="B9ABE2"/>
              </a:buClr>
              <a:buChar char="•"/>
              <a:tabLst>
                <a:tab pos="356235" algn="l"/>
              </a:tabLst>
            </a:pPr>
            <a:r>
              <a:rPr lang="en-US" sz="2600" spc="-10" dirty="0">
                <a:solidFill>
                  <a:srgbClr val="2E1F57"/>
                </a:solidFill>
                <a:latin typeface="Candara"/>
                <a:cs typeface="Candara"/>
              </a:rPr>
              <a:t>The </a:t>
            </a:r>
            <a:r>
              <a:rPr lang="en-US" sz="2600" spc="-10" dirty="0">
                <a:solidFill>
                  <a:srgbClr val="C00000"/>
                </a:solidFill>
                <a:latin typeface="Candara"/>
                <a:cs typeface="Candara"/>
              </a:rPr>
              <a:t>background-position</a:t>
            </a:r>
            <a:r>
              <a:rPr lang="en-US" sz="2600" spc="-10" dirty="0">
                <a:solidFill>
                  <a:srgbClr val="2E1F57"/>
                </a:solidFill>
                <a:latin typeface="Candara"/>
                <a:cs typeface="Candara"/>
              </a:rPr>
              <a:t> property is used to specify the position of the background image.</a:t>
            </a:r>
          </a:p>
          <a:p>
            <a:pPr marL="355600" marR="5080" indent="-343535">
              <a:lnSpc>
                <a:spcPts val="2810"/>
              </a:lnSpc>
              <a:spcBef>
                <a:spcPts val="455"/>
              </a:spcBef>
              <a:spcAft>
                <a:spcPts val="600"/>
              </a:spcAft>
              <a:buClr>
                <a:srgbClr val="B9ABE2"/>
              </a:buClr>
              <a:buChar char="•"/>
              <a:tabLst>
                <a:tab pos="356235" algn="l"/>
              </a:tabLst>
            </a:pPr>
            <a:r>
              <a:rPr lang="en-US" sz="2800" spc="-10" dirty="0">
                <a:solidFill>
                  <a:srgbClr val="2E1F57"/>
                </a:solidFill>
                <a:latin typeface="Candara"/>
                <a:cs typeface="Candara"/>
              </a:rPr>
              <a:t>Types of background-position(direction)</a:t>
            </a:r>
          </a:p>
          <a:p>
            <a:pPr marL="698500" marR="5080" lvl="1" indent="-337185">
              <a:lnSpc>
                <a:spcPts val="2590"/>
              </a:lnSpc>
              <a:spcBef>
                <a:spcPts val="600"/>
              </a:spcBef>
              <a:buChar char="•"/>
              <a:tabLst>
                <a:tab pos="698500" algn="l"/>
                <a:tab pos="699135" algn="l"/>
              </a:tabLst>
            </a:pPr>
            <a:r>
              <a:rPr lang="en-US" sz="2400" dirty="0">
                <a:solidFill>
                  <a:srgbClr val="2E1F57"/>
                </a:solidFill>
                <a:latin typeface="Candara"/>
                <a:cs typeface="Candara"/>
              </a:rPr>
              <a:t>left top</a:t>
            </a:r>
          </a:p>
          <a:p>
            <a:pPr marL="698500" marR="5080" lvl="1" indent="-337185">
              <a:lnSpc>
                <a:spcPts val="2590"/>
              </a:lnSpc>
              <a:spcBef>
                <a:spcPts val="600"/>
              </a:spcBef>
              <a:buChar char="•"/>
              <a:tabLst>
                <a:tab pos="698500" algn="l"/>
                <a:tab pos="699135" algn="l"/>
              </a:tabLst>
            </a:pPr>
            <a:r>
              <a:rPr lang="en-US" sz="2400" dirty="0">
                <a:solidFill>
                  <a:srgbClr val="2E1F57"/>
                </a:solidFill>
                <a:latin typeface="Candara"/>
                <a:cs typeface="Candara"/>
              </a:rPr>
              <a:t>left center</a:t>
            </a:r>
          </a:p>
          <a:p>
            <a:pPr marL="698500" marR="5080" lvl="1" indent="-337185">
              <a:lnSpc>
                <a:spcPts val="2590"/>
              </a:lnSpc>
              <a:spcBef>
                <a:spcPts val="600"/>
              </a:spcBef>
              <a:buChar char="•"/>
              <a:tabLst>
                <a:tab pos="698500" algn="l"/>
                <a:tab pos="699135" algn="l"/>
              </a:tabLst>
            </a:pPr>
            <a:r>
              <a:rPr lang="en-US" sz="2400" dirty="0">
                <a:solidFill>
                  <a:srgbClr val="2E1F57"/>
                </a:solidFill>
                <a:latin typeface="Candara"/>
                <a:cs typeface="Candara"/>
              </a:rPr>
              <a:t>left bottom</a:t>
            </a:r>
          </a:p>
          <a:p>
            <a:pPr marL="698500" marR="5080" lvl="1" indent="-337185">
              <a:lnSpc>
                <a:spcPts val="2590"/>
              </a:lnSpc>
              <a:spcBef>
                <a:spcPts val="600"/>
              </a:spcBef>
              <a:buChar char="•"/>
              <a:tabLst>
                <a:tab pos="698500" algn="l"/>
                <a:tab pos="699135" algn="l"/>
              </a:tabLst>
            </a:pPr>
            <a:r>
              <a:rPr lang="en-US" sz="2400" dirty="0">
                <a:solidFill>
                  <a:srgbClr val="2E1F57"/>
                </a:solidFill>
                <a:latin typeface="Candara"/>
                <a:cs typeface="Candara"/>
              </a:rPr>
              <a:t>right top</a:t>
            </a:r>
          </a:p>
          <a:p>
            <a:pPr marL="698500" marR="5080" lvl="1" indent="-337185">
              <a:lnSpc>
                <a:spcPts val="2590"/>
              </a:lnSpc>
              <a:spcBef>
                <a:spcPts val="600"/>
              </a:spcBef>
              <a:buChar char="•"/>
              <a:tabLst>
                <a:tab pos="698500" algn="l"/>
                <a:tab pos="699135" algn="l"/>
              </a:tabLst>
            </a:pPr>
            <a:r>
              <a:rPr lang="en-US" sz="2400" dirty="0">
                <a:solidFill>
                  <a:srgbClr val="2E1F57"/>
                </a:solidFill>
                <a:latin typeface="Candara"/>
                <a:cs typeface="Candara"/>
              </a:rPr>
              <a:t>right center</a:t>
            </a:r>
          </a:p>
          <a:p>
            <a:pPr marL="698500" marR="5080" lvl="1" indent="-337185">
              <a:lnSpc>
                <a:spcPts val="2590"/>
              </a:lnSpc>
              <a:spcBef>
                <a:spcPts val="600"/>
              </a:spcBef>
              <a:buChar char="•"/>
              <a:tabLst>
                <a:tab pos="698500" algn="l"/>
                <a:tab pos="699135" algn="l"/>
              </a:tabLst>
            </a:pPr>
            <a:r>
              <a:rPr lang="en-US" sz="2400" dirty="0">
                <a:solidFill>
                  <a:srgbClr val="2E1F57"/>
                </a:solidFill>
                <a:latin typeface="Candara"/>
                <a:cs typeface="Candara"/>
              </a:rPr>
              <a:t>right bottom</a:t>
            </a:r>
          </a:p>
          <a:p>
            <a:pPr marL="698500" marR="5080" lvl="1" indent="-337185">
              <a:lnSpc>
                <a:spcPts val="2590"/>
              </a:lnSpc>
              <a:spcBef>
                <a:spcPts val="600"/>
              </a:spcBef>
              <a:buChar char="•"/>
              <a:tabLst>
                <a:tab pos="698500" algn="l"/>
                <a:tab pos="699135" algn="l"/>
              </a:tabLst>
            </a:pPr>
            <a:r>
              <a:rPr lang="en-US" sz="2400" dirty="0">
                <a:solidFill>
                  <a:srgbClr val="2E1F57"/>
                </a:solidFill>
                <a:latin typeface="Candara"/>
                <a:cs typeface="Candara"/>
              </a:rPr>
              <a:t>center top</a:t>
            </a:r>
          </a:p>
          <a:p>
            <a:pPr marL="698500" marR="5080" lvl="1" indent="-337185">
              <a:lnSpc>
                <a:spcPts val="2590"/>
              </a:lnSpc>
              <a:spcBef>
                <a:spcPts val="600"/>
              </a:spcBef>
              <a:buChar char="•"/>
              <a:tabLst>
                <a:tab pos="698500" algn="l"/>
                <a:tab pos="699135" algn="l"/>
              </a:tabLst>
            </a:pPr>
            <a:r>
              <a:rPr lang="en-US" sz="2400" dirty="0">
                <a:solidFill>
                  <a:srgbClr val="2E1F57"/>
                </a:solidFill>
                <a:latin typeface="Candara"/>
                <a:cs typeface="Candara"/>
              </a:rPr>
              <a:t>center </a:t>
            </a:r>
            <a:r>
              <a:rPr lang="en-US" sz="2400" dirty="0" err="1">
                <a:solidFill>
                  <a:srgbClr val="2E1F57"/>
                </a:solidFill>
                <a:latin typeface="Candara"/>
                <a:cs typeface="Candara"/>
              </a:rPr>
              <a:t>center</a:t>
            </a:r>
            <a:endParaRPr lang="en-US" sz="2400" dirty="0">
              <a:solidFill>
                <a:srgbClr val="2E1F57"/>
              </a:solidFill>
              <a:latin typeface="Candara"/>
              <a:cs typeface="Candara"/>
            </a:endParaRPr>
          </a:p>
          <a:p>
            <a:pPr marL="698500" marR="5080" lvl="1" indent="-337185">
              <a:lnSpc>
                <a:spcPts val="2590"/>
              </a:lnSpc>
              <a:spcBef>
                <a:spcPts val="600"/>
              </a:spcBef>
              <a:buChar char="•"/>
              <a:tabLst>
                <a:tab pos="698500" algn="l"/>
                <a:tab pos="699135" algn="l"/>
              </a:tabLst>
            </a:pPr>
            <a:r>
              <a:rPr lang="en-US" sz="2400" dirty="0">
                <a:solidFill>
                  <a:srgbClr val="2E1F57"/>
                </a:solidFill>
                <a:latin typeface="Candara"/>
                <a:cs typeface="Candara"/>
              </a:rPr>
              <a:t>center bottom</a:t>
            </a:r>
          </a:p>
          <a:p>
            <a:pPr marL="355600" marR="5080" indent="-343535">
              <a:lnSpc>
                <a:spcPts val="2810"/>
              </a:lnSpc>
              <a:spcBef>
                <a:spcPts val="455"/>
              </a:spcBef>
              <a:buClr>
                <a:srgbClr val="B9ABE2"/>
              </a:buClr>
              <a:buChar char="•"/>
              <a:tabLst>
                <a:tab pos="356235" algn="l"/>
              </a:tabLst>
            </a:pPr>
            <a:endParaRPr lang="en-US" sz="2600" spc="-10" dirty="0">
              <a:solidFill>
                <a:srgbClr val="2E1F57"/>
              </a:solidFill>
              <a:latin typeface="Candara"/>
              <a:cs typeface="Candara"/>
            </a:endParaRPr>
          </a:p>
          <a:p>
            <a:pPr marL="355600" marR="5080" indent="-343535">
              <a:lnSpc>
                <a:spcPts val="2810"/>
              </a:lnSpc>
              <a:spcBef>
                <a:spcPts val="455"/>
              </a:spcBef>
              <a:buClr>
                <a:srgbClr val="B9ABE2"/>
              </a:buClr>
              <a:buChar char="•"/>
              <a:tabLst>
                <a:tab pos="356235" algn="l"/>
              </a:tabLst>
            </a:pPr>
            <a:endParaRPr lang="en-US" sz="2600" spc="-10" dirty="0">
              <a:solidFill>
                <a:srgbClr val="2E1F57"/>
              </a:solidFill>
              <a:latin typeface="Candara"/>
              <a:cs typeface="Candara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7546A23-8465-4D3A-9DC4-89FEC85F0AF8}"/>
              </a:ext>
            </a:extLst>
          </p:cNvPr>
          <p:cNvSpPr/>
          <p:nvPr/>
        </p:nvSpPr>
        <p:spPr>
          <a:xfrm>
            <a:off x="228600" y="4448420"/>
            <a:ext cx="272832" cy="451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065" marR="5080">
              <a:lnSpc>
                <a:spcPts val="2810"/>
              </a:lnSpc>
              <a:spcBef>
                <a:spcPts val="455"/>
              </a:spcBef>
              <a:buClr>
                <a:srgbClr val="B9ABE2"/>
              </a:buClr>
              <a:tabLst>
                <a:tab pos="356235" algn="l"/>
              </a:tabLst>
            </a:pPr>
            <a:r>
              <a:rPr lang="en-US" sz="2600" spc="-10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endParaRPr lang="en-US" sz="1800" dirty="0">
              <a:latin typeface="Candara"/>
              <a:cs typeface="Candara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F9D0A3-E05D-4D91-B4E1-AE8B81C3B2AA}"/>
              </a:ext>
            </a:extLst>
          </p:cNvPr>
          <p:cNvSpPr/>
          <p:nvPr/>
        </p:nvSpPr>
        <p:spPr>
          <a:xfrm>
            <a:off x="2837075" y="2895600"/>
            <a:ext cx="6306925" cy="5593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98500" marR="5080" lvl="1" indent="-337185">
              <a:lnSpc>
                <a:spcPts val="2590"/>
              </a:lnSpc>
              <a:spcBef>
                <a:spcPts val="600"/>
              </a:spcBef>
              <a:buChar char="•"/>
              <a:tabLst>
                <a:tab pos="698500" algn="l"/>
                <a:tab pos="699135" algn="l"/>
              </a:tabLst>
            </a:pPr>
            <a:r>
              <a:rPr lang="en-US" sz="2400" dirty="0">
                <a:solidFill>
                  <a:srgbClr val="2E1F57"/>
                </a:solidFill>
                <a:latin typeface="Candara"/>
                <a:cs typeface="Candara"/>
              </a:rPr>
              <a:t>x% y%</a:t>
            </a:r>
            <a:endParaRPr lang="ar-EG" sz="2400" dirty="0">
              <a:solidFill>
                <a:srgbClr val="2E1F57"/>
              </a:solidFill>
              <a:latin typeface="Candara"/>
              <a:cs typeface="Candara"/>
            </a:endParaRPr>
          </a:p>
          <a:p>
            <a:pPr marL="361315" marR="5080" lvl="1">
              <a:lnSpc>
                <a:spcPts val="2590"/>
              </a:lnSpc>
              <a:spcBef>
                <a:spcPts val="600"/>
              </a:spcBef>
              <a:tabLst>
                <a:tab pos="698500" algn="l"/>
                <a:tab pos="699135" algn="l"/>
              </a:tabLst>
            </a:pPr>
            <a:r>
              <a:rPr lang="ar-EG" sz="2400" dirty="0">
                <a:solidFill>
                  <a:srgbClr val="2E1F57"/>
                </a:solidFill>
                <a:latin typeface="Candara"/>
                <a:cs typeface="Candara"/>
              </a:rPr>
              <a:t>		</a:t>
            </a:r>
            <a:r>
              <a:rPr lang="en-US" sz="2000" dirty="0">
                <a:solidFill>
                  <a:srgbClr val="2E1F57"/>
                </a:solidFill>
                <a:latin typeface="Candara"/>
                <a:cs typeface="Candara"/>
              </a:rPr>
              <a:t>The first value is the horizontal position and the</a:t>
            </a:r>
            <a:r>
              <a:rPr lang="ar-EG" sz="2000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lang="en-US" sz="2000" dirty="0">
                <a:solidFill>
                  <a:srgbClr val="2E1F57"/>
                </a:solidFill>
                <a:latin typeface="Candara"/>
                <a:cs typeface="Candara"/>
              </a:rPr>
              <a:t>	second value is the vertical</a:t>
            </a:r>
            <a:endParaRPr lang="ar-EG" sz="2000" dirty="0">
              <a:solidFill>
                <a:srgbClr val="2E1F57"/>
              </a:solidFill>
              <a:latin typeface="Candara"/>
              <a:cs typeface="Candara"/>
            </a:endParaRPr>
          </a:p>
          <a:p>
            <a:pPr marL="361315" marR="5080" lvl="1">
              <a:lnSpc>
                <a:spcPts val="2590"/>
              </a:lnSpc>
              <a:spcBef>
                <a:spcPts val="200"/>
              </a:spcBef>
              <a:tabLst>
                <a:tab pos="698500" algn="l"/>
                <a:tab pos="699135" algn="l"/>
              </a:tabLst>
            </a:pPr>
            <a:r>
              <a:rPr lang="ar-EG" sz="2400" dirty="0">
                <a:solidFill>
                  <a:srgbClr val="2E1F57"/>
                </a:solidFill>
                <a:latin typeface="Candara"/>
                <a:cs typeface="Candara"/>
              </a:rPr>
              <a:t> 	</a:t>
            </a:r>
            <a:r>
              <a:rPr lang="en-US" sz="2000" dirty="0">
                <a:solidFill>
                  <a:srgbClr val="C00000"/>
                </a:solidFill>
                <a:latin typeface="Candara"/>
                <a:cs typeface="Candara"/>
              </a:rPr>
              <a:t>Example</a:t>
            </a:r>
            <a:endParaRPr lang="ar-EG" sz="2000" dirty="0">
              <a:solidFill>
                <a:srgbClr val="C00000"/>
              </a:solidFill>
              <a:latin typeface="Candara"/>
              <a:cs typeface="Candara"/>
            </a:endParaRPr>
          </a:p>
          <a:p>
            <a:pPr marL="361315" marR="5080" lvl="1">
              <a:lnSpc>
                <a:spcPts val="2590"/>
              </a:lnSpc>
              <a:spcBef>
                <a:spcPts val="200"/>
              </a:spcBef>
              <a:tabLst>
                <a:tab pos="698500" algn="l"/>
                <a:tab pos="699135" algn="l"/>
              </a:tabLst>
            </a:pPr>
            <a:r>
              <a:rPr lang="ar-EG" sz="2000" dirty="0">
                <a:solidFill>
                  <a:srgbClr val="C00000"/>
                </a:solidFill>
                <a:latin typeface="Candara"/>
                <a:cs typeface="Candara"/>
              </a:rPr>
              <a:t>			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andara"/>
                <a:cs typeface="Candara"/>
              </a:rPr>
              <a:t>background-position: 10% 40%;</a:t>
            </a:r>
            <a:endParaRPr lang="ar-EG" sz="2000" dirty="0">
              <a:solidFill>
                <a:schemeClr val="bg1">
                  <a:lumMod val="65000"/>
                </a:schemeClr>
              </a:solidFill>
              <a:latin typeface="Candara"/>
              <a:cs typeface="Candara"/>
            </a:endParaRPr>
          </a:p>
          <a:p>
            <a:pPr marL="698500" marR="5080" lvl="1" indent="-337185">
              <a:lnSpc>
                <a:spcPts val="2590"/>
              </a:lnSpc>
              <a:spcBef>
                <a:spcPts val="300"/>
              </a:spcBef>
              <a:buChar char="•"/>
              <a:tabLst>
                <a:tab pos="698500" algn="l"/>
                <a:tab pos="699135" algn="l"/>
              </a:tabLst>
            </a:pPr>
            <a:r>
              <a:rPr lang="en-US" sz="2400" dirty="0">
                <a:solidFill>
                  <a:srgbClr val="2E1F57"/>
                </a:solidFill>
                <a:latin typeface="Candara"/>
                <a:cs typeface="Candara"/>
              </a:rPr>
              <a:t>X pos y pos</a:t>
            </a:r>
            <a:endParaRPr lang="ar-EG" sz="2400" dirty="0">
              <a:solidFill>
                <a:srgbClr val="2E1F57"/>
              </a:solidFill>
              <a:latin typeface="Candara"/>
              <a:cs typeface="Candara"/>
            </a:endParaRPr>
          </a:p>
          <a:p>
            <a:pPr marL="361315" marR="5080" lvl="1">
              <a:lnSpc>
                <a:spcPts val="2590"/>
              </a:lnSpc>
              <a:spcBef>
                <a:spcPts val="600"/>
              </a:spcBef>
              <a:tabLst>
                <a:tab pos="698500" algn="l"/>
                <a:tab pos="699135" algn="l"/>
              </a:tabLst>
            </a:pPr>
            <a:r>
              <a:rPr lang="ar-EG" sz="2400" dirty="0">
                <a:solidFill>
                  <a:srgbClr val="2E1F57"/>
                </a:solidFill>
                <a:latin typeface="Candara"/>
                <a:cs typeface="Candara"/>
              </a:rPr>
              <a:t>	</a:t>
            </a:r>
            <a:r>
              <a:rPr lang="en-US" sz="2000" dirty="0">
                <a:solidFill>
                  <a:srgbClr val="2E1F57"/>
                </a:solidFill>
                <a:latin typeface="Candara"/>
                <a:cs typeface="Candara"/>
              </a:rPr>
              <a:t>The first value is the horizontal position and the 	second value is the </a:t>
            </a:r>
            <a:r>
              <a:rPr lang="en-US" sz="2000" dirty="0" err="1">
                <a:solidFill>
                  <a:srgbClr val="2E1F57"/>
                </a:solidFill>
                <a:latin typeface="Candara"/>
                <a:cs typeface="Candara"/>
              </a:rPr>
              <a:t>vertical,Units</a:t>
            </a:r>
            <a:r>
              <a:rPr lang="en-US" sz="2000" dirty="0">
                <a:solidFill>
                  <a:srgbClr val="2E1F57"/>
                </a:solidFill>
                <a:latin typeface="Candara"/>
                <a:cs typeface="Candara"/>
              </a:rPr>
              <a:t> can be pixels 	(0px 0px) or any other CSS units</a:t>
            </a:r>
            <a:endParaRPr lang="ar-EG" sz="2000" dirty="0">
              <a:solidFill>
                <a:srgbClr val="2E1F57"/>
              </a:solidFill>
              <a:latin typeface="Candara"/>
              <a:cs typeface="Candara"/>
            </a:endParaRPr>
          </a:p>
          <a:p>
            <a:pPr marL="361315" marR="5080" lvl="1">
              <a:lnSpc>
                <a:spcPts val="2590"/>
              </a:lnSpc>
              <a:spcBef>
                <a:spcPts val="200"/>
              </a:spcBef>
              <a:tabLst>
                <a:tab pos="698500" algn="l"/>
                <a:tab pos="699135" algn="l"/>
              </a:tabLst>
            </a:pPr>
            <a:r>
              <a:rPr lang="ar-EG" sz="2400" dirty="0">
                <a:solidFill>
                  <a:srgbClr val="2E1F57"/>
                </a:solidFill>
                <a:latin typeface="Candara"/>
                <a:cs typeface="Candara"/>
              </a:rPr>
              <a:t> 	</a:t>
            </a:r>
            <a:r>
              <a:rPr lang="en-US" sz="2000" dirty="0">
                <a:solidFill>
                  <a:srgbClr val="C00000"/>
                </a:solidFill>
                <a:latin typeface="Candara"/>
                <a:cs typeface="Candara"/>
              </a:rPr>
              <a:t>Example</a:t>
            </a:r>
            <a:endParaRPr lang="ar-EG" sz="2000" dirty="0">
              <a:solidFill>
                <a:srgbClr val="C00000"/>
              </a:solidFill>
              <a:latin typeface="Candara"/>
              <a:cs typeface="Candara"/>
            </a:endParaRPr>
          </a:p>
          <a:p>
            <a:pPr marL="361315" marR="5080" lvl="1">
              <a:lnSpc>
                <a:spcPts val="2590"/>
              </a:lnSpc>
              <a:spcBef>
                <a:spcPts val="200"/>
              </a:spcBef>
              <a:tabLst>
                <a:tab pos="698500" algn="l"/>
                <a:tab pos="699135" algn="l"/>
              </a:tabLst>
            </a:pPr>
            <a:r>
              <a:rPr lang="ar-EG" sz="2000" dirty="0">
                <a:solidFill>
                  <a:srgbClr val="C00000"/>
                </a:solidFill>
                <a:latin typeface="Candara"/>
                <a:cs typeface="Candara"/>
              </a:rPr>
              <a:t>			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andara"/>
                <a:cs typeface="Candara"/>
              </a:rPr>
              <a:t>background-position: 50px 100px;</a:t>
            </a:r>
            <a:endParaRPr lang="ar-EG" sz="2000" dirty="0">
              <a:solidFill>
                <a:schemeClr val="bg1">
                  <a:lumMod val="65000"/>
                </a:schemeClr>
              </a:solidFill>
              <a:latin typeface="Candara"/>
              <a:cs typeface="Candara"/>
            </a:endParaRPr>
          </a:p>
          <a:p>
            <a:pPr marL="361315" marR="5080" lvl="1">
              <a:lnSpc>
                <a:spcPts val="2590"/>
              </a:lnSpc>
              <a:spcBef>
                <a:spcPts val="200"/>
              </a:spcBef>
              <a:tabLst>
                <a:tab pos="698500" algn="l"/>
                <a:tab pos="699135" algn="l"/>
              </a:tabLst>
            </a:pPr>
            <a:endParaRPr lang="ar-EG" sz="2000" dirty="0">
              <a:solidFill>
                <a:schemeClr val="bg1">
                  <a:lumMod val="65000"/>
                </a:schemeClr>
              </a:solidFill>
              <a:latin typeface="Candara"/>
              <a:cs typeface="Candara"/>
            </a:endParaRPr>
          </a:p>
          <a:p>
            <a:pPr marL="361315" marR="5080" lvl="1">
              <a:lnSpc>
                <a:spcPts val="2590"/>
              </a:lnSpc>
              <a:spcBef>
                <a:spcPts val="200"/>
              </a:spcBef>
              <a:tabLst>
                <a:tab pos="698500" algn="l"/>
                <a:tab pos="699135" algn="l"/>
              </a:tabLst>
            </a:pPr>
            <a:endParaRPr lang="en-US" sz="2000" dirty="0">
              <a:solidFill>
                <a:schemeClr val="bg1">
                  <a:lumMod val="65000"/>
                </a:schemeClr>
              </a:solidFill>
              <a:latin typeface="Candara"/>
              <a:cs typeface="Candara"/>
            </a:endParaRPr>
          </a:p>
          <a:p>
            <a:pPr marL="361315" marR="5080" lvl="1">
              <a:lnSpc>
                <a:spcPts val="2590"/>
              </a:lnSpc>
              <a:spcBef>
                <a:spcPts val="600"/>
              </a:spcBef>
              <a:tabLst>
                <a:tab pos="698500" algn="l"/>
                <a:tab pos="699135" algn="l"/>
              </a:tabLst>
            </a:pPr>
            <a:r>
              <a:rPr lang="en-US" sz="2000" dirty="0">
                <a:solidFill>
                  <a:srgbClr val="C00000"/>
                </a:solidFill>
                <a:latin typeface="Candara"/>
                <a:cs typeface="Candara"/>
              </a:rPr>
              <a:t>			</a:t>
            </a:r>
            <a:endParaRPr lang="ar-EG" sz="2000" dirty="0">
              <a:solidFill>
                <a:srgbClr val="C00000"/>
              </a:solidFill>
              <a:latin typeface="Candara"/>
              <a:cs typeface="Candara"/>
            </a:endParaRPr>
          </a:p>
          <a:p>
            <a:pPr marL="361315" marR="5080" lvl="1">
              <a:lnSpc>
                <a:spcPts val="2590"/>
              </a:lnSpc>
              <a:spcBef>
                <a:spcPts val="600"/>
              </a:spcBef>
              <a:tabLst>
                <a:tab pos="698500" algn="l"/>
                <a:tab pos="699135" algn="l"/>
              </a:tabLst>
            </a:pPr>
            <a:r>
              <a:rPr lang="ar-EG" sz="2400" dirty="0">
                <a:solidFill>
                  <a:srgbClr val="2E1F57"/>
                </a:solidFill>
                <a:latin typeface="Candara"/>
                <a:cs typeface="Candara"/>
              </a:rPr>
              <a:t>			</a:t>
            </a:r>
            <a:endParaRPr lang="en-US" sz="2400" dirty="0">
              <a:solidFill>
                <a:srgbClr val="2E1F57"/>
              </a:solidFill>
              <a:latin typeface="Candara"/>
              <a:cs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2861641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219200" y="-73819"/>
            <a:ext cx="9448800" cy="1228618"/>
          </a:xfrm>
          <a:prstGeom prst="rect">
            <a:avLst/>
          </a:prstGeom>
        </p:spPr>
        <p:txBody>
          <a:bodyPr vert="horz" wrap="square" lIns="0" tIns="393776" rIns="0" bIns="0" rtlCol="0">
            <a:spAutoFit/>
          </a:bodyPr>
          <a:lstStyle/>
          <a:p>
            <a:pPr marL="2317115" algn="ctr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Background-Shorthand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28600" y="1477637"/>
            <a:ext cx="8275524" cy="1989647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55600" marR="5080" indent="-343535">
              <a:spcBef>
                <a:spcPts val="1800"/>
              </a:spcBef>
              <a:spcAft>
                <a:spcPts val="2400"/>
              </a:spcAft>
              <a:buClr>
                <a:srgbClr val="B9ABE2"/>
              </a:buClr>
              <a:buChar char="•"/>
              <a:tabLst>
                <a:tab pos="356235" algn="l"/>
              </a:tabLst>
            </a:pPr>
            <a:r>
              <a:rPr lang="en-US" sz="2600" spc="-10" dirty="0">
                <a:solidFill>
                  <a:srgbClr val="2E1F57"/>
                </a:solidFill>
                <a:latin typeface="Candara"/>
                <a:cs typeface="Candara"/>
              </a:rPr>
              <a:t>To shorten the code, it is also possible to specify all the background properties in one single property. This is called a shorthand property.</a:t>
            </a:r>
            <a:endParaRPr lang="ar-EG" sz="2600" spc="-10" dirty="0">
              <a:solidFill>
                <a:srgbClr val="2E1F57"/>
              </a:solidFill>
              <a:latin typeface="Candara"/>
              <a:cs typeface="Candara"/>
            </a:endParaRPr>
          </a:p>
          <a:p>
            <a:pPr marL="355600" marR="5080" indent="-343535">
              <a:lnSpc>
                <a:spcPts val="2810"/>
              </a:lnSpc>
              <a:spcBef>
                <a:spcPts val="455"/>
              </a:spcBef>
              <a:buClr>
                <a:srgbClr val="B9ABE2"/>
              </a:buClr>
              <a:buChar char="•"/>
              <a:tabLst>
                <a:tab pos="356235" algn="l"/>
              </a:tabLst>
            </a:pPr>
            <a:r>
              <a:rPr lang="en-US" sz="2600" spc="-10" dirty="0">
                <a:solidFill>
                  <a:srgbClr val="2E1F57"/>
                </a:solidFill>
                <a:latin typeface="Candara"/>
                <a:cs typeface="Candara"/>
              </a:rPr>
              <a:t>We can explain it by: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7546A23-8465-4D3A-9DC4-89FEC85F0AF8}"/>
              </a:ext>
            </a:extLst>
          </p:cNvPr>
          <p:cNvSpPr/>
          <p:nvPr/>
        </p:nvSpPr>
        <p:spPr>
          <a:xfrm>
            <a:off x="228600" y="4448420"/>
            <a:ext cx="272832" cy="451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065" marR="5080">
              <a:lnSpc>
                <a:spcPts val="2810"/>
              </a:lnSpc>
              <a:spcBef>
                <a:spcPts val="455"/>
              </a:spcBef>
              <a:buClr>
                <a:srgbClr val="B9ABE2"/>
              </a:buClr>
              <a:tabLst>
                <a:tab pos="356235" algn="l"/>
              </a:tabLst>
            </a:pPr>
            <a:r>
              <a:rPr lang="en-US" sz="2600" spc="-10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endParaRPr lang="en-US" sz="1800" dirty="0">
              <a:latin typeface="Candara"/>
              <a:cs typeface="Candara"/>
            </a:endParaRP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8374A1A4-65FC-4030-BFDA-CDAB40ED3F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" y="3556659"/>
            <a:ext cx="6781800" cy="330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996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E1F5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E62BA77198A74AA7736B384A1EF7C6" ma:contentTypeVersion="11" ma:contentTypeDescription="Create a new document." ma:contentTypeScope="" ma:versionID="9b13e88bbab99190ca37952fed65868e">
  <xsd:schema xmlns:xsd="http://www.w3.org/2001/XMLSchema" xmlns:xs="http://www.w3.org/2001/XMLSchema" xmlns:p="http://schemas.microsoft.com/office/2006/metadata/properties" xmlns:ns3="bcb731c7-3f29-47df-b256-05d5847c5bfc" xmlns:ns4="a30eee21-a462-4fed-92d5-2d406a70877f" targetNamespace="http://schemas.microsoft.com/office/2006/metadata/properties" ma:root="true" ma:fieldsID="e859e02bdd61c08500f3a7da1eb7fda0" ns3:_="" ns4:_="">
    <xsd:import namespace="bcb731c7-3f29-47df-b256-05d5847c5bfc"/>
    <xsd:import namespace="a30eee21-a462-4fed-92d5-2d406a70877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b731c7-3f29-47df-b256-05d5847c5bf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0eee21-a462-4fed-92d5-2d406a7087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9CD002A-44C3-41AD-B8C2-B0841EB5361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3A0D79-10DD-400A-96A4-4255CED0E9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b731c7-3f29-47df-b256-05d5847c5bfc"/>
    <ds:schemaRef ds:uri="a30eee21-a462-4fed-92d5-2d406a70877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620F7A9-45C9-419B-8A43-553609EC1C5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2697</TotalTime>
  <Words>1223</Words>
  <Application>Microsoft Office PowerPoint</Application>
  <PresentationFormat>On-screen Show (4:3)</PresentationFormat>
  <Paragraphs>207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Candara</vt:lpstr>
      <vt:lpstr>Palatino Linotype</vt:lpstr>
      <vt:lpstr>Office Theme</vt:lpstr>
      <vt:lpstr>PowerPoint Presentation</vt:lpstr>
      <vt:lpstr>What is the properties for background?</vt:lpstr>
      <vt:lpstr>Background-color</vt:lpstr>
      <vt:lpstr>Background-image</vt:lpstr>
      <vt:lpstr>Background-repeat</vt:lpstr>
      <vt:lpstr>Value of Background-repeat</vt:lpstr>
      <vt:lpstr>Background-attachment</vt:lpstr>
      <vt:lpstr>Background-position</vt:lpstr>
      <vt:lpstr>Background-Shorthand</vt:lpstr>
      <vt:lpstr>PowerPoint Presentation</vt:lpstr>
      <vt:lpstr>What is the properties for margin?</vt:lpstr>
      <vt:lpstr>Margin-shorthand</vt:lpstr>
      <vt:lpstr>PowerPoint Presentation</vt:lpstr>
      <vt:lpstr>What is the properties for padding?</vt:lpstr>
      <vt:lpstr>Padding-shorthand</vt:lpstr>
      <vt:lpstr>PowerPoint Presentation</vt:lpstr>
      <vt:lpstr>What is the properties for border?</vt:lpstr>
      <vt:lpstr>Border-style</vt:lpstr>
      <vt:lpstr>Border-style-shorthand</vt:lpstr>
      <vt:lpstr>Border-width</vt:lpstr>
      <vt:lpstr>Border-color</vt:lpstr>
      <vt:lpstr>Border-sides</vt:lpstr>
      <vt:lpstr>Border-shorthand</vt:lpstr>
      <vt:lpstr>PowerPoint Presentation</vt:lpstr>
      <vt:lpstr>What is the properties for Outline?</vt:lpstr>
      <vt:lpstr>Outline-style</vt:lpstr>
      <vt:lpstr>Outline-width</vt:lpstr>
      <vt:lpstr>Outline-color</vt:lpstr>
      <vt:lpstr>Outline-shorthand</vt:lpstr>
      <vt:lpstr>Outline-offset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Cascading Style Sheets</dc:title>
  <dc:creator>artemis</dc:creator>
  <cp:keywords>2007</cp:keywords>
  <cp:lastModifiedBy>Youssef Ahmed</cp:lastModifiedBy>
  <cp:revision>3</cp:revision>
  <dcterms:created xsi:type="dcterms:W3CDTF">2023-02-13T17:38:10Z</dcterms:created>
  <dcterms:modified xsi:type="dcterms:W3CDTF">2023-02-20T14:26:16Z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2011-07-12T00:00:00Z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2023-02-13T00:00:00Z</vt:filetime>
  </property>
  <property fmtid="{D5CDD505-2E9C-101B-9397-08002B2CF9AE}" pid="5" name="Producer">
    <vt:lpwstr>Microsoft® Office PowerPoint® 2007</vt:lpwstr>
  </property>
  <property fmtid="{D5CDD505-2E9C-101B-9397-08002B2CF9AE}" pid="6" name="ContentTypeId">
    <vt:lpwstr>0x0101000BE62BA77198A74AA7736B384A1EF7C6</vt:lpwstr>
  </property>
</Properties>
</file>