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48A3019-FD33-43CE-92F4-F3B47459476C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654492-011D-47B8-995E-9AD4B9D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santSamy/Heart_Moni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Bassant</a:t>
            </a:r>
            <a:r>
              <a:rPr lang="en-US" dirty="0" smtClean="0"/>
              <a:t> </a:t>
            </a:r>
            <a:r>
              <a:rPr lang="en-US" dirty="0" err="1" smtClean="0"/>
              <a:t>Samy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https://github.com/BassantSamy/Heart_Monitor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BPM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adc</a:t>
            </a:r>
            <a:r>
              <a:rPr lang="en-US" dirty="0" smtClean="0"/>
              <a:t> to threshold</a:t>
            </a:r>
          </a:p>
          <a:p>
            <a:r>
              <a:rPr lang="en-US" dirty="0" smtClean="0"/>
              <a:t>If counted set flag </a:t>
            </a:r>
          </a:p>
          <a:p>
            <a:r>
              <a:rPr lang="en-US" dirty="0" smtClean="0"/>
              <a:t>Count beat once</a:t>
            </a:r>
          </a:p>
          <a:p>
            <a:r>
              <a:rPr lang="en-US" dirty="0" smtClean="0"/>
              <a:t>Called every new </a:t>
            </a:r>
            <a:r>
              <a:rPr lang="en-US" dirty="0" err="1" smtClean="0"/>
              <a:t>adc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4" name="Picture 3" descr="checkB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43400"/>
            <a:ext cx="5486400" cy="181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output as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matpoltlib</a:t>
            </a:r>
            <a:endParaRPr lang="en-US" dirty="0" smtClean="0"/>
          </a:p>
          <a:p>
            <a:r>
              <a:rPr lang="en-US" dirty="0" smtClean="0"/>
              <a:t>Receive data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through UART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lo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524000"/>
            <a:ext cx="3092609" cy="2216264"/>
          </a:xfrm>
          <a:prstGeom prst="rect">
            <a:avLst/>
          </a:prstGeom>
        </p:spPr>
      </p:pic>
      <p:pic>
        <p:nvPicPr>
          <p:cNvPr id="5" name="Picture 4" descr="work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114800"/>
            <a:ext cx="7010400" cy="24870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7315200" cy="46482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086600" cy="44196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Results…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 (Rerun)…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runn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497113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lidatio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9" y="2362200"/>
            <a:ext cx="4030989" cy="2895600"/>
          </a:xfrm>
          <a:prstGeom prst="rect">
            <a:avLst/>
          </a:prstGeom>
        </p:spPr>
      </p:pic>
      <p:pic>
        <p:nvPicPr>
          <p:cNvPr id="4" name="Picture 3" descr="valida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362200"/>
            <a:ext cx="3962399" cy="28533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 (Validation)…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(Sampling Time)…</a:t>
            </a:r>
            <a:endParaRPr lang="en-US" dirty="0"/>
          </a:p>
        </p:txBody>
      </p:sp>
      <p:pic>
        <p:nvPicPr>
          <p:cNvPr id="3" name="Picture 2" descr="dem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7696200" cy="39451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rt.jpg"/>
          <p:cNvPicPr>
            <a:picLocks noChangeAspect="1"/>
          </p:cNvPicPr>
          <p:nvPr/>
        </p:nvPicPr>
        <p:blipFill>
          <a:blip r:embed="rId2" cstate="print"/>
          <a:srcRect l="25050" r="9776" b="19757"/>
          <a:stretch>
            <a:fillRect/>
          </a:stretch>
        </p:blipFill>
        <p:spPr>
          <a:xfrm>
            <a:off x="3657600" y="1905000"/>
            <a:ext cx="1485379" cy="1828800"/>
          </a:xfrm>
          <a:prstGeom prst="rect">
            <a:avLst/>
          </a:prstGeom>
        </p:spPr>
      </p:pic>
      <p:pic>
        <p:nvPicPr>
          <p:cNvPr id="3" name="Picture 2" descr="pc.jpg"/>
          <p:cNvPicPr>
            <a:picLocks noChangeAspect="1"/>
          </p:cNvPicPr>
          <p:nvPr/>
        </p:nvPicPr>
        <p:blipFill>
          <a:blip r:embed="rId3" cstate="print"/>
          <a:srcRect t="17477" b="17607"/>
          <a:stretch>
            <a:fillRect/>
          </a:stretch>
        </p:blipFill>
        <p:spPr>
          <a:xfrm>
            <a:off x="3048000" y="4876800"/>
            <a:ext cx="2590800" cy="1681840"/>
          </a:xfrm>
          <a:prstGeom prst="rect">
            <a:avLst/>
          </a:prstGeom>
        </p:spPr>
      </p:pic>
      <p:pic>
        <p:nvPicPr>
          <p:cNvPr id="4" name="Picture 3" descr="STM.jpeg"/>
          <p:cNvPicPr>
            <a:picLocks noChangeAspect="1"/>
          </p:cNvPicPr>
          <p:nvPr/>
        </p:nvPicPr>
        <p:blipFill>
          <a:blip r:embed="rId4" cstate="print"/>
          <a:srcRect l="34043" r="34043"/>
          <a:stretch>
            <a:fillRect/>
          </a:stretch>
        </p:blipFill>
        <p:spPr>
          <a:xfrm rot="10800000">
            <a:off x="7315200" y="2286000"/>
            <a:ext cx="1066800" cy="2674112"/>
          </a:xfrm>
          <a:prstGeom prst="rect">
            <a:avLst/>
          </a:prstGeom>
        </p:spPr>
      </p:pic>
      <p:pic>
        <p:nvPicPr>
          <p:cNvPr id="5" name="Picture 4" descr="electrodes.jpg"/>
          <p:cNvPicPr>
            <a:picLocks noChangeAspect="1"/>
          </p:cNvPicPr>
          <p:nvPr/>
        </p:nvPicPr>
        <p:blipFill>
          <a:blip r:embed="rId5" cstate="print"/>
          <a:srcRect l="52238"/>
          <a:stretch>
            <a:fillRect/>
          </a:stretch>
        </p:blipFill>
        <p:spPr>
          <a:xfrm>
            <a:off x="457200" y="2819400"/>
            <a:ext cx="1676400" cy="17083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09800" y="2590800"/>
            <a:ext cx="13716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00" y="2590800"/>
            <a:ext cx="17526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5638800" y="5029200"/>
            <a:ext cx="1676400" cy="68852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 Architecture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GUI</a:t>
            </a:r>
          </a:p>
          <a:p>
            <a:r>
              <a:rPr lang="en-US" dirty="0" smtClean="0"/>
              <a:t>Send user input over UART</a:t>
            </a:r>
          </a:p>
          <a:p>
            <a:r>
              <a:rPr lang="en-US" dirty="0" smtClean="0"/>
              <a:t>Set sampling Rate</a:t>
            </a:r>
          </a:p>
          <a:p>
            <a:r>
              <a:rPr lang="en-US" dirty="0" smtClean="0"/>
              <a:t>Sampled Heart Signal </a:t>
            </a:r>
          </a:p>
          <a:p>
            <a:r>
              <a:rPr lang="en-US" dirty="0" smtClean="0"/>
              <a:t>Constrict Sampling to one minute</a:t>
            </a:r>
          </a:p>
          <a:p>
            <a:r>
              <a:rPr lang="en-US" dirty="0" smtClean="0"/>
              <a:t>Calculating BPM</a:t>
            </a:r>
          </a:p>
          <a:p>
            <a:r>
              <a:rPr lang="en-US" dirty="0" smtClean="0"/>
              <a:t>Display output as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743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Deadline</a:t>
                      </a:r>
                      <a:endParaRPr lang="en-US" dirty="0"/>
                    </a:p>
                  </a:txBody>
                  <a:tcPr/>
                </a:tc>
              </a:tr>
              <a:tr h="2019300">
                <a:tc>
                  <a:txBody>
                    <a:bodyPr/>
                    <a:lstStyle/>
                    <a:p>
                      <a:r>
                        <a:rPr lang="en-US" dirty="0" smtClean="0"/>
                        <a:t>- Sampled Heart Signal </a:t>
                      </a:r>
                    </a:p>
                    <a:p>
                      <a:r>
                        <a:rPr lang="en-US" dirty="0" smtClean="0"/>
                        <a:t>- Constrict Sampling to one minute</a:t>
                      </a:r>
                    </a:p>
                    <a:p>
                      <a:r>
                        <a:rPr lang="en-US" dirty="0" smtClean="0"/>
                        <a:t>- Set Sampling Rate </a:t>
                      </a:r>
                    </a:p>
                    <a:p>
                      <a:r>
                        <a:rPr lang="en-US" dirty="0" smtClean="0"/>
                        <a:t>- Created a GUI using </a:t>
                      </a:r>
                      <a:r>
                        <a:rPr lang="en-US" dirty="0" err="1" smtClean="0"/>
                        <a:t>PySerial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Reading Sampling Rate from user</a:t>
                      </a:r>
                    </a:p>
                    <a:p>
                      <a:r>
                        <a:rPr lang="en-US" dirty="0" smtClean="0"/>
                        <a:t>- Calculating BPM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Displaying output in Form of Graph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Allowed Rerunning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Added</a:t>
                      </a:r>
                      <a:r>
                        <a:rPr lang="en-US" baseline="0" dirty="0" smtClean="0"/>
                        <a:t> Validation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Optimized </a:t>
                      </a:r>
                      <a:r>
                        <a:rPr lang="en-US" baseline="0" dirty="0" smtClean="0"/>
                        <a:t>the code (baud rate)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GUI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Textboxes</a:t>
            </a:r>
          </a:p>
          <a:p>
            <a:r>
              <a:rPr lang="en-US" dirty="0" smtClean="0"/>
              <a:t>Labels </a:t>
            </a:r>
          </a:p>
          <a:p>
            <a:endParaRPr lang="en-US" dirty="0"/>
          </a:p>
        </p:txBody>
      </p:sp>
      <p:pic>
        <p:nvPicPr>
          <p:cNvPr id="4" name="Picture 3" descr="QUI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209800"/>
            <a:ext cx="5071258" cy="3644966"/>
          </a:xfrm>
          <a:prstGeom prst="rect">
            <a:avLst/>
          </a:prstGeom>
        </p:spPr>
      </p:pic>
      <p:pic>
        <p:nvPicPr>
          <p:cNvPr id="5" name="Picture 4" descr="baudRate_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267200"/>
            <a:ext cx="2724150" cy="1328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user input over UART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Pyserial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Initialize connection </a:t>
            </a:r>
          </a:p>
          <a:p>
            <a:r>
              <a:rPr lang="en-US" dirty="0" smtClean="0"/>
              <a:t>Send sampling </a:t>
            </a:r>
            <a:r>
              <a:rPr lang="en-US" dirty="0" smtClean="0"/>
              <a:t>t</a:t>
            </a:r>
            <a:r>
              <a:rPr lang="en-US" dirty="0" smtClean="0"/>
              <a:t>ime first</a:t>
            </a:r>
            <a:endParaRPr lang="en-US" dirty="0" smtClean="0"/>
          </a:p>
          <a:p>
            <a:r>
              <a:rPr lang="en-US" dirty="0" smtClean="0"/>
              <a:t>Digit by digit</a:t>
            </a:r>
          </a:p>
          <a:p>
            <a:r>
              <a:rPr lang="en-US" dirty="0" smtClean="0"/>
              <a:t>\r </a:t>
            </a:r>
            <a:r>
              <a:rPr lang="en-US" dirty="0" smtClean="0"/>
              <a:t>terminated</a:t>
            </a:r>
          </a:p>
          <a:p>
            <a:r>
              <a:rPr lang="en-US" dirty="0" smtClean="0"/>
              <a:t>Send sampling rate next …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tart_call2.PNG"/>
          <p:cNvPicPr/>
          <p:nvPr/>
        </p:nvPicPr>
        <p:blipFill>
          <a:blip r:embed="rId2" cstate="print"/>
          <a:srcRect l="25789" t="16008" b="27339"/>
          <a:stretch>
            <a:fillRect/>
          </a:stretch>
        </p:blipFill>
        <p:spPr>
          <a:xfrm>
            <a:off x="5943600" y="2895600"/>
            <a:ext cx="2802787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Callback</a:t>
            </a:r>
          </a:p>
          <a:p>
            <a:r>
              <a:rPr lang="en-US" dirty="0" err="1" smtClean="0"/>
              <a:t>Systick</a:t>
            </a:r>
            <a:r>
              <a:rPr lang="en-US" dirty="0" smtClean="0"/>
              <a:t> Timer</a:t>
            </a:r>
          </a:p>
          <a:p>
            <a:r>
              <a:rPr lang="en-US" dirty="0" smtClean="0"/>
              <a:t>Set Tick Interval</a:t>
            </a:r>
          </a:p>
          <a:p>
            <a:r>
              <a:rPr lang="en-US" dirty="0" smtClean="0"/>
              <a:t>Take Sample</a:t>
            </a:r>
          </a:p>
          <a:p>
            <a:pPr>
              <a:buNone/>
            </a:pPr>
            <a:r>
              <a:rPr lang="en-US" dirty="0" smtClean="0"/>
              <a:t>    per Tick</a:t>
            </a:r>
            <a:endParaRPr lang="en-US" dirty="0"/>
          </a:p>
        </p:txBody>
      </p:sp>
      <p:pic>
        <p:nvPicPr>
          <p:cNvPr id="4" name="Picture 3" descr="IncTick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124200"/>
            <a:ext cx="4400776" cy="2514729"/>
          </a:xfrm>
          <a:prstGeom prst="rect">
            <a:avLst/>
          </a:prstGeom>
        </p:spPr>
      </p:pic>
      <p:pic>
        <p:nvPicPr>
          <p:cNvPr id="5" name="Picture 4" descr="tickIni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752600"/>
            <a:ext cx="3841947" cy="939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Heart Signal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On-chip ADC</a:t>
            </a:r>
          </a:p>
          <a:p>
            <a:r>
              <a:rPr lang="en-US" dirty="0" smtClean="0"/>
              <a:t>Every Tick</a:t>
            </a:r>
            <a:endParaRPr lang="en-US" dirty="0"/>
          </a:p>
        </p:txBody>
      </p:sp>
      <p:pic>
        <p:nvPicPr>
          <p:cNvPr id="5" name="Picture 4" descr="takeSampl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2514600"/>
            <a:ext cx="5124713" cy="2463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Constrict Sampling to one minute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8229600" cy="4572000"/>
          </a:xfrm>
        </p:spPr>
        <p:txBody>
          <a:bodyPr/>
          <a:lstStyle/>
          <a:p>
            <a:r>
              <a:rPr lang="en-US" dirty="0" err="1" smtClean="0"/>
              <a:t>Systick</a:t>
            </a:r>
            <a:r>
              <a:rPr lang="en-US" dirty="0" smtClean="0"/>
              <a:t> Timer</a:t>
            </a:r>
          </a:p>
          <a:p>
            <a:r>
              <a:rPr lang="en-US" dirty="0" smtClean="0"/>
              <a:t>Sampling period (60)</a:t>
            </a:r>
          </a:p>
          <a:p>
            <a:pPr>
              <a:buNone/>
            </a:pPr>
            <a:r>
              <a:rPr lang="en-US" dirty="0" smtClean="0"/>
              <a:t>    * sampling </a:t>
            </a:r>
            <a:r>
              <a:rPr lang="en-US" dirty="0" smtClean="0"/>
              <a:t>rate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ncTick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676400"/>
            <a:ext cx="4400776" cy="2514729"/>
          </a:xfrm>
          <a:prstGeom prst="rect">
            <a:avLst/>
          </a:prstGeom>
        </p:spPr>
      </p:pic>
      <p:pic>
        <p:nvPicPr>
          <p:cNvPr id="5" name="Picture 4" descr="minuteDon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4495800"/>
            <a:ext cx="5486400" cy="1758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</TotalTime>
  <Words>206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Project Heart Monitor</vt:lpstr>
      <vt:lpstr>Slide 2</vt:lpstr>
      <vt:lpstr>Project Tasks</vt:lpstr>
      <vt:lpstr>Task Division</vt:lpstr>
      <vt:lpstr>Create GUI </vt:lpstr>
      <vt:lpstr>Send user input over UART </vt:lpstr>
      <vt:lpstr>Set sampling Rate</vt:lpstr>
      <vt:lpstr>Sampled Heart Signal  </vt:lpstr>
      <vt:lpstr>Constrict Sampling to one minute </vt:lpstr>
      <vt:lpstr>Calculating BPM </vt:lpstr>
      <vt:lpstr>Display output as graph</vt:lpstr>
      <vt:lpstr>Slide 12</vt:lpstr>
      <vt:lpstr>Slide 13</vt:lpstr>
      <vt:lpstr>Slide 14</vt:lpstr>
      <vt:lpstr>Slide 15</vt:lpstr>
      <vt:lpstr>Results (Sampling Time)…</vt:lpstr>
      <vt:lpstr>Thank You !!!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Heart Monitor</dc:title>
  <dc:creator>Owner</dc:creator>
  <cp:lastModifiedBy>Owner</cp:lastModifiedBy>
  <cp:revision>3</cp:revision>
  <dcterms:created xsi:type="dcterms:W3CDTF">2020-05-27T03:43:03Z</dcterms:created>
  <dcterms:modified xsi:type="dcterms:W3CDTF">2020-05-27T04:56:53Z</dcterms:modified>
</cp:coreProperties>
</file>