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4"/>
  </p:sldMasterIdLst>
  <p:notesMasterIdLst>
    <p:notesMasterId r:id="rId21"/>
  </p:notesMasterIdLst>
  <p:sldIdLst>
    <p:sldId id="256" r:id="rId5"/>
    <p:sldId id="257" r:id="rId6"/>
    <p:sldId id="262" r:id="rId7"/>
    <p:sldId id="259" r:id="rId8"/>
    <p:sldId id="260" r:id="rId9"/>
    <p:sldId id="258" r:id="rId10"/>
    <p:sldId id="263" r:id="rId11"/>
    <p:sldId id="273" r:id="rId12"/>
    <p:sldId id="265" r:id="rId13"/>
    <p:sldId id="274" r:id="rId14"/>
    <p:sldId id="275" r:id="rId15"/>
    <p:sldId id="268" r:id="rId16"/>
    <p:sldId id="269" r:id="rId17"/>
    <p:sldId id="270" r:id="rId18"/>
    <p:sldId id="271" r:id="rId19"/>
    <p:sldId id="272" r:id="rId20"/>
  </p:sldIdLst>
  <p:sldSz cx="18288000" cy="10287000"/>
  <p:notesSz cx="6858000" cy="9144000"/>
  <p:embeddedFontLst>
    <p:embeddedFont>
      <p:font typeface="Anton" pitchFamily="2" charset="0"/>
      <p:regular r:id="rId22"/>
    </p:embeddedFont>
    <p:embeddedFont>
      <p:font typeface="Arimo" panose="020B0604020202020204" charset="0"/>
      <p:regular r:id="rId23"/>
      <p:bold r:id="rId24"/>
      <p:italic r:id="rId25"/>
      <p:boldItalic r:id="rId26"/>
    </p:embeddedFont>
    <p:embeddedFont>
      <p:font typeface="Fira Code" panose="020B0809050000020004" pitchFamily="49"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3" d="100"/>
          <a:sy n="53" d="100"/>
        </p:scale>
        <p:origin x="802"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5.fntdata"/><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4.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3.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7" name="Google Shape;4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5"/>
        <p:cNvGrpSpPr/>
        <p:nvPr/>
      </p:nvGrpSpPr>
      <p:grpSpPr>
        <a:xfrm>
          <a:off x="0" y="0"/>
          <a:ext cx="0" cy="0"/>
          <a:chOff x="0" y="0"/>
          <a:chExt cx="0" cy="0"/>
        </a:xfrm>
      </p:grpSpPr>
      <p:sp>
        <p:nvSpPr>
          <p:cNvPr id="1476" name="Google Shape;1476;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7" name="Google Shape;147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8"/>
        <p:cNvGrpSpPr/>
        <p:nvPr/>
      </p:nvGrpSpPr>
      <p:grpSpPr>
        <a:xfrm>
          <a:off x="0" y="0"/>
          <a:ext cx="0" cy="0"/>
          <a:chOff x="0" y="0"/>
          <a:chExt cx="0" cy="0"/>
        </a:xfrm>
      </p:grpSpPr>
      <p:sp>
        <p:nvSpPr>
          <p:cNvPr id="1569" name="Google Shape;1569;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0" name="Google Shape;157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1"/>
        <p:cNvGrpSpPr/>
        <p:nvPr/>
      </p:nvGrpSpPr>
      <p:grpSpPr>
        <a:xfrm>
          <a:off x="0" y="0"/>
          <a:ext cx="0" cy="0"/>
          <a:chOff x="0" y="0"/>
          <a:chExt cx="0" cy="0"/>
        </a:xfrm>
      </p:grpSpPr>
      <p:sp>
        <p:nvSpPr>
          <p:cNvPr id="1612" name="Google Shape;1612;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3" name="Google Shape;161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8" name="Google Shape;168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0" name="Google Shape;5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5" name="Google Shape;91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1" name="Google Shape;71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1" name="Google Shape;76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7" name="Google Shape;62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7"/>
        <p:cNvGrpSpPr/>
        <p:nvPr/>
      </p:nvGrpSpPr>
      <p:grpSpPr>
        <a:xfrm>
          <a:off x="0" y="0"/>
          <a:ext cx="0" cy="0"/>
          <a:chOff x="0" y="0"/>
          <a:chExt cx="0" cy="0"/>
        </a:xfrm>
      </p:grpSpPr>
      <p:sp>
        <p:nvSpPr>
          <p:cNvPr id="998" name="Google Shape;99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9" name="Google Shape;99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9"/>
        <p:cNvGrpSpPr/>
        <p:nvPr/>
      </p:nvGrpSpPr>
      <p:grpSpPr>
        <a:xfrm>
          <a:off x="0" y="0"/>
          <a:ext cx="0" cy="0"/>
          <a:chOff x="0" y="0"/>
          <a:chExt cx="0" cy="0"/>
        </a:xfrm>
      </p:grpSpPr>
      <p:sp>
        <p:nvSpPr>
          <p:cNvPr id="1150" name="Google Shape;115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1" name="Google Shape;115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8"/>
        <p:cNvGrpSpPr/>
        <p:nvPr/>
      </p:nvGrpSpPr>
      <p:grpSpPr>
        <a:xfrm>
          <a:off x="0" y="0"/>
          <a:ext cx="0" cy="0"/>
          <a:chOff x="0" y="0"/>
          <a:chExt cx="0" cy="0"/>
        </a:xfrm>
      </p:grpSpPr>
      <p:sp>
        <p:nvSpPr>
          <p:cNvPr id="1389" name="Google Shape;138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0" name="Google Shape;139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3"/>
          <p:cNvSpPr txBox="1">
            <a:spLocks noGrp="1"/>
          </p:cNvSpPr>
          <p:nvPr>
            <p:ph type="ctrTitle"/>
          </p:nvPr>
        </p:nvSpPr>
        <p:spPr>
          <a:xfrm>
            <a:off x="614350" y="2454275"/>
            <a:ext cx="16557000" cy="1470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 name="Google Shape;11;p3"/>
          <p:cNvSpPr txBox="1">
            <a:spLocks noGrp="1"/>
          </p:cNvSpPr>
          <p:nvPr>
            <p:ph type="subTitle" idx="1"/>
          </p:nvPr>
        </p:nvSpPr>
        <p:spPr>
          <a:xfrm>
            <a:off x="4491025" y="56245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SzPts val="1500"/>
              <a:buNone/>
              <a:defRPr/>
            </a:lvl1pPr>
            <a:lvl2pPr lvl="1" algn="ctr">
              <a:spcBef>
                <a:spcPts val="560"/>
              </a:spcBef>
              <a:spcAft>
                <a:spcPts val="0"/>
              </a:spcAft>
              <a:buSzPts val="2800"/>
              <a:buNone/>
              <a:defRPr/>
            </a:lvl2pPr>
            <a:lvl3pPr lvl="2" algn="ctr">
              <a:spcBef>
                <a:spcPts val="480"/>
              </a:spcBef>
              <a:spcAft>
                <a:spcPts val="0"/>
              </a:spcAft>
              <a:buSzPts val="2400"/>
              <a:buNone/>
              <a:defRPr/>
            </a:lvl3pPr>
            <a:lvl4pPr lvl="3" algn="ctr">
              <a:spcBef>
                <a:spcPts val="400"/>
              </a:spcBef>
              <a:spcAft>
                <a:spcPts val="0"/>
              </a:spcAft>
              <a:buSzPts val="2000"/>
              <a:buNone/>
              <a:defRPr/>
            </a:lvl4pPr>
            <a:lvl5pPr lvl="4" algn="ctr">
              <a:spcBef>
                <a:spcPts val="400"/>
              </a:spcBef>
              <a:spcAft>
                <a:spcPts val="0"/>
              </a:spcAft>
              <a:buSzPts val="2000"/>
              <a:buNone/>
              <a:defRPr/>
            </a:lvl5pPr>
            <a:lvl6pPr lvl="5" algn="ctr">
              <a:spcBef>
                <a:spcPts val="400"/>
              </a:spcBef>
              <a:spcAft>
                <a:spcPts val="0"/>
              </a:spcAft>
              <a:buSzPts val="2000"/>
              <a:buNone/>
              <a:defRPr/>
            </a:lvl6pPr>
            <a:lvl7pPr lvl="6" algn="ctr">
              <a:spcBef>
                <a:spcPts val="400"/>
              </a:spcBef>
              <a:spcAft>
                <a:spcPts val="0"/>
              </a:spcAft>
              <a:buSzPts val="2000"/>
              <a:buNone/>
              <a:defRPr/>
            </a:lvl7pPr>
            <a:lvl8pPr lvl="7" algn="ctr">
              <a:spcBef>
                <a:spcPts val="400"/>
              </a:spcBef>
              <a:spcAft>
                <a:spcPts val="0"/>
              </a:spcAft>
              <a:buSzPts val="2000"/>
              <a:buNone/>
              <a:defRPr/>
            </a:lvl8pPr>
            <a:lvl9pPr lvl="8" algn="ctr">
              <a:spcBef>
                <a:spcPts val="400"/>
              </a:spcBef>
              <a:spcAft>
                <a:spcPts val="0"/>
              </a:spcAft>
              <a:buSzPts val="2000"/>
              <a:buNone/>
              <a:defRPr/>
            </a:lvl9pPr>
          </a:lstStyle>
          <a:p>
            <a:endParaRPr/>
          </a:p>
        </p:txBody>
      </p:sp>
      <p:grpSp>
        <p:nvGrpSpPr>
          <p:cNvPr id="12" name="Google Shape;12;p3"/>
          <p:cNvGrpSpPr/>
          <p:nvPr/>
        </p:nvGrpSpPr>
        <p:grpSpPr>
          <a:xfrm>
            <a:off x="11999778" y="8704662"/>
            <a:ext cx="5851052" cy="1310243"/>
            <a:chOff x="2" y="-564"/>
            <a:chExt cx="7801403" cy="1746991"/>
          </a:xfrm>
        </p:grpSpPr>
        <p:grpSp>
          <p:nvGrpSpPr>
            <p:cNvPr id="13" name="Google Shape;13;p3"/>
            <p:cNvGrpSpPr/>
            <p:nvPr/>
          </p:nvGrpSpPr>
          <p:grpSpPr>
            <a:xfrm rot="10800000">
              <a:off x="5628043" y="1225496"/>
              <a:ext cx="2173362" cy="520931"/>
              <a:chOff x="0" y="-47625"/>
              <a:chExt cx="429306" cy="102900"/>
            </a:xfrm>
          </p:grpSpPr>
          <p:sp>
            <p:nvSpPr>
              <p:cNvPr id="14" name="Google Shape;14;p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 name="Google Shape;16;p3"/>
            <p:cNvGrpSpPr/>
            <p:nvPr/>
          </p:nvGrpSpPr>
          <p:grpSpPr>
            <a:xfrm rot="10800000">
              <a:off x="3056329" y="1225496"/>
              <a:ext cx="2173362" cy="520931"/>
              <a:chOff x="0" y="-47625"/>
              <a:chExt cx="429306" cy="102900"/>
            </a:xfrm>
          </p:grpSpPr>
          <p:sp>
            <p:nvSpPr>
              <p:cNvPr id="17" name="Google Shape;17;p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9" name="Google Shape;19;p3"/>
            <p:cNvGrpSpPr/>
            <p:nvPr/>
          </p:nvGrpSpPr>
          <p:grpSpPr>
            <a:xfrm rot="10800000">
              <a:off x="4282710" y="409333"/>
              <a:ext cx="2173362" cy="520931"/>
              <a:chOff x="0" y="-47625"/>
              <a:chExt cx="429306" cy="102900"/>
            </a:xfrm>
          </p:grpSpPr>
          <p:sp>
            <p:nvSpPr>
              <p:cNvPr id="20" name="Google Shape;20;p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2" name="Google Shape;22;p3"/>
            <p:cNvGrpSpPr/>
            <p:nvPr/>
          </p:nvGrpSpPr>
          <p:grpSpPr>
            <a:xfrm rot="10800000">
              <a:off x="1969648" y="420756"/>
              <a:ext cx="2173362" cy="520931"/>
              <a:chOff x="0" y="-47625"/>
              <a:chExt cx="429306" cy="102900"/>
            </a:xfrm>
          </p:grpSpPr>
          <p:sp>
            <p:nvSpPr>
              <p:cNvPr id="23" name="Google Shape;23;p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5" name="Google Shape;25;p3"/>
            <p:cNvGrpSpPr/>
            <p:nvPr/>
          </p:nvGrpSpPr>
          <p:grpSpPr>
            <a:xfrm rot="10800000">
              <a:off x="1295727" y="1225496"/>
              <a:ext cx="1191034" cy="520931"/>
              <a:chOff x="0" y="-47625"/>
              <a:chExt cx="235266" cy="102900"/>
            </a:xfrm>
          </p:grpSpPr>
          <p:sp>
            <p:nvSpPr>
              <p:cNvPr id="26" name="Google Shape;26;p3"/>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txBox="1"/>
              <p:nvPr/>
            </p:nvSpPr>
            <p:spPr>
              <a:xfrm>
                <a:off x="0" y="-47625"/>
                <a:ext cx="2352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8" name="Google Shape;28;p3"/>
            <p:cNvGrpSpPr/>
            <p:nvPr/>
          </p:nvGrpSpPr>
          <p:grpSpPr>
            <a:xfrm rot="10800000">
              <a:off x="2" y="420756"/>
              <a:ext cx="1191034" cy="520931"/>
              <a:chOff x="0" y="-47625"/>
              <a:chExt cx="235266" cy="102900"/>
            </a:xfrm>
          </p:grpSpPr>
          <p:sp>
            <p:nvSpPr>
              <p:cNvPr id="29" name="Google Shape;29;p3"/>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txBox="1"/>
              <p:nvPr/>
            </p:nvSpPr>
            <p:spPr>
              <a:xfrm>
                <a:off x="0" y="-47625"/>
                <a:ext cx="2352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1" name="Google Shape;31;p3"/>
            <p:cNvGrpSpPr/>
            <p:nvPr/>
          </p:nvGrpSpPr>
          <p:grpSpPr>
            <a:xfrm rot="10800000">
              <a:off x="6598555" y="420693"/>
              <a:ext cx="1202850" cy="498150"/>
              <a:chOff x="0" y="-47625"/>
              <a:chExt cx="237600" cy="98400"/>
            </a:xfrm>
          </p:grpSpPr>
          <p:sp>
            <p:nvSpPr>
              <p:cNvPr id="32" name="Google Shape;32;p3"/>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txBox="1"/>
              <p:nvPr/>
            </p:nvSpPr>
            <p:spPr>
              <a:xfrm>
                <a:off x="0" y="-47625"/>
                <a:ext cx="237600" cy="984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4" name="Google Shape;34;p3"/>
            <p:cNvGrpSpPr/>
            <p:nvPr/>
          </p:nvGrpSpPr>
          <p:grpSpPr>
            <a:xfrm rot="10800000">
              <a:off x="3423956" y="819231"/>
              <a:ext cx="4377448" cy="520931"/>
              <a:chOff x="0" y="-47625"/>
              <a:chExt cx="864681" cy="102900"/>
            </a:xfrm>
          </p:grpSpPr>
          <p:sp>
            <p:nvSpPr>
              <p:cNvPr id="35" name="Google Shape;35;p3"/>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txBox="1"/>
              <p:nvPr/>
            </p:nvSpPr>
            <p:spPr>
              <a:xfrm>
                <a:off x="0" y="-47625"/>
                <a:ext cx="8646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7" name="Google Shape;37;p3"/>
            <p:cNvGrpSpPr/>
            <p:nvPr/>
          </p:nvGrpSpPr>
          <p:grpSpPr>
            <a:xfrm rot="10800000">
              <a:off x="3423956" y="-564"/>
              <a:ext cx="4377448" cy="520931"/>
              <a:chOff x="0" y="-47625"/>
              <a:chExt cx="864681" cy="102900"/>
            </a:xfrm>
          </p:grpSpPr>
          <p:sp>
            <p:nvSpPr>
              <p:cNvPr id="38" name="Google Shape;38;p3"/>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F3D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txBox="1"/>
              <p:nvPr/>
            </p:nvSpPr>
            <p:spPr>
              <a:xfrm>
                <a:off x="0" y="-47625"/>
                <a:ext cx="8646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40" name="Google Shape;40;p3"/>
          <p:cNvGrpSpPr/>
          <p:nvPr/>
        </p:nvGrpSpPr>
        <p:grpSpPr>
          <a:xfrm rot="2821244">
            <a:off x="16959832" y="165852"/>
            <a:ext cx="1057608" cy="1194515"/>
            <a:chOff x="-95789" y="-89371"/>
            <a:chExt cx="1410145" cy="1592687"/>
          </a:xfrm>
        </p:grpSpPr>
        <p:grpSp>
          <p:nvGrpSpPr>
            <p:cNvPr id="41" name="Google Shape;41;p3"/>
            <p:cNvGrpSpPr/>
            <p:nvPr/>
          </p:nvGrpSpPr>
          <p:grpSpPr>
            <a:xfrm rot="-2821068">
              <a:off x="134816" y="282908"/>
              <a:ext cx="943563" cy="1040889"/>
              <a:chOff x="0" y="-47625"/>
              <a:chExt cx="343200" cy="378600"/>
            </a:xfrm>
          </p:grpSpPr>
          <p:sp>
            <p:nvSpPr>
              <p:cNvPr id="42" name="Google Shape;42;p3"/>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txBox="1"/>
              <p:nvPr/>
            </p:nvSpPr>
            <p:spPr>
              <a:xfrm>
                <a:off x="0" y="-47625"/>
                <a:ext cx="343200" cy="378600"/>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4" name="Google Shape;44;p3"/>
            <p:cNvGrpSpPr/>
            <p:nvPr/>
          </p:nvGrpSpPr>
          <p:grpSpPr>
            <a:xfrm rot="-2821068">
              <a:off x="140189" y="90147"/>
              <a:ext cx="943563" cy="1040889"/>
              <a:chOff x="0" y="-47625"/>
              <a:chExt cx="343200" cy="378600"/>
            </a:xfrm>
          </p:grpSpPr>
          <p:sp>
            <p:nvSpPr>
              <p:cNvPr id="45" name="Google Shape;45;p3"/>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txBox="1"/>
              <p:nvPr/>
            </p:nvSpPr>
            <p:spPr>
              <a:xfrm>
                <a:off x="0" y="-47625"/>
                <a:ext cx="343200" cy="378600"/>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7" name="Google Shape;47;p3"/>
            <p:cNvGrpSpPr/>
            <p:nvPr/>
          </p:nvGrpSpPr>
          <p:grpSpPr>
            <a:xfrm>
              <a:off x="625032" y="253444"/>
              <a:ext cx="69946" cy="699550"/>
              <a:chOff x="0" y="-47625"/>
              <a:chExt cx="31856" cy="318600"/>
            </a:xfrm>
          </p:grpSpPr>
          <p:sp>
            <p:nvSpPr>
              <p:cNvPr id="48" name="Google Shape;48;p3"/>
              <p:cNvSpPr/>
              <p:nvPr/>
            </p:nvSpPr>
            <p:spPr>
              <a:xfrm>
                <a:off x="0" y="0"/>
                <a:ext cx="31856" cy="270933"/>
              </a:xfrm>
              <a:custGeom>
                <a:avLst/>
                <a:gdLst/>
                <a:ahLst/>
                <a:cxnLst/>
                <a:rect l="l" t="t" r="r" b="b"/>
                <a:pathLst>
                  <a:path w="31856" h="270933" extrusionOk="0">
                    <a:moveTo>
                      <a:pt x="15928" y="0"/>
                    </a:moveTo>
                    <a:lnTo>
                      <a:pt x="15928" y="0"/>
                    </a:lnTo>
                    <a:cubicBezTo>
                      <a:pt x="20153" y="0"/>
                      <a:pt x="24204" y="1678"/>
                      <a:pt x="27191" y="4665"/>
                    </a:cubicBezTo>
                    <a:cubicBezTo>
                      <a:pt x="30178" y="7652"/>
                      <a:pt x="31856" y="11704"/>
                      <a:pt x="31856" y="15928"/>
                    </a:cubicBezTo>
                    <a:lnTo>
                      <a:pt x="31856" y="255005"/>
                    </a:lnTo>
                    <a:cubicBezTo>
                      <a:pt x="31856" y="259230"/>
                      <a:pt x="30178" y="263281"/>
                      <a:pt x="27191" y="266268"/>
                    </a:cubicBezTo>
                    <a:cubicBezTo>
                      <a:pt x="24204" y="269255"/>
                      <a:pt x="20153" y="270933"/>
                      <a:pt x="15928" y="270933"/>
                    </a:cubicBezTo>
                    <a:lnTo>
                      <a:pt x="15928" y="270933"/>
                    </a:lnTo>
                    <a:cubicBezTo>
                      <a:pt x="7131" y="270933"/>
                      <a:pt x="0" y="263802"/>
                      <a:pt x="0" y="255005"/>
                    </a:cubicBezTo>
                    <a:lnTo>
                      <a:pt x="0" y="15928"/>
                    </a:lnTo>
                    <a:cubicBezTo>
                      <a:pt x="0" y="7131"/>
                      <a:pt x="7131" y="0"/>
                      <a:pt x="15928"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txBox="1"/>
              <p:nvPr/>
            </p:nvSpPr>
            <p:spPr>
              <a:xfrm>
                <a:off x="0" y="-47625"/>
                <a:ext cx="31800" cy="318600"/>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0" name="Google Shape;50;p3"/>
            <p:cNvGrpSpPr/>
            <p:nvPr/>
          </p:nvGrpSpPr>
          <p:grpSpPr>
            <a:xfrm rot="5400000">
              <a:off x="675978" y="305678"/>
              <a:ext cx="72520" cy="699550"/>
              <a:chOff x="0" y="-47625"/>
              <a:chExt cx="33028" cy="318600"/>
            </a:xfrm>
          </p:grpSpPr>
          <p:sp>
            <p:nvSpPr>
              <p:cNvPr id="51" name="Google Shape;51;p3"/>
              <p:cNvSpPr/>
              <p:nvPr/>
            </p:nvSpPr>
            <p:spPr>
              <a:xfrm>
                <a:off x="0" y="0"/>
                <a:ext cx="33028" cy="270933"/>
              </a:xfrm>
              <a:custGeom>
                <a:avLst/>
                <a:gdLst/>
                <a:ahLst/>
                <a:cxnLst/>
                <a:rect l="l" t="t" r="r" b="b"/>
                <a:pathLst>
                  <a:path w="33028" h="270933" extrusionOk="0">
                    <a:moveTo>
                      <a:pt x="16514" y="0"/>
                    </a:moveTo>
                    <a:lnTo>
                      <a:pt x="16514" y="0"/>
                    </a:lnTo>
                    <a:cubicBezTo>
                      <a:pt x="25635" y="0"/>
                      <a:pt x="33028" y="7394"/>
                      <a:pt x="33028" y="16514"/>
                    </a:cubicBezTo>
                    <a:lnTo>
                      <a:pt x="33028" y="254419"/>
                    </a:lnTo>
                    <a:cubicBezTo>
                      <a:pt x="33028" y="258799"/>
                      <a:pt x="31288" y="262999"/>
                      <a:pt x="28191" y="266096"/>
                    </a:cubicBezTo>
                    <a:cubicBezTo>
                      <a:pt x="25094" y="269193"/>
                      <a:pt x="20894" y="270933"/>
                      <a:pt x="16514" y="270933"/>
                    </a:cubicBezTo>
                    <a:lnTo>
                      <a:pt x="16514" y="270933"/>
                    </a:lnTo>
                    <a:cubicBezTo>
                      <a:pt x="7394" y="270933"/>
                      <a:pt x="0" y="263540"/>
                      <a:pt x="0" y="254419"/>
                    </a:cubicBezTo>
                    <a:lnTo>
                      <a:pt x="0" y="16514"/>
                    </a:lnTo>
                    <a:cubicBezTo>
                      <a:pt x="0" y="12134"/>
                      <a:pt x="1740" y="7934"/>
                      <a:pt x="4837" y="4837"/>
                    </a:cubicBezTo>
                    <a:cubicBezTo>
                      <a:pt x="7934" y="1740"/>
                      <a:pt x="12134" y="0"/>
                      <a:pt x="16514"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txBox="1"/>
              <p:nvPr/>
            </p:nvSpPr>
            <p:spPr>
              <a:xfrm>
                <a:off x="0" y="-47625"/>
                <a:ext cx="33000" cy="318600"/>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53" name="Google Shape;53;p3"/>
          <p:cNvSpPr/>
          <p:nvPr/>
        </p:nvSpPr>
        <p:spPr>
          <a:xfrm>
            <a:off x="9692551" y="7638170"/>
            <a:ext cx="836443" cy="1333460"/>
          </a:xfrm>
          <a:custGeom>
            <a:avLst/>
            <a:gdLst/>
            <a:ahLst/>
            <a:cxnLst/>
            <a:rect l="l" t="t" r="r" b="b"/>
            <a:pathLst>
              <a:path w="836443" h="1333460" extrusionOk="0">
                <a:moveTo>
                  <a:pt x="0" y="0"/>
                </a:moveTo>
                <a:lnTo>
                  <a:pt x="836443" y="0"/>
                </a:lnTo>
                <a:lnTo>
                  <a:pt x="836443" y="1333460"/>
                </a:lnTo>
                <a:lnTo>
                  <a:pt x="0" y="1333460"/>
                </a:lnTo>
                <a:lnTo>
                  <a:pt x="0" y="0"/>
                </a:lnTo>
                <a:close/>
              </a:path>
            </a:pathLst>
          </a:custGeom>
          <a:blipFill rotWithShape="1">
            <a:blip r:embed="rId2">
              <a:alphaModFix/>
            </a:blip>
            <a:stretch>
              <a:fillRect/>
            </a:stretch>
          </a:blip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4"/>
        <p:cNvGrpSpPr/>
        <p:nvPr/>
      </p:nvGrpSpPr>
      <p:grpSpPr>
        <a:xfrm>
          <a:off x="0" y="0"/>
          <a:ext cx="0" cy="0"/>
          <a:chOff x="0" y="0"/>
          <a:chExt cx="0" cy="0"/>
        </a:xfrm>
      </p:grpSpPr>
      <p:sp>
        <p:nvSpPr>
          <p:cNvPr id="55" name="Google Shape;55;p4"/>
          <p:cNvSpPr txBox="1">
            <a:spLocks noGrp="1"/>
          </p:cNvSpPr>
          <p:nvPr>
            <p:ph type="title"/>
          </p:nvPr>
        </p:nvSpPr>
        <p:spPr>
          <a:xfrm>
            <a:off x="655875" y="2637975"/>
            <a:ext cx="16500000" cy="1143000"/>
          </a:xfrm>
          <a:prstGeom prst="rect">
            <a:avLst/>
          </a:prstGeom>
          <a:noFill/>
          <a:ln>
            <a:noFill/>
          </a:ln>
        </p:spPr>
        <p:txBody>
          <a:bodyPr spcFirstLastPara="1" wrap="square" lIns="91425" tIns="45700" rIns="91425" bIns="45700" anchor="ctr" anchorCtr="0">
            <a:normAutofit/>
          </a:bodyPr>
          <a:lstStyle>
            <a:lvl1pPr lvl="0">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4"/>
          <p:cNvSpPr txBox="1">
            <a:spLocks noGrp="1"/>
          </p:cNvSpPr>
          <p:nvPr>
            <p:ph type="body" idx="1"/>
          </p:nvPr>
        </p:nvSpPr>
        <p:spPr>
          <a:xfrm>
            <a:off x="1981225" y="5942025"/>
            <a:ext cx="6927300" cy="29850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57" name="Google Shape;57;p4"/>
          <p:cNvGrpSpPr/>
          <p:nvPr/>
        </p:nvGrpSpPr>
        <p:grpSpPr>
          <a:xfrm>
            <a:off x="11999778" y="8704662"/>
            <a:ext cx="5851052" cy="1310243"/>
            <a:chOff x="2" y="-564"/>
            <a:chExt cx="7801403" cy="1746991"/>
          </a:xfrm>
        </p:grpSpPr>
        <p:grpSp>
          <p:nvGrpSpPr>
            <p:cNvPr id="58" name="Google Shape;58;p4"/>
            <p:cNvGrpSpPr/>
            <p:nvPr/>
          </p:nvGrpSpPr>
          <p:grpSpPr>
            <a:xfrm rot="10800000">
              <a:off x="5628043" y="1225496"/>
              <a:ext cx="2173362" cy="520931"/>
              <a:chOff x="0" y="-47625"/>
              <a:chExt cx="429306" cy="102900"/>
            </a:xfrm>
          </p:grpSpPr>
          <p:sp>
            <p:nvSpPr>
              <p:cNvPr id="59" name="Google Shape;59;p4"/>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1" name="Google Shape;61;p4"/>
            <p:cNvGrpSpPr/>
            <p:nvPr/>
          </p:nvGrpSpPr>
          <p:grpSpPr>
            <a:xfrm rot="10800000">
              <a:off x="3056329" y="1225496"/>
              <a:ext cx="2173362" cy="520931"/>
              <a:chOff x="0" y="-47625"/>
              <a:chExt cx="429306" cy="102900"/>
            </a:xfrm>
          </p:grpSpPr>
          <p:sp>
            <p:nvSpPr>
              <p:cNvPr id="62" name="Google Shape;62;p4"/>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4" name="Google Shape;64;p4"/>
            <p:cNvGrpSpPr/>
            <p:nvPr/>
          </p:nvGrpSpPr>
          <p:grpSpPr>
            <a:xfrm rot="10800000">
              <a:off x="4282710" y="409333"/>
              <a:ext cx="2173362" cy="520931"/>
              <a:chOff x="0" y="-47625"/>
              <a:chExt cx="429306" cy="102900"/>
            </a:xfrm>
          </p:grpSpPr>
          <p:sp>
            <p:nvSpPr>
              <p:cNvPr id="65" name="Google Shape;65;p4"/>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7" name="Google Shape;67;p4"/>
            <p:cNvGrpSpPr/>
            <p:nvPr/>
          </p:nvGrpSpPr>
          <p:grpSpPr>
            <a:xfrm rot="10800000">
              <a:off x="1969648" y="420756"/>
              <a:ext cx="2173362" cy="520931"/>
              <a:chOff x="0" y="-47625"/>
              <a:chExt cx="429306" cy="102900"/>
            </a:xfrm>
          </p:grpSpPr>
          <p:sp>
            <p:nvSpPr>
              <p:cNvPr id="68" name="Google Shape;68;p4"/>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0" name="Google Shape;70;p4"/>
            <p:cNvGrpSpPr/>
            <p:nvPr/>
          </p:nvGrpSpPr>
          <p:grpSpPr>
            <a:xfrm rot="10800000">
              <a:off x="1295727" y="1225496"/>
              <a:ext cx="1191034" cy="520931"/>
              <a:chOff x="0" y="-47625"/>
              <a:chExt cx="235266" cy="102900"/>
            </a:xfrm>
          </p:grpSpPr>
          <p:sp>
            <p:nvSpPr>
              <p:cNvPr id="71" name="Google Shape;71;p4"/>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txBox="1"/>
              <p:nvPr/>
            </p:nvSpPr>
            <p:spPr>
              <a:xfrm>
                <a:off x="0" y="-47625"/>
                <a:ext cx="2352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3" name="Google Shape;73;p4"/>
            <p:cNvGrpSpPr/>
            <p:nvPr/>
          </p:nvGrpSpPr>
          <p:grpSpPr>
            <a:xfrm rot="10800000">
              <a:off x="2" y="420756"/>
              <a:ext cx="1191034" cy="520931"/>
              <a:chOff x="0" y="-47625"/>
              <a:chExt cx="235266" cy="102900"/>
            </a:xfrm>
          </p:grpSpPr>
          <p:sp>
            <p:nvSpPr>
              <p:cNvPr id="74" name="Google Shape;74;p4"/>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txBox="1"/>
              <p:nvPr/>
            </p:nvSpPr>
            <p:spPr>
              <a:xfrm>
                <a:off x="0" y="-47625"/>
                <a:ext cx="2352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6" name="Google Shape;76;p4"/>
            <p:cNvGrpSpPr/>
            <p:nvPr/>
          </p:nvGrpSpPr>
          <p:grpSpPr>
            <a:xfrm rot="10800000">
              <a:off x="6598555" y="420693"/>
              <a:ext cx="1202850" cy="498150"/>
              <a:chOff x="0" y="-47625"/>
              <a:chExt cx="237600" cy="98400"/>
            </a:xfrm>
          </p:grpSpPr>
          <p:sp>
            <p:nvSpPr>
              <p:cNvPr id="77" name="Google Shape;77;p4"/>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txBox="1"/>
              <p:nvPr/>
            </p:nvSpPr>
            <p:spPr>
              <a:xfrm>
                <a:off x="0" y="-47625"/>
                <a:ext cx="237600" cy="984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9" name="Google Shape;79;p4"/>
            <p:cNvGrpSpPr/>
            <p:nvPr/>
          </p:nvGrpSpPr>
          <p:grpSpPr>
            <a:xfrm rot="10800000">
              <a:off x="3423956" y="819231"/>
              <a:ext cx="4377448" cy="520931"/>
              <a:chOff x="0" y="-47625"/>
              <a:chExt cx="864681" cy="102900"/>
            </a:xfrm>
          </p:grpSpPr>
          <p:sp>
            <p:nvSpPr>
              <p:cNvPr id="80" name="Google Shape;80;p4"/>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txBox="1"/>
              <p:nvPr/>
            </p:nvSpPr>
            <p:spPr>
              <a:xfrm>
                <a:off x="0" y="-47625"/>
                <a:ext cx="8646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2" name="Google Shape;82;p4"/>
            <p:cNvGrpSpPr/>
            <p:nvPr/>
          </p:nvGrpSpPr>
          <p:grpSpPr>
            <a:xfrm rot="10800000">
              <a:off x="3423956" y="-564"/>
              <a:ext cx="4377448" cy="520931"/>
              <a:chOff x="0" y="-47625"/>
              <a:chExt cx="864681" cy="102900"/>
            </a:xfrm>
          </p:grpSpPr>
          <p:sp>
            <p:nvSpPr>
              <p:cNvPr id="83" name="Google Shape;83;p4"/>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F3D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txBox="1"/>
              <p:nvPr/>
            </p:nvSpPr>
            <p:spPr>
              <a:xfrm>
                <a:off x="0" y="-47625"/>
                <a:ext cx="8646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85" name="Google Shape;85;p4"/>
          <p:cNvGrpSpPr/>
          <p:nvPr/>
        </p:nvGrpSpPr>
        <p:grpSpPr>
          <a:xfrm>
            <a:off x="503084" y="428766"/>
            <a:ext cx="5851052" cy="1310243"/>
            <a:chOff x="2" y="-564"/>
            <a:chExt cx="7801403" cy="1746991"/>
          </a:xfrm>
        </p:grpSpPr>
        <p:grpSp>
          <p:nvGrpSpPr>
            <p:cNvPr id="86" name="Google Shape;86;p4"/>
            <p:cNvGrpSpPr/>
            <p:nvPr/>
          </p:nvGrpSpPr>
          <p:grpSpPr>
            <a:xfrm rot="10800000">
              <a:off x="5628043" y="1225496"/>
              <a:ext cx="2173362" cy="520931"/>
              <a:chOff x="0" y="-47625"/>
              <a:chExt cx="429306" cy="102900"/>
            </a:xfrm>
          </p:grpSpPr>
          <p:sp>
            <p:nvSpPr>
              <p:cNvPr id="87" name="Google Shape;87;p4"/>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9" name="Google Shape;89;p4"/>
            <p:cNvGrpSpPr/>
            <p:nvPr/>
          </p:nvGrpSpPr>
          <p:grpSpPr>
            <a:xfrm rot="10800000">
              <a:off x="3056329" y="1225496"/>
              <a:ext cx="2173362" cy="520931"/>
              <a:chOff x="0" y="-47625"/>
              <a:chExt cx="429306" cy="102900"/>
            </a:xfrm>
          </p:grpSpPr>
          <p:sp>
            <p:nvSpPr>
              <p:cNvPr id="90" name="Google Shape;90;p4"/>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2" name="Google Shape;92;p4"/>
            <p:cNvGrpSpPr/>
            <p:nvPr/>
          </p:nvGrpSpPr>
          <p:grpSpPr>
            <a:xfrm rot="10800000">
              <a:off x="4282710" y="409333"/>
              <a:ext cx="2173362" cy="520931"/>
              <a:chOff x="0" y="-47625"/>
              <a:chExt cx="429306" cy="102900"/>
            </a:xfrm>
          </p:grpSpPr>
          <p:sp>
            <p:nvSpPr>
              <p:cNvPr id="93" name="Google Shape;93;p4"/>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5" name="Google Shape;95;p4"/>
            <p:cNvGrpSpPr/>
            <p:nvPr/>
          </p:nvGrpSpPr>
          <p:grpSpPr>
            <a:xfrm rot="10800000">
              <a:off x="1969648" y="420756"/>
              <a:ext cx="2173362" cy="520931"/>
              <a:chOff x="0" y="-47625"/>
              <a:chExt cx="429306" cy="102900"/>
            </a:xfrm>
          </p:grpSpPr>
          <p:sp>
            <p:nvSpPr>
              <p:cNvPr id="96" name="Google Shape;96;p4"/>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8" name="Google Shape;98;p4"/>
            <p:cNvGrpSpPr/>
            <p:nvPr/>
          </p:nvGrpSpPr>
          <p:grpSpPr>
            <a:xfrm rot="10800000">
              <a:off x="1295727" y="1225496"/>
              <a:ext cx="1191034" cy="520931"/>
              <a:chOff x="0" y="-47625"/>
              <a:chExt cx="235266" cy="102900"/>
            </a:xfrm>
          </p:grpSpPr>
          <p:sp>
            <p:nvSpPr>
              <p:cNvPr id="99" name="Google Shape;99;p4"/>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txBox="1"/>
              <p:nvPr/>
            </p:nvSpPr>
            <p:spPr>
              <a:xfrm>
                <a:off x="0" y="-47625"/>
                <a:ext cx="2352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1" name="Google Shape;101;p4"/>
            <p:cNvGrpSpPr/>
            <p:nvPr/>
          </p:nvGrpSpPr>
          <p:grpSpPr>
            <a:xfrm rot="10800000">
              <a:off x="2" y="420756"/>
              <a:ext cx="1191034" cy="520931"/>
              <a:chOff x="0" y="-47625"/>
              <a:chExt cx="235266" cy="102900"/>
            </a:xfrm>
          </p:grpSpPr>
          <p:sp>
            <p:nvSpPr>
              <p:cNvPr id="102" name="Google Shape;102;p4"/>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txBox="1"/>
              <p:nvPr/>
            </p:nvSpPr>
            <p:spPr>
              <a:xfrm>
                <a:off x="0" y="-47625"/>
                <a:ext cx="2352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4" name="Google Shape;104;p4"/>
            <p:cNvGrpSpPr/>
            <p:nvPr/>
          </p:nvGrpSpPr>
          <p:grpSpPr>
            <a:xfrm rot="10800000">
              <a:off x="6598555" y="420693"/>
              <a:ext cx="1202850" cy="498150"/>
              <a:chOff x="0" y="-47625"/>
              <a:chExt cx="237600" cy="98400"/>
            </a:xfrm>
          </p:grpSpPr>
          <p:sp>
            <p:nvSpPr>
              <p:cNvPr id="105" name="Google Shape;105;p4"/>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txBox="1"/>
              <p:nvPr/>
            </p:nvSpPr>
            <p:spPr>
              <a:xfrm>
                <a:off x="0" y="-47625"/>
                <a:ext cx="237600" cy="984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7" name="Google Shape;107;p4"/>
            <p:cNvGrpSpPr/>
            <p:nvPr/>
          </p:nvGrpSpPr>
          <p:grpSpPr>
            <a:xfrm rot="10800000">
              <a:off x="3423956" y="819231"/>
              <a:ext cx="4377448" cy="520931"/>
              <a:chOff x="0" y="-47625"/>
              <a:chExt cx="864681" cy="102900"/>
            </a:xfrm>
          </p:grpSpPr>
          <p:sp>
            <p:nvSpPr>
              <p:cNvPr id="108" name="Google Shape;108;p4"/>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txBox="1"/>
              <p:nvPr/>
            </p:nvSpPr>
            <p:spPr>
              <a:xfrm>
                <a:off x="0" y="-47625"/>
                <a:ext cx="8646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0" name="Google Shape;110;p4"/>
            <p:cNvGrpSpPr/>
            <p:nvPr/>
          </p:nvGrpSpPr>
          <p:grpSpPr>
            <a:xfrm rot="10800000">
              <a:off x="3423956" y="-564"/>
              <a:ext cx="4377448" cy="520931"/>
              <a:chOff x="0" y="-47625"/>
              <a:chExt cx="864681" cy="102900"/>
            </a:xfrm>
          </p:grpSpPr>
          <p:sp>
            <p:nvSpPr>
              <p:cNvPr id="111" name="Google Shape;111;p4"/>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F3D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txBox="1"/>
              <p:nvPr/>
            </p:nvSpPr>
            <p:spPr>
              <a:xfrm>
                <a:off x="0" y="-47625"/>
                <a:ext cx="8646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113" name="Google Shape;113;p4"/>
          <p:cNvGrpSpPr/>
          <p:nvPr/>
        </p:nvGrpSpPr>
        <p:grpSpPr>
          <a:xfrm rot="2821244">
            <a:off x="16959832" y="165852"/>
            <a:ext cx="1057608" cy="1194515"/>
            <a:chOff x="-95789" y="-89371"/>
            <a:chExt cx="1410145" cy="1592687"/>
          </a:xfrm>
        </p:grpSpPr>
        <p:grpSp>
          <p:nvGrpSpPr>
            <p:cNvPr id="114" name="Google Shape;114;p4"/>
            <p:cNvGrpSpPr/>
            <p:nvPr/>
          </p:nvGrpSpPr>
          <p:grpSpPr>
            <a:xfrm rot="-2821068">
              <a:off x="134816" y="282908"/>
              <a:ext cx="943563" cy="1040889"/>
              <a:chOff x="0" y="-47625"/>
              <a:chExt cx="343200" cy="378600"/>
            </a:xfrm>
          </p:grpSpPr>
          <p:sp>
            <p:nvSpPr>
              <p:cNvPr id="115" name="Google Shape;115;p4"/>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txBox="1"/>
              <p:nvPr/>
            </p:nvSpPr>
            <p:spPr>
              <a:xfrm>
                <a:off x="0" y="-47625"/>
                <a:ext cx="343200" cy="378600"/>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7" name="Google Shape;117;p4"/>
            <p:cNvGrpSpPr/>
            <p:nvPr/>
          </p:nvGrpSpPr>
          <p:grpSpPr>
            <a:xfrm rot="-2821068">
              <a:off x="140189" y="90147"/>
              <a:ext cx="943563" cy="1040889"/>
              <a:chOff x="0" y="-47625"/>
              <a:chExt cx="343200" cy="378600"/>
            </a:xfrm>
          </p:grpSpPr>
          <p:sp>
            <p:nvSpPr>
              <p:cNvPr id="118" name="Google Shape;118;p4"/>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txBox="1"/>
              <p:nvPr/>
            </p:nvSpPr>
            <p:spPr>
              <a:xfrm>
                <a:off x="0" y="-47625"/>
                <a:ext cx="343200" cy="378600"/>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0" name="Google Shape;120;p4"/>
            <p:cNvGrpSpPr/>
            <p:nvPr/>
          </p:nvGrpSpPr>
          <p:grpSpPr>
            <a:xfrm>
              <a:off x="625032" y="253444"/>
              <a:ext cx="69946" cy="699550"/>
              <a:chOff x="0" y="-47625"/>
              <a:chExt cx="31856" cy="318600"/>
            </a:xfrm>
          </p:grpSpPr>
          <p:sp>
            <p:nvSpPr>
              <p:cNvPr id="121" name="Google Shape;121;p4"/>
              <p:cNvSpPr/>
              <p:nvPr/>
            </p:nvSpPr>
            <p:spPr>
              <a:xfrm>
                <a:off x="0" y="0"/>
                <a:ext cx="31856" cy="270933"/>
              </a:xfrm>
              <a:custGeom>
                <a:avLst/>
                <a:gdLst/>
                <a:ahLst/>
                <a:cxnLst/>
                <a:rect l="l" t="t" r="r" b="b"/>
                <a:pathLst>
                  <a:path w="31856" h="270933" extrusionOk="0">
                    <a:moveTo>
                      <a:pt x="15928" y="0"/>
                    </a:moveTo>
                    <a:lnTo>
                      <a:pt x="15928" y="0"/>
                    </a:lnTo>
                    <a:cubicBezTo>
                      <a:pt x="20153" y="0"/>
                      <a:pt x="24204" y="1678"/>
                      <a:pt x="27191" y="4665"/>
                    </a:cubicBezTo>
                    <a:cubicBezTo>
                      <a:pt x="30178" y="7652"/>
                      <a:pt x="31856" y="11704"/>
                      <a:pt x="31856" y="15928"/>
                    </a:cubicBezTo>
                    <a:lnTo>
                      <a:pt x="31856" y="255005"/>
                    </a:lnTo>
                    <a:cubicBezTo>
                      <a:pt x="31856" y="259230"/>
                      <a:pt x="30178" y="263281"/>
                      <a:pt x="27191" y="266268"/>
                    </a:cubicBezTo>
                    <a:cubicBezTo>
                      <a:pt x="24204" y="269255"/>
                      <a:pt x="20153" y="270933"/>
                      <a:pt x="15928" y="270933"/>
                    </a:cubicBezTo>
                    <a:lnTo>
                      <a:pt x="15928" y="270933"/>
                    </a:lnTo>
                    <a:cubicBezTo>
                      <a:pt x="7131" y="270933"/>
                      <a:pt x="0" y="263802"/>
                      <a:pt x="0" y="255005"/>
                    </a:cubicBezTo>
                    <a:lnTo>
                      <a:pt x="0" y="15928"/>
                    </a:lnTo>
                    <a:cubicBezTo>
                      <a:pt x="0" y="7131"/>
                      <a:pt x="7131" y="0"/>
                      <a:pt x="15928"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txBox="1"/>
              <p:nvPr/>
            </p:nvSpPr>
            <p:spPr>
              <a:xfrm>
                <a:off x="0" y="-47625"/>
                <a:ext cx="31800" cy="318600"/>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3" name="Google Shape;123;p4"/>
            <p:cNvGrpSpPr/>
            <p:nvPr/>
          </p:nvGrpSpPr>
          <p:grpSpPr>
            <a:xfrm rot="5400000">
              <a:off x="675978" y="305678"/>
              <a:ext cx="72520" cy="699550"/>
              <a:chOff x="0" y="-47625"/>
              <a:chExt cx="33028" cy="318600"/>
            </a:xfrm>
          </p:grpSpPr>
          <p:sp>
            <p:nvSpPr>
              <p:cNvPr id="124" name="Google Shape;124;p4"/>
              <p:cNvSpPr/>
              <p:nvPr/>
            </p:nvSpPr>
            <p:spPr>
              <a:xfrm>
                <a:off x="0" y="0"/>
                <a:ext cx="33028" cy="270933"/>
              </a:xfrm>
              <a:custGeom>
                <a:avLst/>
                <a:gdLst/>
                <a:ahLst/>
                <a:cxnLst/>
                <a:rect l="l" t="t" r="r" b="b"/>
                <a:pathLst>
                  <a:path w="33028" h="270933" extrusionOk="0">
                    <a:moveTo>
                      <a:pt x="16514" y="0"/>
                    </a:moveTo>
                    <a:lnTo>
                      <a:pt x="16514" y="0"/>
                    </a:lnTo>
                    <a:cubicBezTo>
                      <a:pt x="25635" y="0"/>
                      <a:pt x="33028" y="7394"/>
                      <a:pt x="33028" y="16514"/>
                    </a:cubicBezTo>
                    <a:lnTo>
                      <a:pt x="33028" y="254419"/>
                    </a:lnTo>
                    <a:cubicBezTo>
                      <a:pt x="33028" y="258799"/>
                      <a:pt x="31288" y="262999"/>
                      <a:pt x="28191" y="266096"/>
                    </a:cubicBezTo>
                    <a:cubicBezTo>
                      <a:pt x="25094" y="269193"/>
                      <a:pt x="20894" y="270933"/>
                      <a:pt x="16514" y="270933"/>
                    </a:cubicBezTo>
                    <a:lnTo>
                      <a:pt x="16514" y="270933"/>
                    </a:lnTo>
                    <a:cubicBezTo>
                      <a:pt x="7394" y="270933"/>
                      <a:pt x="0" y="263540"/>
                      <a:pt x="0" y="254419"/>
                    </a:cubicBezTo>
                    <a:lnTo>
                      <a:pt x="0" y="16514"/>
                    </a:lnTo>
                    <a:cubicBezTo>
                      <a:pt x="0" y="12134"/>
                      <a:pt x="1740" y="7934"/>
                      <a:pt x="4837" y="4837"/>
                    </a:cubicBezTo>
                    <a:cubicBezTo>
                      <a:pt x="7934" y="1740"/>
                      <a:pt x="12134" y="0"/>
                      <a:pt x="16514"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txBox="1"/>
              <p:nvPr/>
            </p:nvSpPr>
            <p:spPr>
              <a:xfrm>
                <a:off x="0" y="-47625"/>
                <a:ext cx="33000" cy="318600"/>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6"/>
        <p:cNvGrpSpPr/>
        <p:nvPr/>
      </p:nvGrpSpPr>
      <p:grpSpPr>
        <a:xfrm>
          <a:off x="0" y="0"/>
          <a:ext cx="0" cy="0"/>
          <a:chOff x="0" y="0"/>
          <a:chExt cx="0" cy="0"/>
        </a:xfrm>
      </p:grpSpPr>
      <p:sp>
        <p:nvSpPr>
          <p:cNvPr id="127" name="Google Shape;127;p5"/>
          <p:cNvSpPr txBox="1">
            <a:spLocks noGrp="1"/>
          </p:cNvSpPr>
          <p:nvPr>
            <p:ph type="title"/>
          </p:nvPr>
        </p:nvSpPr>
        <p:spPr>
          <a:xfrm>
            <a:off x="740850" y="1382675"/>
            <a:ext cx="16806300" cy="13620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12500"/>
              <a:buNone/>
              <a:defRPr cap="none"/>
            </a:lvl1pPr>
            <a:lvl2pPr lvl="1">
              <a:spcBef>
                <a:spcPts val="0"/>
              </a:spcBef>
              <a:spcAft>
                <a:spcPts val="0"/>
              </a:spcAft>
              <a:buSzPts val="12500"/>
              <a:buFont typeface="Anton"/>
              <a:buNone/>
              <a:defRPr sz="12500">
                <a:latin typeface="Anton"/>
                <a:ea typeface="Anton"/>
                <a:cs typeface="Anton"/>
                <a:sym typeface="Anton"/>
              </a:defRPr>
            </a:lvl2pPr>
            <a:lvl3pPr lvl="2">
              <a:spcBef>
                <a:spcPts val="0"/>
              </a:spcBef>
              <a:spcAft>
                <a:spcPts val="0"/>
              </a:spcAft>
              <a:buSzPts val="12500"/>
              <a:buFont typeface="Anton"/>
              <a:buNone/>
              <a:defRPr sz="12500">
                <a:latin typeface="Anton"/>
                <a:ea typeface="Anton"/>
                <a:cs typeface="Anton"/>
                <a:sym typeface="Anton"/>
              </a:defRPr>
            </a:lvl3pPr>
            <a:lvl4pPr lvl="3">
              <a:spcBef>
                <a:spcPts val="0"/>
              </a:spcBef>
              <a:spcAft>
                <a:spcPts val="0"/>
              </a:spcAft>
              <a:buSzPts val="12500"/>
              <a:buFont typeface="Anton"/>
              <a:buNone/>
              <a:defRPr sz="12500">
                <a:latin typeface="Anton"/>
                <a:ea typeface="Anton"/>
                <a:cs typeface="Anton"/>
                <a:sym typeface="Anton"/>
              </a:defRPr>
            </a:lvl4pPr>
            <a:lvl5pPr lvl="4">
              <a:spcBef>
                <a:spcPts val="0"/>
              </a:spcBef>
              <a:spcAft>
                <a:spcPts val="0"/>
              </a:spcAft>
              <a:buSzPts val="12500"/>
              <a:buFont typeface="Anton"/>
              <a:buNone/>
              <a:defRPr sz="12500">
                <a:latin typeface="Anton"/>
                <a:ea typeface="Anton"/>
                <a:cs typeface="Anton"/>
                <a:sym typeface="Anton"/>
              </a:defRPr>
            </a:lvl5pPr>
            <a:lvl6pPr lvl="5">
              <a:spcBef>
                <a:spcPts val="0"/>
              </a:spcBef>
              <a:spcAft>
                <a:spcPts val="0"/>
              </a:spcAft>
              <a:buSzPts val="12500"/>
              <a:buFont typeface="Anton"/>
              <a:buNone/>
              <a:defRPr sz="12500">
                <a:latin typeface="Anton"/>
                <a:ea typeface="Anton"/>
                <a:cs typeface="Anton"/>
                <a:sym typeface="Anton"/>
              </a:defRPr>
            </a:lvl6pPr>
            <a:lvl7pPr lvl="6">
              <a:spcBef>
                <a:spcPts val="0"/>
              </a:spcBef>
              <a:spcAft>
                <a:spcPts val="0"/>
              </a:spcAft>
              <a:buSzPts val="12500"/>
              <a:buFont typeface="Anton"/>
              <a:buNone/>
              <a:defRPr sz="12500">
                <a:latin typeface="Anton"/>
                <a:ea typeface="Anton"/>
                <a:cs typeface="Anton"/>
                <a:sym typeface="Anton"/>
              </a:defRPr>
            </a:lvl7pPr>
            <a:lvl8pPr lvl="7">
              <a:spcBef>
                <a:spcPts val="0"/>
              </a:spcBef>
              <a:spcAft>
                <a:spcPts val="0"/>
              </a:spcAft>
              <a:buSzPts val="12500"/>
              <a:buFont typeface="Anton"/>
              <a:buNone/>
              <a:defRPr sz="12500">
                <a:latin typeface="Anton"/>
                <a:ea typeface="Anton"/>
                <a:cs typeface="Anton"/>
                <a:sym typeface="Anton"/>
              </a:defRPr>
            </a:lvl8pPr>
            <a:lvl9pPr lvl="8">
              <a:spcBef>
                <a:spcPts val="0"/>
              </a:spcBef>
              <a:spcAft>
                <a:spcPts val="0"/>
              </a:spcAft>
              <a:buSzPts val="12500"/>
              <a:buFont typeface="Anton"/>
              <a:buNone/>
              <a:defRPr sz="12500">
                <a:latin typeface="Anton"/>
                <a:ea typeface="Anton"/>
                <a:cs typeface="Anton"/>
                <a:sym typeface="Anton"/>
              </a:defRPr>
            </a:lvl9pPr>
          </a:lstStyle>
          <a:p>
            <a:endParaRPr/>
          </a:p>
        </p:txBody>
      </p:sp>
      <p:sp>
        <p:nvSpPr>
          <p:cNvPr id="128" name="Google Shape;128;p5"/>
          <p:cNvSpPr txBox="1">
            <a:spLocks noGrp="1"/>
          </p:cNvSpPr>
          <p:nvPr>
            <p:ph type="body" idx="1"/>
          </p:nvPr>
        </p:nvSpPr>
        <p:spPr>
          <a:xfrm>
            <a:off x="2579688" y="6597663"/>
            <a:ext cx="7772400" cy="1500300"/>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SzPts val="1500"/>
              <a:buNone/>
              <a:defRPr/>
            </a:lvl1pPr>
            <a:lvl2pPr marL="914400" lvl="1" indent="-228600" algn="l">
              <a:spcBef>
                <a:spcPts val="360"/>
              </a:spcBef>
              <a:spcAft>
                <a:spcPts val="0"/>
              </a:spcAft>
              <a:buSzPts val="1500"/>
              <a:buNone/>
              <a:defRPr/>
            </a:lvl2pPr>
            <a:lvl3pPr marL="1371600" lvl="2" indent="-228600" algn="l">
              <a:spcBef>
                <a:spcPts val="320"/>
              </a:spcBef>
              <a:spcAft>
                <a:spcPts val="0"/>
              </a:spcAft>
              <a:buSzPts val="1500"/>
              <a:buNone/>
              <a:defRPr/>
            </a:lvl3pPr>
            <a:lvl4pPr marL="1828800" lvl="3" indent="-228600" algn="l">
              <a:spcBef>
                <a:spcPts val="280"/>
              </a:spcBef>
              <a:spcAft>
                <a:spcPts val="0"/>
              </a:spcAft>
              <a:buSzPts val="1500"/>
              <a:buNone/>
              <a:defRPr/>
            </a:lvl4pPr>
            <a:lvl5pPr marL="2286000" lvl="4" indent="-228600" algn="l">
              <a:spcBef>
                <a:spcPts val="280"/>
              </a:spcBef>
              <a:spcAft>
                <a:spcPts val="0"/>
              </a:spcAft>
              <a:buSzPts val="1500"/>
              <a:buNone/>
              <a:defRPr/>
            </a:lvl5pPr>
            <a:lvl6pPr marL="2743200" lvl="5" indent="-228600" algn="l">
              <a:spcBef>
                <a:spcPts val="280"/>
              </a:spcBef>
              <a:spcAft>
                <a:spcPts val="0"/>
              </a:spcAft>
              <a:buSzPts val="1500"/>
              <a:buNone/>
              <a:defRPr/>
            </a:lvl6pPr>
            <a:lvl7pPr marL="3200400" lvl="6" indent="-228600" algn="l">
              <a:spcBef>
                <a:spcPts val="280"/>
              </a:spcBef>
              <a:spcAft>
                <a:spcPts val="0"/>
              </a:spcAft>
              <a:buSzPts val="1500"/>
              <a:buNone/>
              <a:defRPr/>
            </a:lvl7pPr>
            <a:lvl8pPr marL="3657600" lvl="7" indent="-228600" algn="l">
              <a:spcBef>
                <a:spcPts val="280"/>
              </a:spcBef>
              <a:spcAft>
                <a:spcPts val="0"/>
              </a:spcAft>
              <a:buSzPts val="1500"/>
              <a:buNone/>
              <a:defRPr/>
            </a:lvl8pPr>
            <a:lvl9pPr marL="4114800" lvl="8" indent="-228600" algn="l">
              <a:spcBef>
                <a:spcPts val="280"/>
              </a:spcBef>
              <a:spcAft>
                <a:spcPts val="0"/>
              </a:spcAft>
              <a:buSzPts val="1500"/>
              <a:buNone/>
              <a:defRPr/>
            </a:lvl9pPr>
          </a:lstStyle>
          <a:p>
            <a:endParaRPr/>
          </a:p>
        </p:txBody>
      </p:sp>
      <p:grpSp>
        <p:nvGrpSpPr>
          <p:cNvPr id="129" name="Google Shape;129;p5"/>
          <p:cNvGrpSpPr/>
          <p:nvPr/>
        </p:nvGrpSpPr>
        <p:grpSpPr>
          <a:xfrm rot="2821244">
            <a:off x="16959832" y="165852"/>
            <a:ext cx="1057608" cy="1194515"/>
            <a:chOff x="-95789" y="-89371"/>
            <a:chExt cx="1410145" cy="1592687"/>
          </a:xfrm>
        </p:grpSpPr>
        <p:grpSp>
          <p:nvGrpSpPr>
            <p:cNvPr id="130" name="Google Shape;130;p5"/>
            <p:cNvGrpSpPr/>
            <p:nvPr/>
          </p:nvGrpSpPr>
          <p:grpSpPr>
            <a:xfrm rot="-2821068">
              <a:off x="134816" y="282908"/>
              <a:ext cx="943563" cy="1040889"/>
              <a:chOff x="0" y="-47625"/>
              <a:chExt cx="343200" cy="378600"/>
            </a:xfrm>
          </p:grpSpPr>
          <p:sp>
            <p:nvSpPr>
              <p:cNvPr id="131" name="Google Shape;131;p5"/>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5"/>
              <p:cNvSpPr txBox="1"/>
              <p:nvPr/>
            </p:nvSpPr>
            <p:spPr>
              <a:xfrm>
                <a:off x="0" y="-47625"/>
                <a:ext cx="343200" cy="378600"/>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3" name="Google Shape;133;p5"/>
            <p:cNvGrpSpPr/>
            <p:nvPr/>
          </p:nvGrpSpPr>
          <p:grpSpPr>
            <a:xfrm rot="-2821068">
              <a:off x="140189" y="90147"/>
              <a:ext cx="943563" cy="1040889"/>
              <a:chOff x="0" y="-47625"/>
              <a:chExt cx="343200" cy="378600"/>
            </a:xfrm>
          </p:grpSpPr>
          <p:sp>
            <p:nvSpPr>
              <p:cNvPr id="134" name="Google Shape;134;p5"/>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txBox="1"/>
              <p:nvPr/>
            </p:nvSpPr>
            <p:spPr>
              <a:xfrm>
                <a:off x="0" y="-47625"/>
                <a:ext cx="343200" cy="378600"/>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6" name="Google Shape;136;p5"/>
            <p:cNvGrpSpPr/>
            <p:nvPr/>
          </p:nvGrpSpPr>
          <p:grpSpPr>
            <a:xfrm>
              <a:off x="625032" y="253444"/>
              <a:ext cx="69946" cy="699550"/>
              <a:chOff x="0" y="-47625"/>
              <a:chExt cx="31856" cy="318600"/>
            </a:xfrm>
          </p:grpSpPr>
          <p:sp>
            <p:nvSpPr>
              <p:cNvPr id="137" name="Google Shape;137;p5"/>
              <p:cNvSpPr/>
              <p:nvPr/>
            </p:nvSpPr>
            <p:spPr>
              <a:xfrm>
                <a:off x="0" y="0"/>
                <a:ext cx="31856" cy="270933"/>
              </a:xfrm>
              <a:custGeom>
                <a:avLst/>
                <a:gdLst/>
                <a:ahLst/>
                <a:cxnLst/>
                <a:rect l="l" t="t" r="r" b="b"/>
                <a:pathLst>
                  <a:path w="31856" h="270933" extrusionOk="0">
                    <a:moveTo>
                      <a:pt x="15928" y="0"/>
                    </a:moveTo>
                    <a:lnTo>
                      <a:pt x="15928" y="0"/>
                    </a:lnTo>
                    <a:cubicBezTo>
                      <a:pt x="20153" y="0"/>
                      <a:pt x="24204" y="1678"/>
                      <a:pt x="27191" y="4665"/>
                    </a:cubicBezTo>
                    <a:cubicBezTo>
                      <a:pt x="30178" y="7652"/>
                      <a:pt x="31856" y="11704"/>
                      <a:pt x="31856" y="15928"/>
                    </a:cubicBezTo>
                    <a:lnTo>
                      <a:pt x="31856" y="255005"/>
                    </a:lnTo>
                    <a:cubicBezTo>
                      <a:pt x="31856" y="259230"/>
                      <a:pt x="30178" y="263281"/>
                      <a:pt x="27191" y="266268"/>
                    </a:cubicBezTo>
                    <a:cubicBezTo>
                      <a:pt x="24204" y="269255"/>
                      <a:pt x="20153" y="270933"/>
                      <a:pt x="15928" y="270933"/>
                    </a:cubicBezTo>
                    <a:lnTo>
                      <a:pt x="15928" y="270933"/>
                    </a:lnTo>
                    <a:cubicBezTo>
                      <a:pt x="7131" y="270933"/>
                      <a:pt x="0" y="263802"/>
                      <a:pt x="0" y="255005"/>
                    </a:cubicBezTo>
                    <a:lnTo>
                      <a:pt x="0" y="15928"/>
                    </a:lnTo>
                    <a:cubicBezTo>
                      <a:pt x="0" y="7131"/>
                      <a:pt x="7131" y="0"/>
                      <a:pt x="15928"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txBox="1"/>
              <p:nvPr/>
            </p:nvSpPr>
            <p:spPr>
              <a:xfrm>
                <a:off x="0" y="-47625"/>
                <a:ext cx="31800" cy="318600"/>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9" name="Google Shape;139;p5"/>
            <p:cNvGrpSpPr/>
            <p:nvPr/>
          </p:nvGrpSpPr>
          <p:grpSpPr>
            <a:xfrm rot="5400000">
              <a:off x="675978" y="305678"/>
              <a:ext cx="72520" cy="699550"/>
              <a:chOff x="0" y="-47625"/>
              <a:chExt cx="33028" cy="318600"/>
            </a:xfrm>
          </p:grpSpPr>
          <p:sp>
            <p:nvSpPr>
              <p:cNvPr id="140" name="Google Shape;140;p5"/>
              <p:cNvSpPr/>
              <p:nvPr/>
            </p:nvSpPr>
            <p:spPr>
              <a:xfrm>
                <a:off x="0" y="0"/>
                <a:ext cx="33028" cy="270933"/>
              </a:xfrm>
              <a:custGeom>
                <a:avLst/>
                <a:gdLst/>
                <a:ahLst/>
                <a:cxnLst/>
                <a:rect l="l" t="t" r="r" b="b"/>
                <a:pathLst>
                  <a:path w="33028" h="270933" extrusionOk="0">
                    <a:moveTo>
                      <a:pt x="16514" y="0"/>
                    </a:moveTo>
                    <a:lnTo>
                      <a:pt x="16514" y="0"/>
                    </a:lnTo>
                    <a:cubicBezTo>
                      <a:pt x="25635" y="0"/>
                      <a:pt x="33028" y="7394"/>
                      <a:pt x="33028" y="16514"/>
                    </a:cubicBezTo>
                    <a:lnTo>
                      <a:pt x="33028" y="254419"/>
                    </a:lnTo>
                    <a:cubicBezTo>
                      <a:pt x="33028" y="258799"/>
                      <a:pt x="31288" y="262999"/>
                      <a:pt x="28191" y="266096"/>
                    </a:cubicBezTo>
                    <a:cubicBezTo>
                      <a:pt x="25094" y="269193"/>
                      <a:pt x="20894" y="270933"/>
                      <a:pt x="16514" y="270933"/>
                    </a:cubicBezTo>
                    <a:lnTo>
                      <a:pt x="16514" y="270933"/>
                    </a:lnTo>
                    <a:cubicBezTo>
                      <a:pt x="7394" y="270933"/>
                      <a:pt x="0" y="263540"/>
                      <a:pt x="0" y="254419"/>
                    </a:cubicBezTo>
                    <a:lnTo>
                      <a:pt x="0" y="16514"/>
                    </a:lnTo>
                    <a:cubicBezTo>
                      <a:pt x="0" y="12134"/>
                      <a:pt x="1740" y="7934"/>
                      <a:pt x="4837" y="4837"/>
                    </a:cubicBezTo>
                    <a:cubicBezTo>
                      <a:pt x="7934" y="1740"/>
                      <a:pt x="12134" y="0"/>
                      <a:pt x="16514"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txBox="1"/>
              <p:nvPr/>
            </p:nvSpPr>
            <p:spPr>
              <a:xfrm>
                <a:off x="0" y="-47625"/>
                <a:ext cx="33000" cy="318600"/>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142" name="Google Shape;142;p5"/>
          <p:cNvSpPr/>
          <p:nvPr/>
        </p:nvSpPr>
        <p:spPr>
          <a:xfrm>
            <a:off x="16422857" y="6279622"/>
            <a:ext cx="836443" cy="1333460"/>
          </a:xfrm>
          <a:custGeom>
            <a:avLst/>
            <a:gdLst/>
            <a:ahLst/>
            <a:cxnLst/>
            <a:rect l="l" t="t" r="r" b="b"/>
            <a:pathLst>
              <a:path w="836443" h="1333460" extrusionOk="0">
                <a:moveTo>
                  <a:pt x="0" y="0"/>
                </a:moveTo>
                <a:lnTo>
                  <a:pt x="836443" y="0"/>
                </a:lnTo>
                <a:lnTo>
                  <a:pt x="836443" y="1333460"/>
                </a:lnTo>
                <a:lnTo>
                  <a:pt x="0" y="1333460"/>
                </a:lnTo>
                <a:lnTo>
                  <a:pt x="0" y="0"/>
                </a:lnTo>
                <a:close/>
              </a:path>
            </a:pathLst>
          </a:custGeom>
          <a:blipFill rotWithShape="1">
            <a:blip r:embed="rId2">
              <a:alphaModFix/>
            </a:blip>
            <a:stretch>
              <a:fillRect/>
            </a:stretch>
          </a:blipFill>
          <a:ln>
            <a:noFill/>
          </a:ln>
        </p:spPr>
      </p:sp>
      <p:grpSp>
        <p:nvGrpSpPr>
          <p:cNvPr id="143" name="Google Shape;143;p5"/>
          <p:cNvGrpSpPr/>
          <p:nvPr/>
        </p:nvGrpSpPr>
        <p:grpSpPr>
          <a:xfrm>
            <a:off x="11999778" y="8704662"/>
            <a:ext cx="5851052" cy="1310243"/>
            <a:chOff x="2" y="-564"/>
            <a:chExt cx="7801403" cy="1746991"/>
          </a:xfrm>
        </p:grpSpPr>
        <p:grpSp>
          <p:nvGrpSpPr>
            <p:cNvPr id="144" name="Google Shape;144;p5"/>
            <p:cNvGrpSpPr/>
            <p:nvPr/>
          </p:nvGrpSpPr>
          <p:grpSpPr>
            <a:xfrm rot="10800000">
              <a:off x="5628043" y="1225496"/>
              <a:ext cx="2173362" cy="520931"/>
              <a:chOff x="0" y="-47625"/>
              <a:chExt cx="429306" cy="102900"/>
            </a:xfrm>
          </p:grpSpPr>
          <p:sp>
            <p:nvSpPr>
              <p:cNvPr id="145" name="Google Shape;145;p5"/>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7" name="Google Shape;147;p5"/>
            <p:cNvGrpSpPr/>
            <p:nvPr/>
          </p:nvGrpSpPr>
          <p:grpSpPr>
            <a:xfrm rot="10800000">
              <a:off x="3056329" y="1225496"/>
              <a:ext cx="2173362" cy="520931"/>
              <a:chOff x="0" y="-47625"/>
              <a:chExt cx="429306" cy="102900"/>
            </a:xfrm>
          </p:grpSpPr>
          <p:sp>
            <p:nvSpPr>
              <p:cNvPr id="148" name="Google Shape;148;p5"/>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50" name="Google Shape;150;p5"/>
            <p:cNvGrpSpPr/>
            <p:nvPr/>
          </p:nvGrpSpPr>
          <p:grpSpPr>
            <a:xfrm rot="10800000">
              <a:off x="4282710" y="409333"/>
              <a:ext cx="2173362" cy="520931"/>
              <a:chOff x="0" y="-47625"/>
              <a:chExt cx="429306" cy="102900"/>
            </a:xfrm>
          </p:grpSpPr>
          <p:sp>
            <p:nvSpPr>
              <p:cNvPr id="151" name="Google Shape;151;p5"/>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53" name="Google Shape;153;p5"/>
            <p:cNvGrpSpPr/>
            <p:nvPr/>
          </p:nvGrpSpPr>
          <p:grpSpPr>
            <a:xfrm rot="10800000">
              <a:off x="1969648" y="420756"/>
              <a:ext cx="2173362" cy="520931"/>
              <a:chOff x="0" y="-47625"/>
              <a:chExt cx="429306" cy="102900"/>
            </a:xfrm>
          </p:grpSpPr>
          <p:sp>
            <p:nvSpPr>
              <p:cNvPr id="154" name="Google Shape;154;p5"/>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56" name="Google Shape;156;p5"/>
            <p:cNvGrpSpPr/>
            <p:nvPr/>
          </p:nvGrpSpPr>
          <p:grpSpPr>
            <a:xfrm rot="10800000">
              <a:off x="1295727" y="1225496"/>
              <a:ext cx="1191034" cy="520931"/>
              <a:chOff x="0" y="-47625"/>
              <a:chExt cx="235266" cy="102900"/>
            </a:xfrm>
          </p:grpSpPr>
          <p:sp>
            <p:nvSpPr>
              <p:cNvPr id="157" name="Google Shape;157;p5"/>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txBox="1"/>
              <p:nvPr/>
            </p:nvSpPr>
            <p:spPr>
              <a:xfrm>
                <a:off x="0" y="-47625"/>
                <a:ext cx="2352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59" name="Google Shape;159;p5"/>
            <p:cNvGrpSpPr/>
            <p:nvPr/>
          </p:nvGrpSpPr>
          <p:grpSpPr>
            <a:xfrm rot="10800000">
              <a:off x="2" y="420756"/>
              <a:ext cx="1191034" cy="520931"/>
              <a:chOff x="0" y="-47625"/>
              <a:chExt cx="235266" cy="102900"/>
            </a:xfrm>
          </p:grpSpPr>
          <p:sp>
            <p:nvSpPr>
              <p:cNvPr id="160" name="Google Shape;160;p5"/>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txBox="1"/>
              <p:nvPr/>
            </p:nvSpPr>
            <p:spPr>
              <a:xfrm>
                <a:off x="0" y="-47625"/>
                <a:ext cx="2352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2" name="Google Shape;162;p5"/>
            <p:cNvGrpSpPr/>
            <p:nvPr/>
          </p:nvGrpSpPr>
          <p:grpSpPr>
            <a:xfrm rot="10800000">
              <a:off x="6598555" y="420693"/>
              <a:ext cx="1202850" cy="498150"/>
              <a:chOff x="0" y="-47625"/>
              <a:chExt cx="237600" cy="98400"/>
            </a:xfrm>
          </p:grpSpPr>
          <p:sp>
            <p:nvSpPr>
              <p:cNvPr id="163" name="Google Shape;163;p5"/>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txBox="1"/>
              <p:nvPr/>
            </p:nvSpPr>
            <p:spPr>
              <a:xfrm>
                <a:off x="0" y="-47625"/>
                <a:ext cx="237600" cy="984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5" name="Google Shape;165;p5"/>
            <p:cNvGrpSpPr/>
            <p:nvPr/>
          </p:nvGrpSpPr>
          <p:grpSpPr>
            <a:xfrm rot="10800000">
              <a:off x="3423956" y="819231"/>
              <a:ext cx="4377448" cy="520931"/>
              <a:chOff x="0" y="-47625"/>
              <a:chExt cx="864681" cy="102900"/>
            </a:xfrm>
          </p:grpSpPr>
          <p:sp>
            <p:nvSpPr>
              <p:cNvPr id="166" name="Google Shape;166;p5"/>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txBox="1"/>
              <p:nvPr/>
            </p:nvSpPr>
            <p:spPr>
              <a:xfrm>
                <a:off x="0" y="-47625"/>
                <a:ext cx="8646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8" name="Google Shape;168;p5"/>
            <p:cNvGrpSpPr/>
            <p:nvPr/>
          </p:nvGrpSpPr>
          <p:grpSpPr>
            <a:xfrm rot="10800000">
              <a:off x="3423956" y="-564"/>
              <a:ext cx="4377448" cy="520931"/>
              <a:chOff x="0" y="-47625"/>
              <a:chExt cx="864681" cy="102900"/>
            </a:xfrm>
          </p:grpSpPr>
          <p:sp>
            <p:nvSpPr>
              <p:cNvPr id="169" name="Google Shape;169;p5"/>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F3D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5"/>
              <p:cNvSpPr txBox="1"/>
              <p:nvPr/>
            </p:nvSpPr>
            <p:spPr>
              <a:xfrm>
                <a:off x="0" y="-47625"/>
                <a:ext cx="8646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1"/>
        <p:cNvGrpSpPr/>
        <p:nvPr/>
      </p:nvGrpSpPr>
      <p:grpSpPr>
        <a:xfrm>
          <a:off x="0" y="0"/>
          <a:ext cx="0" cy="0"/>
          <a:chOff x="0" y="0"/>
          <a:chExt cx="0" cy="0"/>
        </a:xfrm>
      </p:grpSpPr>
      <p:sp>
        <p:nvSpPr>
          <p:cNvPr id="172" name="Google Shape;172;p6"/>
          <p:cNvSpPr txBox="1">
            <a:spLocks noGrp="1"/>
          </p:cNvSpPr>
          <p:nvPr>
            <p:ph type="title"/>
          </p:nvPr>
        </p:nvSpPr>
        <p:spPr>
          <a:xfrm>
            <a:off x="671525" y="2586675"/>
            <a:ext cx="16595100" cy="1333500"/>
          </a:xfrm>
          <a:prstGeom prst="rect">
            <a:avLst/>
          </a:prstGeom>
          <a:noFill/>
          <a:ln>
            <a:noFill/>
          </a:ln>
        </p:spPr>
        <p:txBody>
          <a:bodyPr spcFirstLastPara="1" wrap="square" lIns="91425" tIns="45700" rIns="91425" bIns="45700" anchor="ctr" anchorCtr="0">
            <a:normAutofit/>
          </a:bodyPr>
          <a:lstStyle>
            <a:lvl1pPr lvl="0">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3" name="Google Shape;173;p6"/>
          <p:cNvSpPr txBox="1">
            <a:spLocks noGrp="1"/>
          </p:cNvSpPr>
          <p:nvPr>
            <p:ph type="body" idx="1"/>
          </p:nvPr>
        </p:nvSpPr>
        <p:spPr>
          <a:xfrm>
            <a:off x="3219425" y="5529250"/>
            <a:ext cx="5643300" cy="2979900"/>
          </a:xfrm>
          <a:prstGeom prst="rect">
            <a:avLst/>
          </a:prstGeom>
          <a:noFill/>
          <a:ln>
            <a:noFill/>
          </a:ln>
        </p:spPr>
        <p:txBody>
          <a:bodyPr spcFirstLastPara="1" wrap="square" lIns="91425" tIns="45700" rIns="91425" bIns="45700" anchor="t" anchorCtr="0">
            <a:normAutofit/>
          </a:bodyPr>
          <a:lstStyle>
            <a:lvl1pPr marL="457200" lvl="0" indent="-323850" algn="l">
              <a:spcBef>
                <a:spcPts val="560"/>
              </a:spcBef>
              <a:spcAft>
                <a:spcPts val="0"/>
              </a:spcAft>
              <a:buClr>
                <a:schemeClr val="dk1"/>
              </a:buClr>
              <a:buSzPts val="1500"/>
              <a:buChar char="•"/>
              <a:defRPr/>
            </a:lvl1pPr>
            <a:lvl2pPr marL="914400" lvl="1" indent="-323850" algn="l">
              <a:spcBef>
                <a:spcPts val="480"/>
              </a:spcBef>
              <a:spcAft>
                <a:spcPts val="0"/>
              </a:spcAft>
              <a:buClr>
                <a:schemeClr val="dk1"/>
              </a:buClr>
              <a:buSzPts val="1500"/>
              <a:buChar char="–"/>
              <a:defRPr/>
            </a:lvl2pPr>
            <a:lvl3pPr marL="1371600" lvl="2" indent="-323850" algn="l">
              <a:spcBef>
                <a:spcPts val="400"/>
              </a:spcBef>
              <a:spcAft>
                <a:spcPts val="0"/>
              </a:spcAft>
              <a:buClr>
                <a:schemeClr val="dk1"/>
              </a:buClr>
              <a:buSzPts val="1500"/>
              <a:buChar char="•"/>
              <a:defRPr/>
            </a:lvl3pPr>
            <a:lvl4pPr marL="1828800" lvl="3" indent="-323850" algn="l">
              <a:spcBef>
                <a:spcPts val="360"/>
              </a:spcBef>
              <a:spcAft>
                <a:spcPts val="0"/>
              </a:spcAft>
              <a:buClr>
                <a:schemeClr val="dk1"/>
              </a:buClr>
              <a:buSzPts val="1500"/>
              <a:buChar char="–"/>
              <a:defRPr/>
            </a:lvl4pPr>
            <a:lvl5pPr marL="2286000" lvl="4" indent="-323850" algn="l">
              <a:spcBef>
                <a:spcPts val="360"/>
              </a:spcBef>
              <a:spcAft>
                <a:spcPts val="0"/>
              </a:spcAft>
              <a:buClr>
                <a:schemeClr val="dk1"/>
              </a:buClr>
              <a:buSzPts val="1500"/>
              <a:buChar char="»"/>
              <a:defRPr/>
            </a:lvl5pPr>
            <a:lvl6pPr marL="2743200" lvl="5" indent="-323850" algn="l">
              <a:spcBef>
                <a:spcPts val="360"/>
              </a:spcBef>
              <a:spcAft>
                <a:spcPts val="0"/>
              </a:spcAft>
              <a:buClr>
                <a:schemeClr val="dk1"/>
              </a:buClr>
              <a:buSzPts val="1500"/>
              <a:buChar char="•"/>
              <a:defRPr/>
            </a:lvl6pPr>
            <a:lvl7pPr marL="3200400" lvl="6" indent="-323850" algn="l">
              <a:spcBef>
                <a:spcPts val="360"/>
              </a:spcBef>
              <a:spcAft>
                <a:spcPts val="0"/>
              </a:spcAft>
              <a:buClr>
                <a:schemeClr val="dk1"/>
              </a:buClr>
              <a:buSzPts val="1500"/>
              <a:buChar char="•"/>
              <a:defRPr/>
            </a:lvl7pPr>
            <a:lvl8pPr marL="3657600" lvl="7" indent="-323850" algn="l">
              <a:spcBef>
                <a:spcPts val="360"/>
              </a:spcBef>
              <a:spcAft>
                <a:spcPts val="0"/>
              </a:spcAft>
              <a:buClr>
                <a:schemeClr val="dk1"/>
              </a:buClr>
              <a:buSzPts val="1500"/>
              <a:buChar char="•"/>
              <a:defRPr/>
            </a:lvl8pPr>
            <a:lvl9pPr marL="4114800" lvl="8" indent="-323850" algn="l">
              <a:spcBef>
                <a:spcPts val="360"/>
              </a:spcBef>
              <a:spcAft>
                <a:spcPts val="0"/>
              </a:spcAft>
              <a:buClr>
                <a:schemeClr val="dk1"/>
              </a:buClr>
              <a:buSzPts val="1500"/>
              <a:buChar char="•"/>
              <a:defRPr/>
            </a:lvl9pPr>
          </a:lstStyle>
          <a:p>
            <a:endParaRPr/>
          </a:p>
        </p:txBody>
      </p:sp>
      <p:sp>
        <p:nvSpPr>
          <p:cNvPr id="174" name="Google Shape;174;p6"/>
          <p:cNvSpPr txBox="1">
            <a:spLocks noGrp="1"/>
          </p:cNvSpPr>
          <p:nvPr>
            <p:ph type="body" idx="2"/>
          </p:nvPr>
        </p:nvSpPr>
        <p:spPr>
          <a:xfrm>
            <a:off x="9075569" y="5529250"/>
            <a:ext cx="5643300" cy="2979900"/>
          </a:xfrm>
          <a:prstGeom prst="rect">
            <a:avLst/>
          </a:prstGeom>
          <a:noFill/>
          <a:ln>
            <a:noFill/>
          </a:ln>
        </p:spPr>
        <p:txBody>
          <a:bodyPr spcFirstLastPara="1" wrap="square" lIns="91425" tIns="45700" rIns="91425" bIns="45700" anchor="t" anchorCtr="0">
            <a:normAutofit/>
          </a:bodyPr>
          <a:lstStyle>
            <a:lvl1pPr marL="457200" lvl="0" indent="-323850" algn="l">
              <a:spcBef>
                <a:spcPts val="560"/>
              </a:spcBef>
              <a:spcAft>
                <a:spcPts val="0"/>
              </a:spcAft>
              <a:buClr>
                <a:schemeClr val="dk1"/>
              </a:buClr>
              <a:buSzPts val="1500"/>
              <a:buChar char="•"/>
              <a:defRPr/>
            </a:lvl1pPr>
            <a:lvl2pPr marL="914400" lvl="1" indent="-323850" algn="l">
              <a:spcBef>
                <a:spcPts val="480"/>
              </a:spcBef>
              <a:spcAft>
                <a:spcPts val="0"/>
              </a:spcAft>
              <a:buClr>
                <a:schemeClr val="dk1"/>
              </a:buClr>
              <a:buSzPts val="1500"/>
              <a:buChar char="–"/>
              <a:defRPr/>
            </a:lvl2pPr>
            <a:lvl3pPr marL="1371600" lvl="2" indent="-323850" algn="l">
              <a:spcBef>
                <a:spcPts val="400"/>
              </a:spcBef>
              <a:spcAft>
                <a:spcPts val="0"/>
              </a:spcAft>
              <a:buClr>
                <a:schemeClr val="dk1"/>
              </a:buClr>
              <a:buSzPts val="1500"/>
              <a:buChar char="•"/>
              <a:defRPr/>
            </a:lvl3pPr>
            <a:lvl4pPr marL="1828800" lvl="3" indent="-323850" algn="l">
              <a:spcBef>
                <a:spcPts val="360"/>
              </a:spcBef>
              <a:spcAft>
                <a:spcPts val="0"/>
              </a:spcAft>
              <a:buClr>
                <a:schemeClr val="dk1"/>
              </a:buClr>
              <a:buSzPts val="1500"/>
              <a:buChar char="–"/>
              <a:defRPr/>
            </a:lvl4pPr>
            <a:lvl5pPr marL="2286000" lvl="4" indent="-323850" algn="l">
              <a:spcBef>
                <a:spcPts val="360"/>
              </a:spcBef>
              <a:spcAft>
                <a:spcPts val="0"/>
              </a:spcAft>
              <a:buClr>
                <a:schemeClr val="dk1"/>
              </a:buClr>
              <a:buSzPts val="1500"/>
              <a:buChar char="»"/>
              <a:defRPr/>
            </a:lvl5pPr>
            <a:lvl6pPr marL="2743200" lvl="5" indent="-323850" algn="l">
              <a:spcBef>
                <a:spcPts val="360"/>
              </a:spcBef>
              <a:spcAft>
                <a:spcPts val="0"/>
              </a:spcAft>
              <a:buClr>
                <a:schemeClr val="dk1"/>
              </a:buClr>
              <a:buSzPts val="1500"/>
              <a:buChar char="•"/>
              <a:defRPr/>
            </a:lvl6pPr>
            <a:lvl7pPr marL="3200400" lvl="6" indent="-323850" algn="l">
              <a:spcBef>
                <a:spcPts val="360"/>
              </a:spcBef>
              <a:spcAft>
                <a:spcPts val="0"/>
              </a:spcAft>
              <a:buClr>
                <a:schemeClr val="dk1"/>
              </a:buClr>
              <a:buSzPts val="1500"/>
              <a:buChar char="•"/>
              <a:defRPr/>
            </a:lvl7pPr>
            <a:lvl8pPr marL="3657600" lvl="7" indent="-323850" algn="l">
              <a:spcBef>
                <a:spcPts val="360"/>
              </a:spcBef>
              <a:spcAft>
                <a:spcPts val="0"/>
              </a:spcAft>
              <a:buClr>
                <a:schemeClr val="dk1"/>
              </a:buClr>
              <a:buSzPts val="1500"/>
              <a:buChar char="•"/>
              <a:defRPr/>
            </a:lvl8pPr>
            <a:lvl9pPr marL="4114800" lvl="8" indent="-323850" algn="l">
              <a:spcBef>
                <a:spcPts val="360"/>
              </a:spcBef>
              <a:spcAft>
                <a:spcPts val="0"/>
              </a:spcAft>
              <a:buClr>
                <a:schemeClr val="dk1"/>
              </a:buClr>
              <a:buSzPts val="1500"/>
              <a:buChar char="•"/>
              <a:defRPr/>
            </a:lvl9pPr>
          </a:lstStyle>
          <a:p>
            <a:endParaRPr/>
          </a:p>
        </p:txBody>
      </p:sp>
      <p:grpSp>
        <p:nvGrpSpPr>
          <p:cNvPr id="175" name="Google Shape;175;p6"/>
          <p:cNvGrpSpPr/>
          <p:nvPr/>
        </p:nvGrpSpPr>
        <p:grpSpPr>
          <a:xfrm>
            <a:off x="417483" y="242355"/>
            <a:ext cx="5851052" cy="1310243"/>
            <a:chOff x="0" y="-241102"/>
            <a:chExt cx="7801402" cy="1746991"/>
          </a:xfrm>
        </p:grpSpPr>
        <p:grpSp>
          <p:nvGrpSpPr>
            <p:cNvPr id="176" name="Google Shape;176;p6"/>
            <p:cNvGrpSpPr/>
            <p:nvPr/>
          </p:nvGrpSpPr>
          <p:grpSpPr>
            <a:xfrm>
              <a:off x="0" y="-241102"/>
              <a:ext cx="2173362" cy="520931"/>
              <a:chOff x="0" y="-47625"/>
              <a:chExt cx="429306" cy="102900"/>
            </a:xfrm>
          </p:grpSpPr>
          <p:sp>
            <p:nvSpPr>
              <p:cNvPr id="177" name="Google Shape;177;p6"/>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9" name="Google Shape;179;p6"/>
            <p:cNvGrpSpPr/>
            <p:nvPr/>
          </p:nvGrpSpPr>
          <p:grpSpPr>
            <a:xfrm>
              <a:off x="2571714" y="-241102"/>
              <a:ext cx="2173362" cy="520931"/>
              <a:chOff x="0" y="-47625"/>
              <a:chExt cx="429306" cy="102900"/>
            </a:xfrm>
          </p:grpSpPr>
          <p:sp>
            <p:nvSpPr>
              <p:cNvPr id="180" name="Google Shape;180;p6"/>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6"/>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82" name="Google Shape;182;p6"/>
            <p:cNvGrpSpPr/>
            <p:nvPr/>
          </p:nvGrpSpPr>
          <p:grpSpPr>
            <a:xfrm>
              <a:off x="1345333" y="575061"/>
              <a:ext cx="2173362" cy="520931"/>
              <a:chOff x="0" y="-47625"/>
              <a:chExt cx="429306" cy="102900"/>
            </a:xfrm>
          </p:grpSpPr>
          <p:sp>
            <p:nvSpPr>
              <p:cNvPr id="183" name="Google Shape;183;p6"/>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6"/>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85" name="Google Shape;185;p6"/>
            <p:cNvGrpSpPr/>
            <p:nvPr/>
          </p:nvGrpSpPr>
          <p:grpSpPr>
            <a:xfrm>
              <a:off x="3658396" y="563639"/>
              <a:ext cx="2173362" cy="520931"/>
              <a:chOff x="0" y="-47625"/>
              <a:chExt cx="429306" cy="102900"/>
            </a:xfrm>
          </p:grpSpPr>
          <p:sp>
            <p:nvSpPr>
              <p:cNvPr id="186" name="Google Shape;186;p6"/>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88" name="Google Shape;188;p6"/>
            <p:cNvGrpSpPr/>
            <p:nvPr/>
          </p:nvGrpSpPr>
          <p:grpSpPr>
            <a:xfrm>
              <a:off x="5314643" y="-241102"/>
              <a:ext cx="1191034" cy="520931"/>
              <a:chOff x="0" y="-47625"/>
              <a:chExt cx="235266" cy="102900"/>
            </a:xfrm>
          </p:grpSpPr>
          <p:sp>
            <p:nvSpPr>
              <p:cNvPr id="189" name="Google Shape;189;p6"/>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txBox="1"/>
              <p:nvPr/>
            </p:nvSpPr>
            <p:spPr>
              <a:xfrm>
                <a:off x="0" y="-47625"/>
                <a:ext cx="2352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91" name="Google Shape;191;p6"/>
            <p:cNvGrpSpPr/>
            <p:nvPr/>
          </p:nvGrpSpPr>
          <p:grpSpPr>
            <a:xfrm>
              <a:off x="6610368" y="563639"/>
              <a:ext cx="1191034" cy="520931"/>
              <a:chOff x="0" y="-47625"/>
              <a:chExt cx="235266" cy="102900"/>
            </a:xfrm>
          </p:grpSpPr>
          <p:sp>
            <p:nvSpPr>
              <p:cNvPr id="192" name="Google Shape;192;p6"/>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
              <p:cNvSpPr txBox="1"/>
              <p:nvPr/>
            </p:nvSpPr>
            <p:spPr>
              <a:xfrm>
                <a:off x="0" y="-47625"/>
                <a:ext cx="2352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94" name="Google Shape;194;p6"/>
            <p:cNvGrpSpPr/>
            <p:nvPr/>
          </p:nvGrpSpPr>
          <p:grpSpPr>
            <a:xfrm>
              <a:off x="0" y="586483"/>
              <a:ext cx="1202850" cy="498150"/>
              <a:chOff x="0" y="-47625"/>
              <a:chExt cx="237600" cy="98400"/>
            </a:xfrm>
          </p:grpSpPr>
          <p:sp>
            <p:nvSpPr>
              <p:cNvPr id="195" name="Google Shape;195;p6"/>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txBox="1"/>
              <p:nvPr/>
            </p:nvSpPr>
            <p:spPr>
              <a:xfrm>
                <a:off x="0" y="-47625"/>
                <a:ext cx="237600" cy="984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97" name="Google Shape;197;p6"/>
            <p:cNvGrpSpPr/>
            <p:nvPr/>
          </p:nvGrpSpPr>
          <p:grpSpPr>
            <a:xfrm>
              <a:off x="0" y="165164"/>
              <a:ext cx="4377448" cy="520931"/>
              <a:chOff x="0" y="-47625"/>
              <a:chExt cx="864681" cy="102900"/>
            </a:xfrm>
          </p:grpSpPr>
          <p:sp>
            <p:nvSpPr>
              <p:cNvPr id="198" name="Google Shape;198;p6"/>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txBox="1"/>
              <p:nvPr/>
            </p:nvSpPr>
            <p:spPr>
              <a:xfrm>
                <a:off x="0" y="-47625"/>
                <a:ext cx="8646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00" name="Google Shape;200;p6"/>
            <p:cNvGrpSpPr/>
            <p:nvPr/>
          </p:nvGrpSpPr>
          <p:grpSpPr>
            <a:xfrm>
              <a:off x="0" y="984958"/>
              <a:ext cx="4377448" cy="520931"/>
              <a:chOff x="0" y="-47625"/>
              <a:chExt cx="864681" cy="102900"/>
            </a:xfrm>
          </p:grpSpPr>
          <p:sp>
            <p:nvSpPr>
              <p:cNvPr id="201" name="Google Shape;201;p6"/>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txBox="1"/>
              <p:nvPr/>
            </p:nvSpPr>
            <p:spPr>
              <a:xfrm>
                <a:off x="0" y="-47625"/>
                <a:ext cx="8646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203" name="Google Shape;203;p6"/>
          <p:cNvGrpSpPr/>
          <p:nvPr/>
        </p:nvGrpSpPr>
        <p:grpSpPr>
          <a:xfrm>
            <a:off x="11999778" y="8693380"/>
            <a:ext cx="5851052" cy="1310243"/>
            <a:chOff x="2" y="-564"/>
            <a:chExt cx="7801403" cy="1746991"/>
          </a:xfrm>
        </p:grpSpPr>
        <p:grpSp>
          <p:nvGrpSpPr>
            <p:cNvPr id="204" name="Google Shape;204;p6"/>
            <p:cNvGrpSpPr/>
            <p:nvPr/>
          </p:nvGrpSpPr>
          <p:grpSpPr>
            <a:xfrm rot="10800000">
              <a:off x="5628043" y="1225496"/>
              <a:ext cx="2173362" cy="520931"/>
              <a:chOff x="0" y="-47625"/>
              <a:chExt cx="429306" cy="102900"/>
            </a:xfrm>
          </p:grpSpPr>
          <p:sp>
            <p:nvSpPr>
              <p:cNvPr id="205" name="Google Shape;205;p6"/>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07" name="Google Shape;207;p6"/>
            <p:cNvGrpSpPr/>
            <p:nvPr/>
          </p:nvGrpSpPr>
          <p:grpSpPr>
            <a:xfrm rot="10800000">
              <a:off x="3056329" y="1225496"/>
              <a:ext cx="2173362" cy="520931"/>
              <a:chOff x="0" y="-47625"/>
              <a:chExt cx="429306" cy="102900"/>
            </a:xfrm>
          </p:grpSpPr>
          <p:sp>
            <p:nvSpPr>
              <p:cNvPr id="208" name="Google Shape;208;p6"/>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10" name="Google Shape;210;p6"/>
            <p:cNvGrpSpPr/>
            <p:nvPr/>
          </p:nvGrpSpPr>
          <p:grpSpPr>
            <a:xfrm rot="10800000">
              <a:off x="4282710" y="409333"/>
              <a:ext cx="2173362" cy="520931"/>
              <a:chOff x="0" y="-47625"/>
              <a:chExt cx="429306" cy="102900"/>
            </a:xfrm>
          </p:grpSpPr>
          <p:sp>
            <p:nvSpPr>
              <p:cNvPr id="211" name="Google Shape;211;p6"/>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6"/>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13" name="Google Shape;213;p6"/>
            <p:cNvGrpSpPr/>
            <p:nvPr/>
          </p:nvGrpSpPr>
          <p:grpSpPr>
            <a:xfrm rot="10800000">
              <a:off x="1969648" y="420756"/>
              <a:ext cx="2173362" cy="520931"/>
              <a:chOff x="0" y="-47625"/>
              <a:chExt cx="429306" cy="102900"/>
            </a:xfrm>
          </p:grpSpPr>
          <p:sp>
            <p:nvSpPr>
              <p:cNvPr id="214" name="Google Shape;214;p6"/>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16" name="Google Shape;216;p6"/>
            <p:cNvGrpSpPr/>
            <p:nvPr/>
          </p:nvGrpSpPr>
          <p:grpSpPr>
            <a:xfrm rot="10800000">
              <a:off x="1295727" y="1225496"/>
              <a:ext cx="1191034" cy="520931"/>
              <a:chOff x="0" y="-47625"/>
              <a:chExt cx="235266" cy="102900"/>
            </a:xfrm>
          </p:grpSpPr>
          <p:sp>
            <p:nvSpPr>
              <p:cNvPr id="217" name="Google Shape;217;p6"/>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txBox="1"/>
              <p:nvPr/>
            </p:nvSpPr>
            <p:spPr>
              <a:xfrm>
                <a:off x="0" y="-47625"/>
                <a:ext cx="2352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19" name="Google Shape;219;p6"/>
            <p:cNvGrpSpPr/>
            <p:nvPr/>
          </p:nvGrpSpPr>
          <p:grpSpPr>
            <a:xfrm rot="10800000">
              <a:off x="2" y="420756"/>
              <a:ext cx="1191034" cy="520931"/>
              <a:chOff x="0" y="-47625"/>
              <a:chExt cx="235266" cy="102900"/>
            </a:xfrm>
          </p:grpSpPr>
          <p:sp>
            <p:nvSpPr>
              <p:cNvPr id="220" name="Google Shape;220;p6"/>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txBox="1"/>
              <p:nvPr/>
            </p:nvSpPr>
            <p:spPr>
              <a:xfrm>
                <a:off x="0" y="-47625"/>
                <a:ext cx="2352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22" name="Google Shape;222;p6"/>
            <p:cNvGrpSpPr/>
            <p:nvPr/>
          </p:nvGrpSpPr>
          <p:grpSpPr>
            <a:xfrm rot="10800000">
              <a:off x="6598555" y="420693"/>
              <a:ext cx="1202850" cy="498150"/>
              <a:chOff x="0" y="-47625"/>
              <a:chExt cx="237600" cy="98400"/>
            </a:xfrm>
          </p:grpSpPr>
          <p:sp>
            <p:nvSpPr>
              <p:cNvPr id="223" name="Google Shape;223;p6"/>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txBox="1"/>
              <p:nvPr/>
            </p:nvSpPr>
            <p:spPr>
              <a:xfrm>
                <a:off x="0" y="-47625"/>
                <a:ext cx="237600" cy="984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25" name="Google Shape;225;p6"/>
            <p:cNvGrpSpPr/>
            <p:nvPr/>
          </p:nvGrpSpPr>
          <p:grpSpPr>
            <a:xfrm rot="10800000">
              <a:off x="3423956" y="819231"/>
              <a:ext cx="4377448" cy="520931"/>
              <a:chOff x="0" y="-47625"/>
              <a:chExt cx="864681" cy="102900"/>
            </a:xfrm>
          </p:grpSpPr>
          <p:sp>
            <p:nvSpPr>
              <p:cNvPr id="226" name="Google Shape;226;p6"/>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txBox="1"/>
              <p:nvPr/>
            </p:nvSpPr>
            <p:spPr>
              <a:xfrm>
                <a:off x="0" y="-47625"/>
                <a:ext cx="8646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28" name="Google Shape;228;p6"/>
            <p:cNvGrpSpPr/>
            <p:nvPr/>
          </p:nvGrpSpPr>
          <p:grpSpPr>
            <a:xfrm rot="10800000">
              <a:off x="3423956" y="-564"/>
              <a:ext cx="4377448" cy="520931"/>
              <a:chOff x="0" y="-47625"/>
              <a:chExt cx="864681" cy="102900"/>
            </a:xfrm>
          </p:grpSpPr>
          <p:sp>
            <p:nvSpPr>
              <p:cNvPr id="229" name="Google Shape;229;p6"/>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F3D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txBox="1"/>
              <p:nvPr/>
            </p:nvSpPr>
            <p:spPr>
              <a:xfrm>
                <a:off x="0" y="-47625"/>
                <a:ext cx="8646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231" name="Google Shape;231;p6"/>
          <p:cNvSpPr/>
          <p:nvPr/>
        </p:nvSpPr>
        <p:spPr>
          <a:xfrm>
            <a:off x="14123600" y="4763750"/>
            <a:ext cx="836443" cy="1333460"/>
          </a:xfrm>
          <a:custGeom>
            <a:avLst/>
            <a:gdLst/>
            <a:ahLst/>
            <a:cxnLst/>
            <a:rect l="l" t="t" r="r" b="b"/>
            <a:pathLst>
              <a:path w="836443" h="1333460" extrusionOk="0">
                <a:moveTo>
                  <a:pt x="0" y="0"/>
                </a:moveTo>
                <a:lnTo>
                  <a:pt x="836443" y="0"/>
                </a:lnTo>
                <a:lnTo>
                  <a:pt x="836443" y="1333460"/>
                </a:lnTo>
                <a:lnTo>
                  <a:pt x="0" y="1333460"/>
                </a:lnTo>
                <a:lnTo>
                  <a:pt x="0" y="0"/>
                </a:lnTo>
                <a:close/>
              </a:path>
            </a:pathLst>
          </a:custGeom>
          <a:blipFill rotWithShape="1">
            <a:blip r:embed="rId2">
              <a:alphaModFix/>
            </a:blip>
            <a:stretch>
              <a:fillRect/>
            </a:stretch>
          </a:blipFill>
          <a:ln>
            <a:noFill/>
          </a:ln>
        </p:spPr>
      </p:sp>
      <p:grpSp>
        <p:nvGrpSpPr>
          <p:cNvPr id="232" name="Google Shape;232;p6"/>
          <p:cNvGrpSpPr/>
          <p:nvPr/>
        </p:nvGrpSpPr>
        <p:grpSpPr>
          <a:xfrm rot="2821244">
            <a:off x="16959832" y="165852"/>
            <a:ext cx="1057608" cy="1194515"/>
            <a:chOff x="-95789" y="-89371"/>
            <a:chExt cx="1410145" cy="1592687"/>
          </a:xfrm>
        </p:grpSpPr>
        <p:grpSp>
          <p:nvGrpSpPr>
            <p:cNvPr id="233" name="Google Shape;233;p6"/>
            <p:cNvGrpSpPr/>
            <p:nvPr/>
          </p:nvGrpSpPr>
          <p:grpSpPr>
            <a:xfrm rot="-2821068">
              <a:off x="134816" y="282908"/>
              <a:ext cx="943563" cy="1040889"/>
              <a:chOff x="0" y="-47625"/>
              <a:chExt cx="343200" cy="378600"/>
            </a:xfrm>
          </p:grpSpPr>
          <p:sp>
            <p:nvSpPr>
              <p:cNvPr id="234" name="Google Shape;234;p6"/>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txBox="1"/>
              <p:nvPr/>
            </p:nvSpPr>
            <p:spPr>
              <a:xfrm>
                <a:off x="0" y="-47625"/>
                <a:ext cx="343200" cy="378600"/>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36" name="Google Shape;236;p6"/>
            <p:cNvGrpSpPr/>
            <p:nvPr/>
          </p:nvGrpSpPr>
          <p:grpSpPr>
            <a:xfrm rot="-2821068">
              <a:off x="140189" y="90147"/>
              <a:ext cx="943563" cy="1040889"/>
              <a:chOff x="0" y="-47625"/>
              <a:chExt cx="343200" cy="378600"/>
            </a:xfrm>
          </p:grpSpPr>
          <p:sp>
            <p:nvSpPr>
              <p:cNvPr id="237" name="Google Shape;237;p6"/>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txBox="1"/>
              <p:nvPr/>
            </p:nvSpPr>
            <p:spPr>
              <a:xfrm>
                <a:off x="0" y="-47625"/>
                <a:ext cx="343200" cy="378600"/>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39" name="Google Shape;239;p6"/>
            <p:cNvGrpSpPr/>
            <p:nvPr/>
          </p:nvGrpSpPr>
          <p:grpSpPr>
            <a:xfrm>
              <a:off x="625032" y="253444"/>
              <a:ext cx="69946" cy="699550"/>
              <a:chOff x="0" y="-47625"/>
              <a:chExt cx="31856" cy="318600"/>
            </a:xfrm>
          </p:grpSpPr>
          <p:sp>
            <p:nvSpPr>
              <p:cNvPr id="240" name="Google Shape;240;p6"/>
              <p:cNvSpPr/>
              <p:nvPr/>
            </p:nvSpPr>
            <p:spPr>
              <a:xfrm>
                <a:off x="0" y="0"/>
                <a:ext cx="31856" cy="270933"/>
              </a:xfrm>
              <a:custGeom>
                <a:avLst/>
                <a:gdLst/>
                <a:ahLst/>
                <a:cxnLst/>
                <a:rect l="l" t="t" r="r" b="b"/>
                <a:pathLst>
                  <a:path w="31856" h="270933" extrusionOk="0">
                    <a:moveTo>
                      <a:pt x="15928" y="0"/>
                    </a:moveTo>
                    <a:lnTo>
                      <a:pt x="15928" y="0"/>
                    </a:lnTo>
                    <a:cubicBezTo>
                      <a:pt x="20153" y="0"/>
                      <a:pt x="24204" y="1678"/>
                      <a:pt x="27191" y="4665"/>
                    </a:cubicBezTo>
                    <a:cubicBezTo>
                      <a:pt x="30178" y="7652"/>
                      <a:pt x="31856" y="11704"/>
                      <a:pt x="31856" y="15928"/>
                    </a:cubicBezTo>
                    <a:lnTo>
                      <a:pt x="31856" y="255005"/>
                    </a:lnTo>
                    <a:cubicBezTo>
                      <a:pt x="31856" y="259230"/>
                      <a:pt x="30178" y="263281"/>
                      <a:pt x="27191" y="266268"/>
                    </a:cubicBezTo>
                    <a:cubicBezTo>
                      <a:pt x="24204" y="269255"/>
                      <a:pt x="20153" y="270933"/>
                      <a:pt x="15928" y="270933"/>
                    </a:cubicBezTo>
                    <a:lnTo>
                      <a:pt x="15928" y="270933"/>
                    </a:lnTo>
                    <a:cubicBezTo>
                      <a:pt x="7131" y="270933"/>
                      <a:pt x="0" y="263802"/>
                      <a:pt x="0" y="255005"/>
                    </a:cubicBezTo>
                    <a:lnTo>
                      <a:pt x="0" y="15928"/>
                    </a:lnTo>
                    <a:cubicBezTo>
                      <a:pt x="0" y="7131"/>
                      <a:pt x="7131" y="0"/>
                      <a:pt x="15928"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txBox="1"/>
              <p:nvPr/>
            </p:nvSpPr>
            <p:spPr>
              <a:xfrm>
                <a:off x="0" y="-47625"/>
                <a:ext cx="31800" cy="318600"/>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42" name="Google Shape;242;p6"/>
            <p:cNvGrpSpPr/>
            <p:nvPr/>
          </p:nvGrpSpPr>
          <p:grpSpPr>
            <a:xfrm rot="5400000">
              <a:off x="675978" y="305678"/>
              <a:ext cx="72520" cy="699550"/>
              <a:chOff x="0" y="-47625"/>
              <a:chExt cx="33028" cy="318600"/>
            </a:xfrm>
          </p:grpSpPr>
          <p:sp>
            <p:nvSpPr>
              <p:cNvPr id="243" name="Google Shape;243;p6"/>
              <p:cNvSpPr/>
              <p:nvPr/>
            </p:nvSpPr>
            <p:spPr>
              <a:xfrm>
                <a:off x="0" y="0"/>
                <a:ext cx="33028" cy="270933"/>
              </a:xfrm>
              <a:custGeom>
                <a:avLst/>
                <a:gdLst/>
                <a:ahLst/>
                <a:cxnLst/>
                <a:rect l="l" t="t" r="r" b="b"/>
                <a:pathLst>
                  <a:path w="33028" h="270933" extrusionOk="0">
                    <a:moveTo>
                      <a:pt x="16514" y="0"/>
                    </a:moveTo>
                    <a:lnTo>
                      <a:pt x="16514" y="0"/>
                    </a:lnTo>
                    <a:cubicBezTo>
                      <a:pt x="25635" y="0"/>
                      <a:pt x="33028" y="7394"/>
                      <a:pt x="33028" y="16514"/>
                    </a:cubicBezTo>
                    <a:lnTo>
                      <a:pt x="33028" y="254419"/>
                    </a:lnTo>
                    <a:cubicBezTo>
                      <a:pt x="33028" y="258799"/>
                      <a:pt x="31288" y="262999"/>
                      <a:pt x="28191" y="266096"/>
                    </a:cubicBezTo>
                    <a:cubicBezTo>
                      <a:pt x="25094" y="269193"/>
                      <a:pt x="20894" y="270933"/>
                      <a:pt x="16514" y="270933"/>
                    </a:cubicBezTo>
                    <a:lnTo>
                      <a:pt x="16514" y="270933"/>
                    </a:lnTo>
                    <a:cubicBezTo>
                      <a:pt x="7394" y="270933"/>
                      <a:pt x="0" y="263540"/>
                      <a:pt x="0" y="254419"/>
                    </a:cubicBezTo>
                    <a:lnTo>
                      <a:pt x="0" y="16514"/>
                    </a:lnTo>
                    <a:cubicBezTo>
                      <a:pt x="0" y="12134"/>
                      <a:pt x="1740" y="7934"/>
                      <a:pt x="4837" y="4837"/>
                    </a:cubicBezTo>
                    <a:cubicBezTo>
                      <a:pt x="7934" y="1740"/>
                      <a:pt x="12134" y="0"/>
                      <a:pt x="16514"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6"/>
              <p:cNvSpPr txBox="1"/>
              <p:nvPr/>
            </p:nvSpPr>
            <p:spPr>
              <a:xfrm>
                <a:off x="0" y="-47625"/>
                <a:ext cx="33000" cy="318600"/>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5"/>
        <p:cNvGrpSpPr/>
        <p:nvPr/>
      </p:nvGrpSpPr>
      <p:grpSpPr>
        <a:xfrm>
          <a:off x="0" y="0"/>
          <a:ext cx="0" cy="0"/>
          <a:chOff x="0" y="0"/>
          <a:chExt cx="0" cy="0"/>
        </a:xfrm>
      </p:grpSpPr>
      <p:sp>
        <p:nvSpPr>
          <p:cNvPr id="246" name="Google Shape;246;p7"/>
          <p:cNvSpPr txBox="1">
            <a:spLocks noGrp="1"/>
          </p:cNvSpPr>
          <p:nvPr>
            <p:ph type="title"/>
          </p:nvPr>
        </p:nvSpPr>
        <p:spPr>
          <a:xfrm>
            <a:off x="576300" y="2672488"/>
            <a:ext cx="16500000" cy="1143000"/>
          </a:xfrm>
          <a:prstGeom prst="rect">
            <a:avLst/>
          </a:prstGeom>
          <a:noFill/>
          <a:ln>
            <a:noFill/>
          </a:ln>
        </p:spPr>
        <p:txBody>
          <a:bodyPr spcFirstLastPara="1" wrap="square" lIns="91425" tIns="45700" rIns="91425" bIns="45700" anchor="ctr" anchorCtr="0">
            <a:normAutofit/>
          </a:bodyPr>
          <a:lstStyle>
            <a:lvl1pPr lvl="0">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7" name="Google Shape;247;p7"/>
          <p:cNvSpPr txBox="1">
            <a:spLocks noGrp="1"/>
          </p:cNvSpPr>
          <p:nvPr>
            <p:ph type="body" idx="1"/>
          </p:nvPr>
        </p:nvSpPr>
        <p:spPr>
          <a:xfrm>
            <a:off x="1528775" y="5556275"/>
            <a:ext cx="5014200" cy="3951300"/>
          </a:xfrm>
          <a:prstGeom prst="rect">
            <a:avLst/>
          </a:prstGeom>
          <a:noFill/>
          <a:ln>
            <a:noFill/>
          </a:ln>
        </p:spPr>
        <p:txBody>
          <a:bodyPr spcFirstLastPara="1" wrap="square" lIns="91425" tIns="45700" rIns="91425" bIns="45700" anchor="t" anchorCtr="0">
            <a:normAutofit/>
          </a:bodyPr>
          <a:lstStyle>
            <a:lvl1pPr marL="457200" lvl="0" indent="-323850" algn="l">
              <a:spcBef>
                <a:spcPts val="480"/>
              </a:spcBef>
              <a:spcAft>
                <a:spcPts val="0"/>
              </a:spcAft>
              <a:buClr>
                <a:schemeClr val="dk1"/>
              </a:buClr>
              <a:buSzPts val="1500"/>
              <a:buChar char="•"/>
              <a:defRPr/>
            </a:lvl1pPr>
            <a:lvl2pPr marL="914400" lvl="1" indent="-323850" algn="l">
              <a:spcBef>
                <a:spcPts val="400"/>
              </a:spcBef>
              <a:spcAft>
                <a:spcPts val="0"/>
              </a:spcAft>
              <a:buClr>
                <a:schemeClr val="dk1"/>
              </a:buClr>
              <a:buSzPts val="1500"/>
              <a:buChar char="–"/>
              <a:defRPr/>
            </a:lvl2pPr>
            <a:lvl3pPr marL="1371600" lvl="2" indent="-323850" algn="l">
              <a:spcBef>
                <a:spcPts val="360"/>
              </a:spcBef>
              <a:spcAft>
                <a:spcPts val="0"/>
              </a:spcAft>
              <a:buClr>
                <a:schemeClr val="dk1"/>
              </a:buClr>
              <a:buSzPts val="1500"/>
              <a:buChar char="•"/>
              <a:defRPr/>
            </a:lvl3pPr>
            <a:lvl4pPr marL="1828800" lvl="3" indent="-323850" algn="l">
              <a:spcBef>
                <a:spcPts val="320"/>
              </a:spcBef>
              <a:spcAft>
                <a:spcPts val="0"/>
              </a:spcAft>
              <a:buClr>
                <a:schemeClr val="dk1"/>
              </a:buClr>
              <a:buSzPts val="1500"/>
              <a:buChar char="–"/>
              <a:defRPr/>
            </a:lvl4pPr>
            <a:lvl5pPr marL="2286000" lvl="4" indent="-323850" algn="l">
              <a:spcBef>
                <a:spcPts val="320"/>
              </a:spcBef>
              <a:spcAft>
                <a:spcPts val="0"/>
              </a:spcAft>
              <a:buClr>
                <a:schemeClr val="dk1"/>
              </a:buClr>
              <a:buSzPts val="1500"/>
              <a:buChar char="»"/>
              <a:defRPr/>
            </a:lvl5pPr>
            <a:lvl6pPr marL="2743200" lvl="5" indent="-323850" algn="l">
              <a:spcBef>
                <a:spcPts val="320"/>
              </a:spcBef>
              <a:spcAft>
                <a:spcPts val="0"/>
              </a:spcAft>
              <a:buClr>
                <a:schemeClr val="dk1"/>
              </a:buClr>
              <a:buSzPts val="1500"/>
              <a:buChar char="•"/>
              <a:defRPr/>
            </a:lvl6pPr>
            <a:lvl7pPr marL="3200400" lvl="6" indent="-323850" algn="l">
              <a:spcBef>
                <a:spcPts val="320"/>
              </a:spcBef>
              <a:spcAft>
                <a:spcPts val="0"/>
              </a:spcAft>
              <a:buClr>
                <a:schemeClr val="dk1"/>
              </a:buClr>
              <a:buSzPts val="1500"/>
              <a:buChar char="•"/>
              <a:defRPr/>
            </a:lvl7pPr>
            <a:lvl8pPr marL="3657600" lvl="7" indent="-323850" algn="l">
              <a:spcBef>
                <a:spcPts val="320"/>
              </a:spcBef>
              <a:spcAft>
                <a:spcPts val="0"/>
              </a:spcAft>
              <a:buClr>
                <a:schemeClr val="dk1"/>
              </a:buClr>
              <a:buSzPts val="1500"/>
              <a:buChar char="•"/>
              <a:defRPr/>
            </a:lvl8pPr>
            <a:lvl9pPr marL="4114800" lvl="8" indent="-323850" algn="l">
              <a:spcBef>
                <a:spcPts val="320"/>
              </a:spcBef>
              <a:spcAft>
                <a:spcPts val="0"/>
              </a:spcAft>
              <a:buClr>
                <a:schemeClr val="dk1"/>
              </a:buClr>
              <a:buSzPts val="1500"/>
              <a:buChar char="•"/>
              <a:defRPr/>
            </a:lvl9pPr>
          </a:lstStyle>
          <a:p>
            <a:endParaRPr/>
          </a:p>
        </p:txBody>
      </p:sp>
      <p:sp>
        <p:nvSpPr>
          <p:cNvPr id="248" name="Google Shape;248;p7"/>
          <p:cNvSpPr txBox="1">
            <a:spLocks noGrp="1"/>
          </p:cNvSpPr>
          <p:nvPr>
            <p:ph type="body" idx="2"/>
          </p:nvPr>
        </p:nvSpPr>
        <p:spPr>
          <a:xfrm>
            <a:off x="6726129" y="5556275"/>
            <a:ext cx="5016000" cy="3951300"/>
          </a:xfrm>
          <a:prstGeom prst="rect">
            <a:avLst/>
          </a:prstGeom>
          <a:noFill/>
          <a:ln>
            <a:noFill/>
          </a:ln>
        </p:spPr>
        <p:txBody>
          <a:bodyPr spcFirstLastPara="1" wrap="square" lIns="91425" tIns="45700" rIns="91425" bIns="45700" anchor="t" anchorCtr="0">
            <a:normAutofit/>
          </a:bodyPr>
          <a:lstStyle>
            <a:lvl1pPr marL="457200" lvl="0" indent="-323850" algn="l">
              <a:spcBef>
                <a:spcPts val="480"/>
              </a:spcBef>
              <a:spcAft>
                <a:spcPts val="0"/>
              </a:spcAft>
              <a:buClr>
                <a:schemeClr val="dk1"/>
              </a:buClr>
              <a:buSzPts val="1500"/>
              <a:buChar char="•"/>
              <a:defRPr/>
            </a:lvl1pPr>
            <a:lvl2pPr marL="914400" lvl="1" indent="-323850" algn="l">
              <a:spcBef>
                <a:spcPts val="400"/>
              </a:spcBef>
              <a:spcAft>
                <a:spcPts val="0"/>
              </a:spcAft>
              <a:buClr>
                <a:schemeClr val="dk1"/>
              </a:buClr>
              <a:buSzPts val="1500"/>
              <a:buChar char="–"/>
              <a:defRPr/>
            </a:lvl2pPr>
            <a:lvl3pPr marL="1371600" lvl="2" indent="-323850" algn="l">
              <a:spcBef>
                <a:spcPts val="360"/>
              </a:spcBef>
              <a:spcAft>
                <a:spcPts val="0"/>
              </a:spcAft>
              <a:buClr>
                <a:schemeClr val="dk1"/>
              </a:buClr>
              <a:buSzPts val="1500"/>
              <a:buChar char="•"/>
              <a:defRPr/>
            </a:lvl3pPr>
            <a:lvl4pPr marL="1828800" lvl="3" indent="-323850" algn="l">
              <a:spcBef>
                <a:spcPts val="320"/>
              </a:spcBef>
              <a:spcAft>
                <a:spcPts val="0"/>
              </a:spcAft>
              <a:buClr>
                <a:schemeClr val="dk1"/>
              </a:buClr>
              <a:buSzPts val="1500"/>
              <a:buChar char="–"/>
              <a:defRPr/>
            </a:lvl4pPr>
            <a:lvl5pPr marL="2286000" lvl="4" indent="-323850" algn="l">
              <a:spcBef>
                <a:spcPts val="320"/>
              </a:spcBef>
              <a:spcAft>
                <a:spcPts val="0"/>
              </a:spcAft>
              <a:buClr>
                <a:schemeClr val="dk1"/>
              </a:buClr>
              <a:buSzPts val="1500"/>
              <a:buChar char="»"/>
              <a:defRPr/>
            </a:lvl5pPr>
            <a:lvl6pPr marL="2743200" lvl="5" indent="-323850" algn="l">
              <a:spcBef>
                <a:spcPts val="320"/>
              </a:spcBef>
              <a:spcAft>
                <a:spcPts val="0"/>
              </a:spcAft>
              <a:buClr>
                <a:schemeClr val="dk1"/>
              </a:buClr>
              <a:buSzPts val="1500"/>
              <a:buChar char="•"/>
              <a:defRPr/>
            </a:lvl6pPr>
            <a:lvl7pPr marL="3200400" lvl="6" indent="-323850" algn="l">
              <a:spcBef>
                <a:spcPts val="320"/>
              </a:spcBef>
              <a:spcAft>
                <a:spcPts val="0"/>
              </a:spcAft>
              <a:buClr>
                <a:schemeClr val="dk1"/>
              </a:buClr>
              <a:buSzPts val="1500"/>
              <a:buChar char="•"/>
              <a:defRPr/>
            </a:lvl7pPr>
            <a:lvl8pPr marL="3657600" lvl="7" indent="-323850" algn="l">
              <a:spcBef>
                <a:spcPts val="320"/>
              </a:spcBef>
              <a:spcAft>
                <a:spcPts val="0"/>
              </a:spcAft>
              <a:buClr>
                <a:schemeClr val="dk1"/>
              </a:buClr>
              <a:buSzPts val="1500"/>
              <a:buChar char="•"/>
              <a:defRPr/>
            </a:lvl8pPr>
            <a:lvl9pPr marL="4114800" lvl="8" indent="-323850" algn="l">
              <a:spcBef>
                <a:spcPts val="320"/>
              </a:spcBef>
              <a:spcAft>
                <a:spcPts val="0"/>
              </a:spcAft>
              <a:buClr>
                <a:schemeClr val="dk1"/>
              </a:buClr>
              <a:buSzPts val="1500"/>
              <a:buChar char="•"/>
              <a:defRPr/>
            </a:lvl9pPr>
          </a:lstStyle>
          <a:p>
            <a:endParaRPr/>
          </a:p>
        </p:txBody>
      </p:sp>
      <p:grpSp>
        <p:nvGrpSpPr>
          <p:cNvPr id="249" name="Google Shape;249;p7"/>
          <p:cNvGrpSpPr/>
          <p:nvPr/>
        </p:nvGrpSpPr>
        <p:grpSpPr>
          <a:xfrm>
            <a:off x="11999778" y="8693380"/>
            <a:ext cx="5851052" cy="1310243"/>
            <a:chOff x="2" y="-564"/>
            <a:chExt cx="7801403" cy="1746991"/>
          </a:xfrm>
        </p:grpSpPr>
        <p:grpSp>
          <p:nvGrpSpPr>
            <p:cNvPr id="250" name="Google Shape;250;p7"/>
            <p:cNvGrpSpPr/>
            <p:nvPr/>
          </p:nvGrpSpPr>
          <p:grpSpPr>
            <a:xfrm rot="10800000">
              <a:off x="5628043" y="1225496"/>
              <a:ext cx="2173362" cy="520931"/>
              <a:chOff x="0" y="-47625"/>
              <a:chExt cx="429306" cy="102900"/>
            </a:xfrm>
          </p:grpSpPr>
          <p:sp>
            <p:nvSpPr>
              <p:cNvPr id="251" name="Google Shape;251;p7"/>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7"/>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53" name="Google Shape;253;p7"/>
            <p:cNvGrpSpPr/>
            <p:nvPr/>
          </p:nvGrpSpPr>
          <p:grpSpPr>
            <a:xfrm rot="10800000">
              <a:off x="3056329" y="1225496"/>
              <a:ext cx="2173362" cy="520931"/>
              <a:chOff x="0" y="-47625"/>
              <a:chExt cx="429306" cy="102900"/>
            </a:xfrm>
          </p:grpSpPr>
          <p:sp>
            <p:nvSpPr>
              <p:cNvPr id="254" name="Google Shape;254;p7"/>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7"/>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56" name="Google Shape;256;p7"/>
            <p:cNvGrpSpPr/>
            <p:nvPr/>
          </p:nvGrpSpPr>
          <p:grpSpPr>
            <a:xfrm rot="10800000">
              <a:off x="4282710" y="409333"/>
              <a:ext cx="2173362" cy="520931"/>
              <a:chOff x="0" y="-47625"/>
              <a:chExt cx="429306" cy="102900"/>
            </a:xfrm>
          </p:grpSpPr>
          <p:sp>
            <p:nvSpPr>
              <p:cNvPr id="257" name="Google Shape;257;p7"/>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7"/>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59" name="Google Shape;259;p7"/>
            <p:cNvGrpSpPr/>
            <p:nvPr/>
          </p:nvGrpSpPr>
          <p:grpSpPr>
            <a:xfrm rot="10800000">
              <a:off x="1969648" y="420756"/>
              <a:ext cx="2173362" cy="520931"/>
              <a:chOff x="0" y="-47625"/>
              <a:chExt cx="429306" cy="102900"/>
            </a:xfrm>
          </p:grpSpPr>
          <p:sp>
            <p:nvSpPr>
              <p:cNvPr id="260" name="Google Shape;260;p7"/>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7"/>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62" name="Google Shape;262;p7"/>
            <p:cNvGrpSpPr/>
            <p:nvPr/>
          </p:nvGrpSpPr>
          <p:grpSpPr>
            <a:xfrm rot="10800000">
              <a:off x="1295727" y="1225496"/>
              <a:ext cx="1191034" cy="520931"/>
              <a:chOff x="0" y="-47625"/>
              <a:chExt cx="235266" cy="102900"/>
            </a:xfrm>
          </p:grpSpPr>
          <p:sp>
            <p:nvSpPr>
              <p:cNvPr id="263" name="Google Shape;263;p7"/>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txBox="1"/>
              <p:nvPr/>
            </p:nvSpPr>
            <p:spPr>
              <a:xfrm>
                <a:off x="0" y="-47625"/>
                <a:ext cx="2352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65" name="Google Shape;265;p7"/>
            <p:cNvGrpSpPr/>
            <p:nvPr/>
          </p:nvGrpSpPr>
          <p:grpSpPr>
            <a:xfrm rot="10800000">
              <a:off x="2" y="420756"/>
              <a:ext cx="1191034" cy="520931"/>
              <a:chOff x="0" y="-47625"/>
              <a:chExt cx="235266" cy="102900"/>
            </a:xfrm>
          </p:grpSpPr>
          <p:sp>
            <p:nvSpPr>
              <p:cNvPr id="266" name="Google Shape;266;p7"/>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7"/>
              <p:cNvSpPr txBox="1"/>
              <p:nvPr/>
            </p:nvSpPr>
            <p:spPr>
              <a:xfrm>
                <a:off x="0" y="-47625"/>
                <a:ext cx="2352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68" name="Google Shape;268;p7"/>
            <p:cNvGrpSpPr/>
            <p:nvPr/>
          </p:nvGrpSpPr>
          <p:grpSpPr>
            <a:xfrm rot="10800000">
              <a:off x="6598555" y="420693"/>
              <a:ext cx="1202850" cy="498150"/>
              <a:chOff x="0" y="-47625"/>
              <a:chExt cx="237600" cy="98400"/>
            </a:xfrm>
          </p:grpSpPr>
          <p:sp>
            <p:nvSpPr>
              <p:cNvPr id="269" name="Google Shape;269;p7"/>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txBox="1"/>
              <p:nvPr/>
            </p:nvSpPr>
            <p:spPr>
              <a:xfrm>
                <a:off x="0" y="-47625"/>
                <a:ext cx="237600" cy="984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71" name="Google Shape;271;p7"/>
            <p:cNvGrpSpPr/>
            <p:nvPr/>
          </p:nvGrpSpPr>
          <p:grpSpPr>
            <a:xfrm rot="10800000">
              <a:off x="3423956" y="819231"/>
              <a:ext cx="4377448" cy="520931"/>
              <a:chOff x="0" y="-47625"/>
              <a:chExt cx="864681" cy="102900"/>
            </a:xfrm>
          </p:grpSpPr>
          <p:sp>
            <p:nvSpPr>
              <p:cNvPr id="272" name="Google Shape;272;p7"/>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txBox="1"/>
              <p:nvPr/>
            </p:nvSpPr>
            <p:spPr>
              <a:xfrm>
                <a:off x="0" y="-47625"/>
                <a:ext cx="8646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74" name="Google Shape;274;p7"/>
            <p:cNvGrpSpPr/>
            <p:nvPr/>
          </p:nvGrpSpPr>
          <p:grpSpPr>
            <a:xfrm rot="10800000">
              <a:off x="3423956" y="-564"/>
              <a:ext cx="4377448" cy="520931"/>
              <a:chOff x="0" y="-47625"/>
              <a:chExt cx="864681" cy="102900"/>
            </a:xfrm>
          </p:grpSpPr>
          <p:sp>
            <p:nvSpPr>
              <p:cNvPr id="275" name="Google Shape;275;p7"/>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F3D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txBox="1"/>
              <p:nvPr/>
            </p:nvSpPr>
            <p:spPr>
              <a:xfrm>
                <a:off x="0" y="-47625"/>
                <a:ext cx="8646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277" name="Google Shape;277;p7"/>
          <p:cNvGrpSpPr/>
          <p:nvPr/>
        </p:nvGrpSpPr>
        <p:grpSpPr>
          <a:xfrm rot="2821244">
            <a:off x="16959832" y="165852"/>
            <a:ext cx="1057608" cy="1194515"/>
            <a:chOff x="-95789" y="-89371"/>
            <a:chExt cx="1410145" cy="1592687"/>
          </a:xfrm>
        </p:grpSpPr>
        <p:grpSp>
          <p:nvGrpSpPr>
            <p:cNvPr id="278" name="Google Shape;278;p7"/>
            <p:cNvGrpSpPr/>
            <p:nvPr/>
          </p:nvGrpSpPr>
          <p:grpSpPr>
            <a:xfrm rot="-2821068">
              <a:off x="134816" y="282908"/>
              <a:ext cx="943563" cy="1040889"/>
              <a:chOff x="0" y="-47625"/>
              <a:chExt cx="343200" cy="378600"/>
            </a:xfrm>
          </p:grpSpPr>
          <p:sp>
            <p:nvSpPr>
              <p:cNvPr id="279" name="Google Shape;279;p7"/>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txBox="1"/>
              <p:nvPr/>
            </p:nvSpPr>
            <p:spPr>
              <a:xfrm>
                <a:off x="0" y="-47625"/>
                <a:ext cx="343200" cy="378600"/>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81" name="Google Shape;281;p7"/>
            <p:cNvGrpSpPr/>
            <p:nvPr/>
          </p:nvGrpSpPr>
          <p:grpSpPr>
            <a:xfrm rot="-2821068">
              <a:off x="140189" y="90147"/>
              <a:ext cx="943563" cy="1040889"/>
              <a:chOff x="0" y="-47625"/>
              <a:chExt cx="343200" cy="378600"/>
            </a:xfrm>
          </p:grpSpPr>
          <p:sp>
            <p:nvSpPr>
              <p:cNvPr id="282" name="Google Shape;282;p7"/>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7"/>
              <p:cNvSpPr txBox="1"/>
              <p:nvPr/>
            </p:nvSpPr>
            <p:spPr>
              <a:xfrm>
                <a:off x="0" y="-47625"/>
                <a:ext cx="343200" cy="378600"/>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84" name="Google Shape;284;p7"/>
            <p:cNvGrpSpPr/>
            <p:nvPr/>
          </p:nvGrpSpPr>
          <p:grpSpPr>
            <a:xfrm>
              <a:off x="625032" y="253444"/>
              <a:ext cx="69946" cy="699550"/>
              <a:chOff x="0" y="-47625"/>
              <a:chExt cx="31856" cy="318600"/>
            </a:xfrm>
          </p:grpSpPr>
          <p:sp>
            <p:nvSpPr>
              <p:cNvPr id="285" name="Google Shape;285;p7"/>
              <p:cNvSpPr/>
              <p:nvPr/>
            </p:nvSpPr>
            <p:spPr>
              <a:xfrm>
                <a:off x="0" y="0"/>
                <a:ext cx="31856" cy="270933"/>
              </a:xfrm>
              <a:custGeom>
                <a:avLst/>
                <a:gdLst/>
                <a:ahLst/>
                <a:cxnLst/>
                <a:rect l="l" t="t" r="r" b="b"/>
                <a:pathLst>
                  <a:path w="31856" h="270933" extrusionOk="0">
                    <a:moveTo>
                      <a:pt x="15928" y="0"/>
                    </a:moveTo>
                    <a:lnTo>
                      <a:pt x="15928" y="0"/>
                    </a:lnTo>
                    <a:cubicBezTo>
                      <a:pt x="20153" y="0"/>
                      <a:pt x="24204" y="1678"/>
                      <a:pt x="27191" y="4665"/>
                    </a:cubicBezTo>
                    <a:cubicBezTo>
                      <a:pt x="30178" y="7652"/>
                      <a:pt x="31856" y="11704"/>
                      <a:pt x="31856" y="15928"/>
                    </a:cubicBezTo>
                    <a:lnTo>
                      <a:pt x="31856" y="255005"/>
                    </a:lnTo>
                    <a:cubicBezTo>
                      <a:pt x="31856" y="259230"/>
                      <a:pt x="30178" y="263281"/>
                      <a:pt x="27191" y="266268"/>
                    </a:cubicBezTo>
                    <a:cubicBezTo>
                      <a:pt x="24204" y="269255"/>
                      <a:pt x="20153" y="270933"/>
                      <a:pt x="15928" y="270933"/>
                    </a:cubicBezTo>
                    <a:lnTo>
                      <a:pt x="15928" y="270933"/>
                    </a:lnTo>
                    <a:cubicBezTo>
                      <a:pt x="7131" y="270933"/>
                      <a:pt x="0" y="263802"/>
                      <a:pt x="0" y="255005"/>
                    </a:cubicBezTo>
                    <a:lnTo>
                      <a:pt x="0" y="15928"/>
                    </a:lnTo>
                    <a:cubicBezTo>
                      <a:pt x="0" y="7131"/>
                      <a:pt x="7131" y="0"/>
                      <a:pt x="15928"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txBox="1"/>
              <p:nvPr/>
            </p:nvSpPr>
            <p:spPr>
              <a:xfrm>
                <a:off x="0" y="-47625"/>
                <a:ext cx="31800" cy="318600"/>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87" name="Google Shape;287;p7"/>
            <p:cNvGrpSpPr/>
            <p:nvPr/>
          </p:nvGrpSpPr>
          <p:grpSpPr>
            <a:xfrm rot="5400000">
              <a:off x="675978" y="305678"/>
              <a:ext cx="72520" cy="699550"/>
              <a:chOff x="0" y="-47625"/>
              <a:chExt cx="33028" cy="318600"/>
            </a:xfrm>
          </p:grpSpPr>
          <p:sp>
            <p:nvSpPr>
              <p:cNvPr id="288" name="Google Shape;288;p7"/>
              <p:cNvSpPr/>
              <p:nvPr/>
            </p:nvSpPr>
            <p:spPr>
              <a:xfrm>
                <a:off x="0" y="0"/>
                <a:ext cx="33028" cy="270933"/>
              </a:xfrm>
              <a:custGeom>
                <a:avLst/>
                <a:gdLst/>
                <a:ahLst/>
                <a:cxnLst/>
                <a:rect l="l" t="t" r="r" b="b"/>
                <a:pathLst>
                  <a:path w="33028" h="270933" extrusionOk="0">
                    <a:moveTo>
                      <a:pt x="16514" y="0"/>
                    </a:moveTo>
                    <a:lnTo>
                      <a:pt x="16514" y="0"/>
                    </a:lnTo>
                    <a:cubicBezTo>
                      <a:pt x="25635" y="0"/>
                      <a:pt x="33028" y="7394"/>
                      <a:pt x="33028" y="16514"/>
                    </a:cubicBezTo>
                    <a:lnTo>
                      <a:pt x="33028" y="254419"/>
                    </a:lnTo>
                    <a:cubicBezTo>
                      <a:pt x="33028" y="258799"/>
                      <a:pt x="31288" y="262999"/>
                      <a:pt x="28191" y="266096"/>
                    </a:cubicBezTo>
                    <a:cubicBezTo>
                      <a:pt x="25094" y="269193"/>
                      <a:pt x="20894" y="270933"/>
                      <a:pt x="16514" y="270933"/>
                    </a:cubicBezTo>
                    <a:lnTo>
                      <a:pt x="16514" y="270933"/>
                    </a:lnTo>
                    <a:cubicBezTo>
                      <a:pt x="7394" y="270933"/>
                      <a:pt x="0" y="263540"/>
                      <a:pt x="0" y="254419"/>
                    </a:cubicBezTo>
                    <a:lnTo>
                      <a:pt x="0" y="16514"/>
                    </a:lnTo>
                    <a:cubicBezTo>
                      <a:pt x="0" y="12134"/>
                      <a:pt x="1740" y="7934"/>
                      <a:pt x="4837" y="4837"/>
                    </a:cubicBezTo>
                    <a:cubicBezTo>
                      <a:pt x="7934" y="1740"/>
                      <a:pt x="12134" y="0"/>
                      <a:pt x="16514"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7"/>
              <p:cNvSpPr txBox="1"/>
              <p:nvPr/>
            </p:nvSpPr>
            <p:spPr>
              <a:xfrm>
                <a:off x="0" y="-47625"/>
                <a:ext cx="33000" cy="318600"/>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290" name="Google Shape;290;p7"/>
          <p:cNvSpPr/>
          <p:nvPr/>
        </p:nvSpPr>
        <p:spPr>
          <a:xfrm>
            <a:off x="15378768" y="4930826"/>
            <a:ext cx="836443" cy="1333460"/>
          </a:xfrm>
          <a:custGeom>
            <a:avLst/>
            <a:gdLst/>
            <a:ahLst/>
            <a:cxnLst/>
            <a:rect l="l" t="t" r="r" b="b"/>
            <a:pathLst>
              <a:path w="836443" h="1333460" extrusionOk="0">
                <a:moveTo>
                  <a:pt x="0" y="0"/>
                </a:moveTo>
                <a:lnTo>
                  <a:pt x="836443" y="0"/>
                </a:lnTo>
                <a:lnTo>
                  <a:pt x="836443" y="1333460"/>
                </a:lnTo>
                <a:lnTo>
                  <a:pt x="0" y="1333460"/>
                </a:lnTo>
                <a:lnTo>
                  <a:pt x="0" y="0"/>
                </a:lnTo>
                <a:close/>
              </a:path>
            </a:pathLst>
          </a:custGeom>
          <a:blipFill rotWithShape="1">
            <a:blip r:embed="rId2">
              <a:alphaModFix/>
            </a:blip>
            <a:stretch>
              <a:fillRect/>
            </a:stretch>
          </a:blip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1"/>
        <p:cNvGrpSpPr/>
        <p:nvPr/>
      </p:nvGrpSpPr>
      <p:grpSpPr>
        <a:xfrm>
          <a:off x="0" y="0"/>
          <a:ext cx="0" cy="0"/>
          <a:chOff x="0" y="0"/>
          <a:chExt cx="0" cy="0"/>
        </a:xfrm>
      </p:grpSpPr>
      <p:sp>
        <p:nvSpPr>
          <p:cNvPr id="292" name="Google Shape;292;p8"/>
          <p:cNvSpPr txBox="1">
            <a:spLocks noGrp="1"/>
          </p:cNvSpPr>
          <p:nvPr>
            <p:ph type="title"/>
          </p:nvPr>
        </p:nvSpPr>
        <p:spPr>
          <a:xfrm>
            <a:off x="751125" y="2798775"/>
            <a:ext cx="16500000" cy="1143000"/>
          </a:xfrm>
          <a:prstGeom prst="rect">
            <a:avLst/>
          </a:prstGeom>
          <a:noFill/>
          <a:ln>
            <a:noFill/>
          </a:ln>
        </p:spPr>
        <p:txBody>
          <a:bodyPr spcFirstLastPara="1" wrap="square" lIns="91425" tIns="45700" rIns="91425" bIns="45700" anchor="ctr" anchorCtr="0">
            <a:normAutofit/>
          </a:bodyPr>
          <a:lstStyle>
            <a:lvl1pPr lvl="0">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93" name="Google Shape;293;p8"/>
          <p:cNvGrpSpPr/>
          <p:nvPr/>
        </p:nvGrpSpPr>
        <p:grpSpPr>
          <a:xfrm>
            <a:off x="11999778" y="8693380"/>
            <a:ext cx="5851052" cy="1310243"/>
            <a:chOff x="2" y="-564"/>
            <a:chExt cx="7801403" cy="1746991"/>
          </a:xfrm>
        </p:grpSpPr>
        <p:grpSp>
          <p:nvGrpSpPr>
            <p:cNvPr id="294" name="Google Shape;294;p8"/>
            <p:cNvGrpSpPr/>
            <p:nvPr/>
          </p:nvGrpSpPr>
          <p:grpSpPr>
            <a:xfrm rot="10800000">
              <a:off x="5628043" y="1225496"/>
              <a:ext cx="2173362" cy="520931"/>
              <a:chOff x="0" y="-47625"/>
              <a:chExt cx="429306" cy="102900"/>
            </a:xfrm>
          </p:grpSpPr>
          <p:sp>
            <p:nvSpPr>
              <p:cNvPr id="295" name="Google Shape;295;p8"/>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97" name="Google Shape;297;p8"/>
            <p:cNvGrpSpPr/>
            <p:nvPr/>
          </p:nvGrpSpPr>
          <p:grpSpPr>
            <a:xfrm rot="10800000">
              <a:off x="3056329" y="1225496"/>
              <a:ext cx="2173362" cy="520931"/>
              <a:chOff x="0" y="-47625"/>
              <a:chExt cx="429306" cy="102900"/>
            </a:xfrm>
          </p:grpSpPr>
          <p:sp>
            <p:nvSpPr>
              <p:cNvPr id="298" name="Google Shape;298;p8"/>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00" name="Google Shape;300;p8"/>
            <p:cNvGrpSpPr/>
            <p:nvPr/>
          </p:nvGrpSpPr>
          <p:grpSpPr>
            <a:xfrm rot="10800000">
              <a:off x="4282710" y="409333"/>
              <a:ext cx="2173362" cy="520931"/>
              <a:chOff x="0" y="-47625"/>
              <a:chExt cx="429306" cy="102900"/>
            </a:xfrm>
          </p:grpSpPr>
          <p:sp>
            <p:nvSpPr>
              <p:cNvPr id="301" name="Google Shape;301;p8"/>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8"/>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03" name="Google Shape;303;p8"/>
            <p:cNvGrpSpPr/>
            <p:nvPr/>
          </p:nvGrpSpPr>
          <p:grpSpPr>
            <a:xfrm rot="10800000">
              <a:off x="1969648" y="420756"/>
              <a:ext cx="2173362" cy="520931"/>
              <a:chOff x="0" y="-47625"/>
              <a:chExt cx="429306" cy="102900"/>
            </a:xfrm>
          </p:grpSpPr>
          <p:sp>
            <p:nvSpPr>
              <p:cNvPr id="304" name="Google Shape;304;p8"/>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06" name="Google Shape;306;p8"/>
            <p:cNvGrpSpPr/>
            <p:nvPr/>
          </p:nvGrpSpPr>
          <p:grpSpPr>
            <a:xfrm rot="10800000">
              <a:off x="1295727" y="1225496"/>
              <a:ext cx="1191034" cy="520931"/>
              <a:chOff x="0" y="-47625"/>
              <a:chExt cx="235266" cy="102900"/>
            </a:xfrm>
          </p:grpSpPr>
          <p:sp>
            <p:nvSpPr>
              <p:cNvPr id="307" name="Google Shape;307;p8"/>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txBox="1"/>
              <p:nvPr/>
            </p:nvSpPr>
            <p:spPr>
              <a:xfrm>
                <a:off x="0" y="-47625"/>
                <a:ext cx="2352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09" name="Google Shape;309;p8"/>
            <p:cNvGrpSpPr/>
            <p:nvPr/>
          </p:nvGrpSpPr>
          <p:grpSpPr>
            <a:xfrm rot="10800000">
              <a:off x="2" y="420756"/>
              <a:ext cx="1191034" cy="520931"/>
              <a:chOff x="0" y="-47625"/>
              <a:chExt cx="235266" cy="102900"/>
            </a:xfrm>
          </p:grpSpPr>
          <p:sp>
            <p:nvSpPr>
              <p:cNvPr id="310" name="Google Shape;310;p8"/>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txBox="1"/>
              <p:nvPr/>
            </p:nvSpPr>
            <p:spPr>
              <a:xfrm>
                <a:off x="0" y="-47625"/>
                <a:ext cx="2352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12" name="Google Shape;312;p8"/>
            <p:cNvGrpSpPr/>
            <p:nvPr/>
          </p:nvGrpSpPr>
          <p:grpSpPr>
            <a:xfrm rot="10800000">
              <a:off x="6598555" y="420693"/>
              <a:ext cx="1202850" cy="498150"/>
              <a:chOff x="0" y="-47625"/>
              <a:chExt cx="237600" cy="98400"/>
            </a:xfrm>
          </p:grpSpPr>
          <p:sp>
            <p:nvSpPr>
              <p:cNvPr id="313" name="Google Shape;313;p8"/>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txBox="1"/>
              <p:nvPr/>
            </p:nvSpPr>
            <p:spPr>
              <a:xfrm>
                <a:off x="0" y="-47625"/>
                <a:ext cx="237600" cy="984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15" name="Google Shape;315;p8"/>
            <p:cNvGrpSpPr/>
            <p:nvPr/>
          </p:nvGrpSpPr>
          <p:grpSpPr>
            <a:xfrm rot="10800000">
              <a:off x="3423956" y="819231"/>
              <a:ext cx="4377448" cy="520931"/>
              <a:chOff x="0" y="-47625"/>
              <a:chExt cx="864681" cy="102900"/>
            </a:xfrm>
          </p:grpSpPr>
          <p:sp>
            <p:nvSpPr>
              <p:cNvPr id="316" name="Google Shape;316;p8"/>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txBox="1"/>
              <p:nvPr/>
            </p:nvSpPr>
            <p:spPr>
              <a:xfrm>
                <a:off x="0" y="-47625"/>
                <a:ext cx="8646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18" name="Google Shape;318;p8"/>
            <p:cNvGrpSpPr/>
            <p:nvPr/>
          </p:nvGrpSpPr>
          <p:grpSpPr>
            <a:xfrm rot="10800000">
              <a:off x="3423956" y="-564"/>
              <a:ext cx="4377448" cy="520931"/>
              <a:chOff x="0" y="-47625"/>
              <a:chExt cx="864681" cy="102900"/>
            </a:xfrm>
          </p:grpSpPr>
          <p:sp>
            <p:nvSpPr>
              <p:cNvPr id="319" name="Google Shape;319;p8"/>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F3D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txBox="1"/>
              <p:nvPr/>
            </p:nvSpPr>
            <p:spPr>
              <a:xfrm>
                <a:off x="0" y="-47625"/>
                <a:ext cx="8646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321" name="Google Shape;321;p8"/>
          <p:cNvGrpSpPr/>
          <p:nvPr/>
        </p:nvGrpSpPr>
        <p:grpSpPr>
          <a:xfrm rot="2821244">
            <a:off x="16959832" y="165852"/>
            <a:ext cx="1057608" cy="1194515"/>
            <a:chOff x="-95789" y="-89371"/>
            <a:chExt cx="1410145" cy="1592687"/>
          </a:xfrm>
        </p:grpSpPr>
        <p:grpSp>
          <p:nvGrpSpPr>
            <p:cNvPr id="322" name="Google Shape;322;p8"/>
            <p:cNvGrpSpPr/>
            <p:nvPr/>
          </p:nvGrpSpPr>
          <p:grpSpPr>
            <a:xfrm rot="-2821068">
              <a:off x="134816" y="282908"/>
              <a:ext cx="943563" cy="1040889"/>
              <a:chOff x="0" y="-47625"/>
              <a:chExt cx="343200" cy="378600"/>
            </a:xfrm>
          </p:grpSpPr>
          <p:sp>
            <p:nvSpPr>
              <p:cNvPr id="323" name="Google Shape;323;p8"/>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txBox="1"/>
              <p:nvPr/>
            </p:nvSpPr>
            <p:spPr>
              <a:xfrm>
                <a:off x="0" y="-47625"/>
                <a:ext cx="343200" cy="378600"/>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25" name="Google Shape;325;p8"/>
            <p:cNvGrpSpPr/>
            <p:nvPr/>
          </p:nvGrpSpPr>
          <p:grpSpPr>
            <a:xfrm rot="-2821068">
              <a:off x="140189" y="90147"/>
              <a:ext cx="943563" cy="1040889"/>
              <a:chOff x="0" y="-47625"/>
              <a:chExt cx="343200" cy="378600"/>
            </a:xfrm>
          </p:grpSpPr>
          <p:sp>
            <p:nvSpPr>
              <p:cNvPr id="326" name="Google Shape;326;p8"/>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txBox="1"/>
              <p:nvPr/>
            </p:nvSpPr>
            <p:spPr>
              <a:xfrm>
                <a:off x="0" y="-47625"/>
                <a:ext cx="343200" cy="378600"/>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28" name="Google Shape;328;p8"/>
            <p:cNvGrpSpPr/>
            <p:nvPr/>
          </p:nvGrpSpPr>
          <p:grpSpPr>
            <a:xfrm>
              <a:off x="625032" y="253444"/>
              <a:ext cx="69946" cy="699550"/>
              <a:chOff x="0" y="-47625"/>
              <a:chExt cx="31856" cy="318600"/>
            </a:xfrm>
          </p:grpSpPr>
          <p:sp>
            <p:nvSpPr>
              <p:cNvPr id="329" name="Google Shape;329;p8"/>
              <p:cNvSpPr/>
              <p:nvPr/>
            </p:nvSpPr>
            <p:spPr>
              <a:xfrm>
                <a:off x="0" y="0"/>
                <a:ext cx="31856" cy="270933"/>
              </a:xfrm>
              <a:custGeom>
                <a:avLst/>
                <a:gdLst/>
                <a:ahLst/>
                <a:cxnLst/>
                <a:rect l="l" t="t" r="r" b="b"/>
                <a:pathLst>
                  <a:path w="31856" h="270933" extrusionOk="0">
                    <a:moveTo>
                      <a:pt x="15928" y="0"/>
                    </a:moveTo>
                    <a:lnTo>
                      <a:pt x="15928" y="0"/>
                    </a:lnTo>
                    <a:cubicBezTo>
                      <a:pt x="20153" y="0"/>
                      <a:pt x="24204" y="1678"/>
                      <a:pt x="27191" y="4665"/>
                    </a:cubicBezTo>
                    <a:cubicBezTo>
                      <a:pt x="30178" y="7652"/>
                      <a:pt x="31856" y="11704"/>
                      <a:pt x="31856" y="15928"/>
                    </a:cubicBezTo>
                    <a:lnTo>
                      <a:pt x="31856" y="255005"/>
                    </a:lnTo>
                    <a:cubicBezTo>
                      <a:pt x="31856" y="259230"/>
                      <a:pt x="30178" y="263281"/>
                      <a:pt x="27191" y="266268"/>
                    </a:cubicBezTo>
                    <a:cubicBezTo>
                      <a:pt x="24204" y="269255"/>
                      <a:pt x="20153" y="270933"/>
                      <a:pt x="15928" y="270933"/>
                    </a:cubicBezTo>
                    <a:lnTo>
                      <a:pt x="15928" y="270933"/>
                    </a:lnTo>
                    <a:cubicBezTo>
                      <a:pt x="7131" y="270933"/>
                      <a:pt x="0" y="263802"/>
                      <a:pt x="0" y="255005"/>
                    </a:cubicBezTo>
                    <a:lnTo>
                      <a:pt x="0" y="15928"/>
                    </a:lnTo>
                    <a:cubicBezTo>
                      <a:pt x="0" y="7131"/>
                      <a:pt x="7131" y="0"/>
                      <a:pt x="15928"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txBox="1"/>
              <p:nvPr/>
            </p:nvSpPr>
            <p:spPr>
              <a:xfrm>
                <a:off x="0" y="-47625"/>
                <a:ext cx="31800" cy="318600"/>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1" name="Google Shape;331;p8"/>
            <p:cNvGrpSpPr/>
            <p:nvPr/>
          </p:nvGrpSpPr>
          <p:grpSpPr>
            <a:xfrm rot="5400000">
              <a:off x="675978" y="305678"/>
              <a:ext cx="72520" cy="699550"/>
              <a:chOff x="0" y="-47625"/>
              <a:chExt cx="33028" cy="318600"/>
            </a:xfrm>
          </p:grpSpPr>
          <p:sp>
            <p:nvSpPr>
              <p:cNvPr id="332" name="Google Shape;332;p8"/>
              <p:cNvSpPr/>
              <p:nvPr/>
            </p:nvSpPr>
            <p:spPr>
              <a:xfrm>
                <a:off x="0" y="0"/>
                <a:ext cx="33028" cy="270933"/>
              </a:xfrm>
              <a:custGeom>
                <a:avLst/>
                <a:gdLst/>
                <a:ahLst/>
                <a:cxnLst/>
                <a:rect l="l" t="t" r="r" b="b"/>
                <a:pathLst>
                  <a:path w="33028" h="270933" extrusionOk="0">
                    <a:moveTo>
                      <a:pt x="16514" y="0"/>
                    </a:moveTo>
                    <a:lnTo>
                      <a:pt x="16514" y="0"/>
                    </a:lnTo>
                    <a:cubicBezTo>
                      <a:pt x="25635" y="0"/>
                      <a:pt x="33028" y="7394"/>
                      <a:pt x="33028" y="16514"/>
                    </a:cubicBezTo>
                    <a:lnTo>
                      <a:pt x="33028" y="254419"/>
                    </a:lnTo>
                    <a:cubicBezTo>
                      <a:pt x="33028" y="258799"/>
                      <a:pt x="31288" y="262999"/>
                      <a:pt x="28191" y="266096"/>
                    </a:cubicBezTo>
                    <a:cubicBezTo>
                      <a:pt x="25094" y="269193"/>
                      <a:pt x="20894" y="270933"/>
                      <a:pt x="16514" y="270933"/>
                    </a:cubicBezTo>
                    <a:lnTo>
                      <a:pt x="16514" y="270933"/>
                    </a:lnTo>
                    <a:cubicBezTo>
                      <a:pt x="7394" y="270933"/>
                      <a:pt x="0" y="263540"/>
                      <a:pt x="0" y="254419"/>
                    </a:cubicBezTo>
                    <a:lnTo>
                      <a:pt x="0" y="16514"/>
                    </a:lnTo>
                    <a:cubicBezTo>
                      <a:pt x="0" y="12134"/>
                      <a:pt x="1740" y="7934"/>
                      <a:pt x="4837" y="4837"/>
                    </a:cubicBezTo>
                    <a:cubicBezTo>
                      <a:pt x="7934" y="1740"/>
                      <a:pt x="12134" y="0"/>
                      <a:pt x="16514"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8"/>
              <p:cNvSpPr txBox="1"/>
              <p:nvPr/>
            </p:nvSpPr>
            <p:spPr>
              <a:xfrm>
                <a:off x="0" y="-47625"/>
                <a:ext cx="33000" cy="318600"/>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334" name="Google Shape;334;p8"/>
          <p:cNvSpPr/>
          <p:nvPr/>
        </p:nvSpPr>
        <p:spPr>
          <a:xfrm>
            <a:off x="15378768" y="4930826"/>
            <a:ext cx="836443" cy="1333460"/>
          </a:xfrm>
          <a:custGeom>
            <a:avLst/>
            <a:gdLst/>
            <a:ahLst/>
            <a:cxnLst/>
            <a:rect l="l" t="t" r="r" b="b"/>
            <a:pathLst>
              <a:path w="836443" h="1333460" extrusionOk="0">
                <a:moveTo>
                  <a:pt x="0" y="0"/>
                </a:moveTo>
                <a:lnTo>
                  <a:pt x="836443" y="0"/>
                </a:lnTo>
                <a:lnTo>
                  <a:pt x="836443" y="1333460"/>
                </a:lnTo>
                <a:lnTo>
                  <a:pt x="0" y="1333460"/>
                </a:lnTo>
                <a:lnTo>
                  <a:pt x="0" y="0"/>
                </a:lnTo>
                <a:close/>
              </a:path>
            </a:pathLst>
          </a:custGeom>
          <a:blipFill rotWithShape="1">
            <a:blip r:embed="rId2">
              <a:alphaModFix/>
            </a:blip>
            <a:stretch>
              <a:fillRect/>
            </a:stretch>
          </a:blip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5"/>
        <p:cNvGrpSpPr/>
        <p:nvPr/>
      </p:nvGrpSpPr>
      <p:grpSpPr>
        <a:xfrm>
          <a:off x="0" y="0"/>
          <a:ext cx="0" cy="0"/>
          <a:chOff x="0" y="0"/>
          <a:chExt cx="0" cy="0"/>
        </a:xfrm>
      </p:grpSpPr>
      <p:sp>
        <p:nvSpPr>
          <p:cNvPr id="336" name="Google Shape;336;p9"/>
          <p:cNvSpPr txBox="1">
            <a:spLocks noGrp="1"/>
          </p:cNvSpPr>
          <p:nvPr>
            <p:ph type="title"/>
          </p:nvPr>
        </p:nvSpPr>
        <p:spPr>
          <a:xfrm>
            <a:off x="742950" y="4058913"/>
            <a:ext cx="16404600" cy="11619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12500"/>
              <a:buNone/>
              <a:defRPr/>
            </a:lvl1pPr>
            <a:lvl2pPr lvl="1">
              <a:spcBef>
                <a:spcPts val="0"/>
              </a:spcBef>
              <a:spcAft>
                <a:spcPts val="0"/>
              </a:spcAft>
              <a:buSzPts val="12500"/>
              <a:buFont typeface="Anton"/>
              <a:buNone/>
              <a:defRPr sz="12500">
                <a:latin typeface="Anton"/>
                <a:ea typeface="Anton"/>
                <a:cs typeface="Anton"/>
                <a:sym typeface="Anton"/>
              </a:defRPr>
            </a:lvl2pPr>
            <a:lvl3pPr lvl="2">
              <a:spcBef>
                <a:spcPts val="0"/>
              </a:spcBef>
              <a:spcAft>
                <a:spcPts val="0"/>
              </a:spcAft>
              <a:buSzPts val="12500"/>
              <a:buFont typeface="Anton"/>
              <a:buNone/>
              <a:defRPr sz="12500">
                <a:latin typeface="Anton"/>
                <a:ea typeface="Anton"/>
                <a:cs typeface="Anton"/>
                <a:sym typeface="Anton"/>
              </a:defRPr>
            </a:lvl3pPr>
            <a:lvl4pPr lvl="3">
              <a:spcBef>
                <a:spcPts val="0"/>
              </a:spcBef>
              <a:spcAft>
                <a:spcPts val="0"/>
              </a:spcAft>
              <a:buSzPts val="12500"/>
              <a:buFont typeface="Anton"/>
              <a:buNone/>
              <a:defRPr sz="12500">
                <a:latin typeface="Anton"/>
                <a:ea typeface="Anton"/>
                <a:cs typeface="Anton"/>
                <a:sym typeface="Anton"/>
              </a:defRPr>
            </a:lvl4pPr>
            <a:lvl5pPr lvl="4">
              <a:spcBef>
                <a:spcPts val="0"/>
              </a:spcBef>
              <a:spcAft>
                <a:spcPts val="0"/>
              </a:spcAft>
              <a:buSzPts val="12500"/>
              <a:buFont typeface="Anton"/>
              <a:buNone/>
              <a:defRPr sz="12500">
                <a:latin typeface="Anton"/>
                <a:ea typeface="Anton"/>
                <a:cs typeface="Anton"/>
                <a:sym typeface="Anton"/>
              </a:defRPr>
            </a:lvl5pPr>
            <a:lvl6pPr lvl="5">
              <a:spcBef>
                <a:spcPts val="0"/>
              </a:spcBef>
              <a:spcAft>
                <a:spcPts val="0"/>
              </a:spcAft>
              <a:buSzPts val="12500"/>
              <a:buFont typeface="Anton"/>
              <a:buNone/>
              <a:defRPr sz="12500">
                <a:latin typeface="Anton"/>
                <a:ea typeface="Anton"/>
                <a:cs typeface="Anton"/>
                <a:sym typeface="Anton"/>
              </a:defRPr>
            </a:lvl6pPr>
            <a:lvl7pPr lvl="6">
              <a:spcBef>
                <a:spcPts val="0"/>
              </a:spcBef>
              <a:spcAft>
                <a:spcPts val="0"/>
              </a:spcAft>
              <a:buSzPts val="12500"/>
              <a:buFont typeface="Anton"/>
              <a:buNone/>
              <a:defRPr sz="12500">
                <a:latin typeface="Anton"/>
                <a:ea typeface="Anton"/>
                <a:cs typeface="Anton"/>
                <a:sym typeface="Anton"/>
              </a:defRPr>
            </a:lvl7pPr>
            <a:lvl8pPr lvl="7">
              <a:spcBef>
                <a:spcPts val="0"/>
              </a:spcBef>
              <a:spcAft>
                <a:spcPts val="0"/>
              </a:spcAft>
              <a:buSzPts val="12500"/>
              <a:buFont typeface="Anton"/>
              <a:buNone/>
              <a:defRPr sz="12500">
                <a:latin typeface="Anton"/>
                <a:ea typeface="Anton"/>
                <a:cs typeface="Anton"/>
                <a:sym typeface="Anton"/>
              </a:defRPr>
            </a:lvl8pPr>
            <a:lvl9pPr lvl="8">
              <a:spcBef>
                <a:spcPts val="0"/>
              </a:spcBef>
              <a:spcAft>
                <a:spcPts val="0"/>
              </a:spcAft>
              <a:buSzPts val="12500"/>
              <a:buFont typeface="Anton"/>
              <a:buNone/>
              <a:defRPr sz="12500">
                <a:latin typeface="Anton"/>
                <a:ea typeface="Anton"/>
                <a:cs typeface="Anton"/>
                <a:sym typeface="Anton"/>
              </a:defRPr>
            </a:lvl9pPr>
          </a:lstStyle>
          <a:p>
            <a:endParaRPr/>
          </a:p>
        </p:txBody>
      </p:sp>
      <p:sp>
        <p:nvSpPr>
          <p:cNvPr id="337" name="Google Shape;337;p9"/>
          <p:cNvSpPr txBox="1">
            <a:spLocks noGrp="1"/>
          </p:cNvSpPr>
          <p:nvPr>
            <p:ph type="body" idx="1"/>
          </p:nvPr>
        </p:nvSpPr>
        <p:spPr>
          <a:xfrm>
            <a:off x="5336650" y="5817575"/>
            <a:ext cx="7453200" cy="3043800"/>
          </a:xfrm>
          <a:prstGeom prst="rect">
            <a:avLst/>
          </a:prstGeom>
          <a:noFill/>
          <a:ln>
            <a:noFill/>
          </a:ln>
        </p:spPr>
        <p:txBody>
          <a:bodyPr spcFirstLastPara="1" wrap="square" lIns="91425" tIns="45700" rIns="91425" bIns="45700" anchor="t" anchorCtr="0">
            <a:normAutofit/>
          </a:bodyPr>
          <a:lstStyle>
            <a:lvl1pPr marL="457200" lvl="0" indent="-323850" algn="l">
              <a:spcBef>
                <a:spcPts val="640"/>
              </a:spcBef>
              <a:spcAft>
                <a:spcPts val="0"/>
              </a:spcAft>
              <a:buClr>
                <a:schemeClr val="dk1"/>
              </a:buClr>
              <a:buSzPts val="1500"/>
              <a:buChar char="•"/>
              <a:defRPr/>
            </a:lvl1pPr>
            <a:lvl2pPr marL="914400" lvl="1" indent="-323850" algn="l">
              <a:spcBef>
                <a:spcPts val="560"/>
              </a:spcBef>
              <a:spcAft>
                <a:spcPts val="0"/>
              </a:spcAft>
              <a:buClr>
                <a:schemeClr val="dk1"/>
              </a:buClr>
              <a:buSzPts val="1500"/>
              <a:buChar char="–"/>
              <a:defRPr/>
            </a:lvl2pPr>
            <a:lvl3pPr marL="1371600" lvl="2" indent="-323850" algn="l">
              <a:spcBef>
                <a:spcPts val="480"/>
              </a:spcBef>
              <a:spcAft>
                <a:spcPts val="0"/>
              </a:spcAft>
              <a:buClr>
                <a:schemeClr val="dk1"/>
              </a:buClr>
              <a:buSzPts val="1500"/>
              <a:buChar char="•"/>
              <a:defRPr/>
            </a:lvl3pPr>
            <a:lvl4pPr marL="1828800" lvl="3" indent="-323850" algn="l">
              <a:spcBef>
                <a:spcPts val="400"/>
              </a:spcBef>
              <a:spcAft>
                <a:spcPts val="0"/>
              </a:spcAft>
              <a:buClr>
                <a:schemeClr val="dk1"/>
              </a:buClr>
              <a:buSzPts val="1500"/>
              <a:buChar char="–"/>
              <a:defRPr/>
            </a:lvl4pPr>
            <a:lvl5pPr marL="2286000" lvl="4" indent="-323850" algn="l">
              <a:spcBef>
                <a:spcPts val="400"/>
              </a:spcBef>
              <a:spcAft>
                <a:spcPts val="0"/>
              </a:spcAft>
              <a:buClr>
                <a:schemeClr val="dk1"/>
              </a:buClr>
              <a:buSzPts val="1500"/>
              <a:buChar char="»"/>
              <a:defRPr/>
            </a:lvl5pPr>
            <a:lvl6pPr marL="2743200" lvl="5" indent="-323850" algn="l">
              <a:spcBef>
                <a:spcPts val="400"/>
              </a:spcBef>
              <a:spcAft>
                <a:spcPts val="0"/>
              </a:spcAft>
              <a:buClr>
                <a:schemeClr val="dk1"/>
              </a:buClr>
              <a:buSzPts val="1500"/>
              <a:buChar char="•"/>
              <a:defRPr/>
            </a:lvl6pPr>
            <a:lvl7pPr marL="3200400" lvl="6" indent="-323850" algn="l">
              <a:spcBef>
                <a:spcPts val="400"/>
              </a:spcBef>
              <a:spcAft>
                <a:spcPts val="0"/>
              </a:spcAft>
              <a:buClr>
                <a:schemeClr val="dk1"/>
              </a:buClr>
              <a:buSzPts val="1500"/>
              <a:buChar char="•"/>
              <a:defRPr/>
            </a:lvl7pPr>
            <a:lvl8pPr marL="3657600" lvl="7" indent="-323850" algn="l">
              <a:spcBef>
                <a:spcPts val="400"/>
              </a:spcBef>
              <a:spcAft>
                <a:spcPts val="0"/>
              </a:spcAft>
              <a:buClr>
                <a:schemeClr val="dk1"/>
              </a:buClr>
              <a:buSzPts val="1500"/>
              <a:buChar char="•"/>
              <a:defRPr/>
            </a:lvl8pPr>
            <a:lvl9pPr marL="4114800" lvl="8" indent="-323850" algn="l">
              <a:spcBef>
                <a:spcPts val="400"/>
              </a:spcBef>
              <a:spcAft>
                <a:spcPts val="0"/>
              </a:spcAft>
              <a:buClr>
                <a:schemeClr val="dk1"/>
              </a:buClr>
              <a:buSzPts val="1500"/>
              <a:buChar char="•"/>
              <a:defRPr/>
            </a:lvl9pPr>
          </a:lstStyle>
          <a:p>
            <a:endParaRPr/>
          </a:p>
        </p:txBody>
      </p:sp>
      <p:sp>
        <p:nvSpPr>
          <p:cNvPr id="338" name="Google Shape;338;p9"/>
          <p:cNvSpPr txBox="1">
            <a:spLocks noGrp="1"/>
          </p:cNvSpPr>
          <p:nvPr>
            <p:ph type="body" idx="2"/>
          </p:nvPr>
        </p:nvSpPr>
        <p:spPr>
          <a:xfrm>
            <a:off x="742950" y="5817580"/>
            <a:ext cx="4386600" cy="3285900"/>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500"/>
              <a:buNone/>
              <a:defRPr/>
            </a:lvl1pPr>
            <a:lvl2pPr marL="914400" lvl="1" indent="-228600" algn="l">
              <a:spcBef>
                <a:spcPts val="240"/>
              </a:spcBef>
              <a:spcAft>
                <a:spcPts val="0"/>
              </a:spcAft>
              <a:buClr>
                <a:schemeClr val="dk1"/>
              </a:buClr>
              <a:buSzPts val="1500"/>
              <a:buNone/>
              <a:defRPr/>
            </a:lvl2pPr>
            <a:lvl3pPr marL="1371600" lvl="2" indent="-228600" algn="l">
              <a:spcBef>
                <a:spcPts val="200"/>
              </a:spcBef>
              <a:spcAft>
                <a:spcPts val="0"/>
              </a:spcAft>
              <a:buClr>
                <a:schemeClr val="dk1"/>
              </a:buClr>
              <a:buSzPts val="1500"/>
              <a:buNone/>
              <a:defRPr/>
            </a:lvl3pPr>
            <a:lvl4pPr marL="1828800" lvl="3" indent="-228600" algn="l">
              <a:spcBef>
                <a:spcPts val="180"/>
              </a:spcBef>
              <a:spcAft>
                <a:spcPts val="0"/>
              </a:spcAft>
              <a:buClr>
                <a:schemeClr val="dk1"/>
              </a:buClr>
              <a:buSzPts val="1500"/>
              <a:buNone/>
              <a:defRPr/>
            </a:lvl4pPr>
            <a:lvl5pPr marL="2286000" lvl="4" indent="-228600" algn="l">
              <a:spcBef>
                <a:spcPts val="180"/>
              </a:spcBef>
              <a:spcAft>
                <a:spcPts val="0"/>
              </a:spcAft>
              <a:buClr>
                <a:schemeClr val="dk1"/>
              </a:buClr>
              <a:buSzPts val="1500"/>
              <a:buNone/>
              <a:defRPr/>
            </a:lvl5pPr>
            <a:lvl6pPr marL="2743200" lvl="5" indent="-228600" algn="l">
              <a:spcBef>
                <a:spcPts val="180"/>
              </a:spcBef>
              <a:spcAft>
                <a:spcPts val="0"/>
              </a:spcAft>
              <a:buClr>
                <a:schemeClr val="dk1"/>
              </a:buClr>
              <a:buSzPts val="1500"/>
              <a:buNone/>
              <a:defRPr/>
            </a:lvl6pPr>
            <a:lvl7pPr marL="3200400" lvl="6" indent="-228600" algn="l">
              <a:spcBef>
                <a:spcPts val="180"/>
              </a:spcBef>
              <a:spcAft>
                <a:spcPts val="0"/>
              </a:spcAft>
              <a:buClr>
                <a:schemeClr val="dk1"/>
              </a:buClr>
              <a:buSzPts val="1500"/>
              <a:buNone/>
              <a:defRPr/>
            </a:lvl7pPr>
            <a:lvl8pPr marL="3657600" lvl="7" indent="-228600" algn="l">
              <a:spcBef>
                <a:spcPts val="180"/>
              </a:spcBef>
              <a:spcAft>
                <a:spcPts val="0"/>
              </a:spcAft>
              <a:buClr>
                <a:schemeClr val="dk1"/>
              </a:buClr>
              <a:buSzPts val="1500"/>
              <a:buNone/>
              <a:defRPr/>
            </a:lvl8pPr>
            <a:lvl9pPr marL="4114800" lvl="8" indent="-228600" algn="l">
              <a:spcBef>
                <a:spcPts val="180"/>
              </a:spcBef>
              <a:spcAft>
                <a:spcPts val="0"/>
              </a:spcAft>
              <a:buClr>
                <a:schemeClr val="dk1"/>
              </a:buClr>
              <a:buSzPts val="1500"/>
              <a:buNone/>
              <a:defRPr/>
            </a:lvl9pPr>
          </a:lstStyle>
          <a:p>
            <a:endParaRPr/>
          </a:p>
        </p:txBody>
      </p:sp>
      <p:grpSp>
        <p:nvGrpSpPr>
          <p:cNvPr id="339" name="Google Shape;339;p9"/>
          <p:cNvGrpSpPr/>
          <p:nvPr/>
        </p:nvGrpSpPr>
        <p:grpSpPr>
          <a:xfrm rot="2821244">
            <a:off x="16959832" y="165852"/>
            <a:ext cx="1057608" cy="1194515"/>
            <a:chOff x="-95789" y="-89371"/>
            <a:chExt cx="1410145" cy="1592687"/>
          </a:xfrm>
        </p:grpSpPr>
        <p:grpSp>
          <p:nvGrpSpPr>
            <p:cNvPr id="340" name="Google Shape;340;p9"/>
            <p:cNvGrpSpPr/>
            <p:nvPr/>
          </p:nvGrpSpPr>
          <p:grpSpPr>
            <a:xfrm rot="-2821068">
              <a:off x="134816" y="282908"/>
              <a:ext cx="943563" cy="1040889"/>
              <a:chOff x="0" y="-47625"/>
              <a:chExt cx="343200" cy="378600"/>
            </a:xfrm>
          </p:grpSpPr>
          <p:sp>
            <p:nvSpPr>
              <p:cNvPr id="341" name="Google Shape;341;p9"/>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9"/>
              <p:cNvSpPr txBox="1"/>
              <p:nvPr/>
            </p:nvSpPr>
            <p:spPr>
              <a:xfrm>
                <a:off x="0" y="-47625"/>
                <a:ext cx="343200" cy="378600"/>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43" name="Google Shape;343;p9"/>
            <p:cNvGrpSpPr/>
            <p:nvPr/>
          </p:nvGrpSpPr>
          <p:grpSpPr>
            <a:xfrm rot="-2821068">
              <a:off x="140189" y="90147"/>
              <a:ext cx="943563" cy="1040889"/>
              <a:chOff x="0" y="-47625"/>
              <a:chExt cx="343200" cy="378600"/>
            </a:xfrm>
          </p:grpSpPr>
          <p:sp>
            <p:nvSpPr>
              <p:cNvPr id="344" name="Google Shape;344;p9"/>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9"/>
              <p:cNvSpPr txBox="1"/>
              <p:nvPr/>
            </p:nvSpPr>
            <p:spPr>
              <a:xfrm>
                <a:off x="0" y="-47625"/>
                <a:ext cx="343200" cy="378600"/>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46" name="Google Shape;346;p9"/>
            <p:cNvGrpSpPr/>
            <p:nvPr/>
          </p:nvGrpSpPr>
          <p:grpSpPr>
            <a:xfrm>
              <a:off x="625032" y="253444"/>
              <a:ext cx="69946" cy="699550"/>
              <a:chOff x="0" y="-47625"/>
              <a:chExt cx="31856" cy="318600"/>
            </a:xfrm>
          </p:grpSpPr>
          <p:sp>
            <p:nvSpPr>
              <p:cNvPr id="347" name="Google Shape;347;p9"/>
              <p:cNvSpPr/>
              <p:nvPr/>
            </p:nvSpPr>
            <p:spPr>
              <a:xfrm>
                <a:off x="0" y="0"/>
                <a:ext cx="31856" cy="270933"/>
              </a:xfrm>
              <a:custGeom>
                <a:avLst/>
                <a:gdLst/>
                <a:ahLst/>
                <a:cxnLst/>
                <a:rect l="l" t="t" r="r" b="b"/>
                <a:pathLst>
                  <a:path w="31856" h="270933" extrusionOk="0">
                    <a:moveTo>
                      <a:pt x="15928" y="0"/>
                    </a:moveTo>
                    <a:lnTo>
                      <a:pt x="15928" y="0"/>
                    </a:lnTo>
                    <a:cubicBezTo>
                      <a:pt x="20153" y="0"/>
                      <a:pt x="24204" y="1678"/>
                      <a:pt x="27191" y="4665"/>
                    </a:cubicBezTo>
                    <a:cubicBezTo>
                      <a:pt x="30178" y="7652"/>
                      <a:pt x="31856" y="11704"/>
                      <a:pt x="31856" y="15928"/>
                    </a:cubicBezTo>
                    <a:lnTo>
                      <a:pt x="31856" y="255005"/>
                    </a:lnTo>
                    <a:cubicBezTo>
                      <a:pt x="31856" y="259230"/>
                      <a:pt x="30178" y="263281"/>
                      <a:pt x="27191" y="266268"/>
                    </a:cubicBezTo>
                    <a:cubicBezTo>
                      <a:pt x="24204" y="269255"/>
                      <a:pt x="20153" y="270933"/>
                      <a:pt x="15928" y="270933"/>
                    </a:cubicBezTo>
                    <a:lnTo>
                      <a:pt x="15928" y="270933"/>
                    </a:lnTo>
                    <a:cubicBezTo>
                      <a:pt x="7131" y="270933"/>
                      <a:pt x="0" y="263802"/>
                      <a:pt x="0" y="255005"/>
                    </a:cubicBezTo>
                    <a:lnTo>
                      <a:pt x="0" y="15928"/>
                    </a:lnTo>
                    <a:cubicBezTo>
                      <a:pt x="0" y="7131"/>
                      <a:pt x="7131" y="0"/>
                      <a:pt x="15928"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txBox="1"/>
              <p:nvPr/>
            </p:nvSpPr>
            <p:spPr>
              <a:xfrm>
                <a:off x="0" y="-47625"/>
                <a:ext cx="31800" cy="318600"/>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49" name="Google Shape;349;p9"/>
            <p:cNvGrpSpPr/>
            <p:nvPr/>
          </p:nvGrpSpPr>
          <p:grpSpPr>
            <a:xfrm rot="5400000">
              <a:off x="675978" y="305678"/>
              <a:ext cx="72520" cy="699550"/>
              <a:chOff x="0" y="-47625"/>
              <a:chExt cx="33028" cy="318600"/>
            </a:xfrm>
          </p:grpSpPr>
          <p:sp>
            <p:nvSpPr>
              <p:cNvPr id="350" name="Google Shape;350;p9"/>
              <p:cNvSpPr/>
              <p:nvPr/>
            </p:nvSpPr>
            <p:spPr>
              <a:xfrm>
                <a:off x="0" y="0"/>
                <a:ext cx="33028" cy="270933"/>
              </a:xfrm>
              <a:custGeom>
                <a:avLst/>
                <a:gdLst/>
                <a:ahLst/>
                <a:cxnLst/>
                <a:rect l="l" t="t" r="r" b="b"/>
                <a:pathLst>
                  <a:path w="33028" h="270933" extrusionOk="0">
                    <a:moveTo>
                      <a:pt x="16514" y="0"/>
                    </a:moveTo>
                    <a:lnTo>
                      <a:pt x="16514" y="0"/>
                    </a:lnTo>
                    <a:cubicBezTo>
                      <a:pt x="25635" y="0"/>
                      <a:pt x="33028" y="7394"/>
                      <a:pt x="33028" y="16514"/>
                    </a:cubicBezTo>
                    <a:lnTo>
                      <a:pt x="33028" y="254419"/>
                    </a:lnTo>
                    <a:cubicBezTo>
                      <a:pt x="33028" y="258799"/>
                      <a:pt x="31288" y="262999"/>
                      <a:pt x="28191" y="266096"/>
                    </a:cubicBezTo>
                    <a:cubicBezTo>
                      <a:pt x="25094" y="269193"/>
                      <a:pt x="20894" y="270933"/>
                      <a:pt x="16514" y="270933"/>
                    </a:cubicBezTo>
                    <a:lnTo>
                      <a:pt x="16514" y="270933"/>
                    </a:lnTo>
                    <a:cubicBezTo>
                      <a:pt x="7394" y="270933"/>
                      <a:pt x="0" y="263540"/>
                      <a:pt x="0" y="254419"/>
                    </a:cubicBezTo>
                    <a:lnTo>
                      <a:pt x="0" y="16514"/>
                    </a:lnTo>
                    <a:cubicBezTo>
                      <a:pt x="0" y="12134"/>
                      <a:pt x="1740" y="7934"/>
                      <a:pt x="4837" y="4837"/>
                    </a:cubicBezTo>
                    <a:cubicBezTo>
                      <a:pt x="7934" y="1740"/>
                      <a:pt x="12134" y="0"/>
                      <a:pt x="16514"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txBox="1"/>
              <p:nvPr/>
            </p:nvSpPr>
            <p:spPr>
              <a:xfrm>
                <a:off x="0" y="-47625"/>
                <a:ext cx="33000" cy="318600"/>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352" name="Google Shape;352;p9"/>
          <p:cNvSpPr/>
          <p:nvPr/>
        </p:nvSpPr>
        <p:spPr>
          <a:xfrm>
            <a:off x="14580281" y="4222181"/>
            <a:ext cx="836443" cy="1333460"/>
          </a:xfrm>
          <a:custGeom>
            <a:avLst/>
            <a:gdLst/>
            <a:ahLst/>
            <a:cxnLst/>
            <a:rect l="l" t="t" r="r" b="b"/>
            <a:pathLst>
              <a:path w="836443" h="1333460" extrusionOk="0">
                <a:moveTo>
                  <a:pt x="0" y="0"/>
                </a:moveTo>
                <a:lnTo>
                  <a:pt x="836443" y="0"/>
                </a:lnTo>
                <a:lnTo>
                  <a:pt x="836443" y="1333460"/>
                </a:lnTo>
                <a:lnTo>
                  <a:pt x="0" y="1333460"/>
                </a:lnTo>
                <a:lnTo>
                  <a:pt x="0" y="0"/>
                </a:lnTo>
                <a:close/>
              </a:path>
            </a:pathLst>
          </a:custGeom>
          <a:blipFill rotWithShape="1">
            <a:blip r:embed="rId2">
              <a:alphaModFix/>
            </a:blip>
            <a:stretch>
              <a:fillRect/>
            </a:stretch>
          </a:blipFill>
          <a:ln>
            <a:noFill/>
          </a:ln>
        </p:spPr>
      </p:sp>
      <p:grpSp>
        <p:nvGrpSpPr>
          <p:cNvPr id="353" name="Google Shape;353;p9"/>
          <p:cNvGrpSpPr/>
          <p:nvPr/>
        </p:nvGrpSpPr>
        <p:grpSpPr>
          <a:xfrm>
            <a:off x="12072976" y="8575885"/>
            <a:ext cx="5851052" cy="1310243"/>
            <a:chOff x="2" y="-564"/>
            <a:chExt cx="7801403" cy="1746991"/>
          </a:xfrm>
        </p:grpSpPr>
        <p:grpSp>
          <p:nvGrpSpPr>
            <p:cNvPr id="354" name="Google Shape;354;p9"/>
            <p:cNvGrpSpPr/>
            <p:nvPr/>
          </p:nvGrpSpPr>
          <p:grpSpPr>
            <a:xfrm rot="10800000">
              <a:off x="5628043" y="1225496"/>
              <a:ext cx="2173362" cy="520931"/>
              <a:chOff x="0" y="-47625"/>
              <a:chExt cx="429306" cy="102900"/>
            </a:xfrm>
          </p:grpSpPr>
          <p:sp>
            <p:nvSpPr>
              <p:cNvPr id="355" name="Google Shape;355;p9"/>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7" name="Google Shape;357;p9"/>
            <p:cNvGrpSpPr/>
            <p:nvPr/>
          </p:nvGrpSpPr>
          <p:grpSpPr>
            <a:xfrm rot="10800000">
              <a:off x="3056329" y="1225496"/>
              <a:ext cx="2173362" cy="520931"/>
              <a:chOff x="0" y="-47625"/>
              <a:chExt cx="429306" cy="102900"/>
            </a:xfrm>
          </p:grpSpPr>
          <p:sp>
            <p:nvSpPr>
              <p:cNvPr id="358" name="Google Shape;358;p9"/>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60" name="Google Shape;360;p9"/>
            <p:cNvGrpSpPr/>
            <p:nvPr/>
          </p:nvGrpSpPr>
          <p:grpSpPr>
            <a:xfrm rot="10800000">
              <a:off x="4282710" y="409333"/>
              <a:ext cx="2173362" cy="520931"/>
              <a:chOff x="0" y="-47625"/>
              <a:chExt cx="429306" cy="102900"/>
            </a:xfrm>
          </p:grpSpPr>
          <p:sp>
            <p:nvSpPr>
              <p:cNvPr id="361" name="Google Shape;361;p9"/>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63" name="Google Shape;363;p9"/>
            <p:cNvGrpSpPr/>
            <p:nvPr/>
          </p:nvGrpSpPr>
          <p:grpSpPr>
            <a:xfrm rot="10800000">
              <a:off x="1969648" y="420756"/>
              <a:ext cx="2173362" cy="520931"/>
              <a:chOff x="0" y="-47625"/>
              <a:chExt cx="429306" cy="102900"/>
            </a:xfrm>
          </p:grpSpPr>
          <p:sp>
            <p:nvSpPr>
              <p:cNvPr id="364" name="Google Shape;364;p9"/>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66" name="Google Shape;366;p9"/>
            <p:cNvGrpSpPr/>
            <p:nvPr/>
          </p:nvGrpSpPr>
          <p:grpSpPr>
            <a:xfrm rot="10800000">
              <a:off x="1295727" y="1225496"/>
              <a:ext cx="1191034" cy="520931"/>
              <a:chOff x="0" y="-47625"/>
              <a:chExt cx="235266" cy="102900"/>
            </a:xfrm>
          </p:grpSpPr>
          <p:sp>
            <p:nvSpPr>
              <p:cNvPr id="367" name="Google Shape;367;p9"/>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txBox="1"/>
              <p:nvPr/>
            </p:nvSpPr>
            <p:spPr>
              <a:xfrm>
                <a:off x="0" y="-47625"/>
                <a:ext cx="2352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69" name="Google Shape;369;p9"/>
            <p:cNvGrpSpPr/>
            <p:nvPr/>
          </p:nvGrpSpPr>
          <p:grpSpPr>
            <a:xfrm rot="10800000">
              <a:off x="2" y="420756"/>
              <a:ext cx="1191034" cy="520931"/>
              <a:chOff x="0" y="-47625"/>
              <a:chExt cx="235266" cy="102900"/>
            </a:xfrm>
          </p:grpSpPr>
          <p:sp>
            <p:nvSpPr>
              <p:cNvPr id="370" name="Google Shape;370;p9"/>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txBox="1"/>
              <p:nvPr/>
            </p:nvSpPr>
            <p:spPr>
              <a:xfrm>
                <a:off x="0" y="-47625"/>
                <a:ext cx="2352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72" name="Google Shape;372;p9"/>
            <p:cNvGrpSpPr/>
            <p:nvPr/>
          </p:nvGrpSpPr>
          <p:grpSpPr>
            <a:xfrm rot="10800000">
              <a:off x="6598555" y="420693"/>
              <a:ext cx="1202850" cy="498150"/>
              <a:chOff x="0" y="-47625"/>
              <a:chExt cx="237600" cy="98400"/>
            </a:xfrm>
          </p:grpSpPr>
          <p:sp>
            <p:nvSpPr>
              <p:cNvPr id="373" name="Google Shape;373;p9"/>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txBox="1"/>
              <p:nvPr/>
            </p:nvSpPr>
            <p:spPr>
              <a:xfrm>
                <a:off x="0" y="-47625"/>
                <a:ext cx="237600" cy="984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75" name="Google Shape;375;p9"/>
            <p:cNvGrpSpPr/>
            <p:nvPr/>
          </p:nvGrpSpPr>
          <p:grpSpPr>
            <a:xfrm rot="10800000">
              <a:off x="3423956" y="819231"/>
              <a:ext cx="4377448" cy="520931"/>
              <a:chOff x="0" y="-47625"/>
              <a:chExt cx="864681" cy="102900"/>
            </a:xfrm>
          </p:grpSpPr>
          <p:sp>
            <p:nvSpPr>
              <p:cNvPr id="376" name="Google Shape;376;p9"/>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9"/>
              <p:cNvSpPr txBox="1"/>
              <p:nvPr/>
            </p:nvSpPr>
            <p:spPr>
              <a:xfrm>
                <a:off x="0" y="-47625"/>
                <a:ext cx="8646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78" name="Google Shape;378;p9"/>
            <p:cNvGrpSpPr/>
            <p:nvPr/>
          </p:nvGrpSpPr>
          <p:grpSpPr>
            <a:xfrm rot="10800000">
              <a:off x="3423956" y="-564"/>
              <a:ext cx="4377448" cy="520931"/>
              <a:chOff x="0" y="-47625"/>
              <a:chExt cx="864681" cy="102900"/>
            </a:xfrm>
          </p:grpSpPr>
          <p:sp>
            <p:nvSpPr>
              <p:cNvPr id="379" name="Google Shape;379;p9"/>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F3D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9"/>
              <p:cNvSpPr txBox="1"/>
              <p:nvPr/>
            </p:nvSpPr>
            <p:spPr>
              <a:xfrm>
                <a:off x="0" y="-47625"/>
                <a:ext cx="8646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81"/>
        <p:cNvGrpSpPr/>
        <p:nvPr/>
      </p:nvGrpSpPr>
      <p:grpSpPr>
        <a:xfrm>
          <a:off x="0" y="0"/>
          <a:ext cx="0" cy="0"/>
          <a:chOff x="0" y="0"/>
          <a:chExt cx="0" cy="0"/>
        </a:xfrm>
      </p:grpSpPr>
      <p:sp>
        <p:nvSpPr>
          <p:cNvPr id="382" name="Google Shape;382;p10"/>
          <p:cNvSpPr txBox="1">
            <a:spLocks noGrp="1"/>
          </p:cNvSpPr>
          <p:nvPr>
            <p:ph type="title"/>
          </p:nvPr>
        </p:nvSpPr>
        <p:spPr>
          <a:xfrm>
            <a:off x="1002575" y="4737700"/>
            <a:ext cx="16871700" cy="5667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12500"/>
              <a:buNone/>
              <a:defRPr/>
            </a:lvl1pPr>
            <a:lvl2pPr lvl="1">
              <a:spcBef>
                <a:spcPts val="0"/>
              </a:spcBef>
              <a:spcAft>
                <a:spcPts val="0"/>
              </a:spcAft>
              <a:buSzPts val="12500"/>
              <a:buFont typeface="Anton"/>
              <a:buNone/>
              <a:defRPr sz="12500">
                <a:latin typeface="Anton"/>
                <a:ea typeface="Anton"/>
                <a:cs typeface="Anton"/>
                <a:sym typeface="Anton"/>
              </a:defRPr>
            </a:lvl2pPr>
            <a:lvl3pPr lvl="2">
              <a:spcBef>
                <a:spcPts val="0"/>
              </a:spcBef>
              <a:spcAft>
                <a:spcPts val="0"/>
              </a:spcAft>
              <a:buSzPts val="12500"/>
              <a:buFont typeface="Anton"/>
              <a:buNone/>
              <a:defRPr sz="12500">
                <a:latin typeface="Anton"/>
                <a:ea typeface="Anton"/>
                <a:cs typeface="Anton"/>
                <a:sym typeface="Anton"/>
              </a:defRPr>
            </a:lvl3pPr>
            <a:lvl4pPr lvl="3">
              <a:spcBef>
                <a:spcPts val="0"/>
              </a:spcBef>
              <a:spcAft>
                <a:spcPts val="0"/>
              </a:spcAft>
              <a:buSzPts val="12500"/>
              <a:buFont typeface="Anton"/>
              <a:buNone/>
              <a:defRPr sz="12500">
                <a:latin typeface="Anton"/>
                <a:ea typeface="Anton"/>
                <a:cs typeface="Anton"/>
                <a:sym typeface="Anton"/>
              </a:defRPr>
            </a:lvl4pPr>
            <a:lvl5pPr lvl="4">
              <a:spcBef>
                <a:spcPts val="0"/>
              </a:spcBef>
              <a:spcAft>
                <a:spcPts val="0"/>
              </a:spcAft>
              <a:buSzPts val="12500"/>
              <a:buFont typeface="Anton"/>
              <a:buNone/>
              <a:defRPr sz="12500">
                <a:latin typeface="Anton"/>
                <a:ea typeface="Anton"/>
                <a:cs typeface="Anton"/>
                <a:sym typeface="Anton"/>
              </a:defRPr>
            </a:lvl5pPr>
            <a:lvl6pPr lvl="5">
              <a:spcBef>
                <a:spcPts val="0"/>
              </a:spcBef>
              <a:spcAft>
                <a:spcPts val="0"/>
              </a:spcAft>
              <a:buSzPts val="12500"/>
              <a:buFont typeface="Anton"/>
              <a:buNone/>
              <a:defRPr sz="12500">
                <a:latin typeface="Anton"/>
                <a:ea typeface="Anton"/>
                <a:cs typeface="Anton"/>
                <a:sym typeface="Anton"/>
              </a:defRPr>
            </a:lvl6pPr>
            <a:lvl7pPr lvl="6">
              <a:spcBef>
                <a:spcPts val="0"/>
              </a:spcBef>
              <a:spcAft>
                <a:spcPts val="0"/>
              </a:spcAft>
              <a:buSzPts val="12500"/>
              <a:buFont typeface="Anton"/>
              <a:buNone/>
              <a:defRPr sz="12500">
                <a:latin typeface="Anton"/>
                <a:ea typeface="Anton"/>
                <a:cs typeface="Anton"/>
                <a:sym typeface="Anton"/>
              </a:defRPr>
            </a:lvl7pPr>
            <a:lvl8pPr lvl="7">
              <a:spcBef>
                <a:spcPts val="0"/>
              </a:spcBef>
              <a:spcAft>
                <a:spcPts val="0"/>
              </a:spcAft>
              <a:buSzPts val="12500"/>
              <a:buFont typeface="Anton"/>
              <a:buNone/>
              <a:defRPr sz="12500">
                <a:latin typeface="Anton"/>
                <a:ea typeface="Anton"/>
                <a:cs typeface="Anton"/>
                <a:sym typeface="Anton"/>
              </a:defRPr>
            </a:lvl8pPr>
            <a:lvl9pPr lvl="8">
              <a:spcBef>
                <a:spcPts val="0"/>
              </a:spcBef>
              <a:spcAft>
                <a:spcPts val="0"/>
              </a:spcAft>
              <a:buSzPts val="12500"/>
              <a:buFont typeface="Anton"/>
              <a:buNone/>
              <a:defRPr sz="12500">
                <a:latin typeface="Anton"/>
                <a:ea typeface="Anton"/>
                <a:cs typeface="Anton"/>
                <a:sym typeface="Anton"/>
              </a:defRPr>
            </a:lvl9pPr>
          </a:lstStyle>
          <a:p>
            <a:endParaRPr/>
          </a:p>
        </p:txBody>
      </p:sp>
      <p:sp>
        <p:nvSpPr>
          <p:cNvPr id="383" name="Google Shape;383;p10"/>
          <p:cNvSpPr>
            <a:spLocks noGrp="1"/>
          </p:cNvSpPr>
          <p:nvPr>
            <p:ph type="pic" idx="2"/>
          </p:nvPr>
        </p:nvSpPr>
        <p:spPr>
          <a:xfrm>
            <a:off x="1125547" y="5629275"/>
            <a:ext cx="4245000" cy="3183900"/>
          </a:xfrm>
          <a:prstGeom prst="rect">
            <a:avLst/>
          </a:prstGeom>
          <a:noFill/>
          <a:ln>
            <a:noFill/>
          </a:ln>
        </p:spPr>
      </p:sp>
      <p:sp>
        <p:nvSpPr>
          <p:cNvPr id="384" name="Google Shape;384;p10"/>
          <p:cNvSpPr txBox="1">
            <a:spLocks noGrp="1"/>
          </p:cNvSpPr>
          <p:nvPr>
            <p:ph type="body" idx="1"/>
          </p:nvPr>
        </p:nvSpPr>
        <p:spPr>
          <a:xfrm>
            <a:off x="6159513" y="6081688"/>
            <a:ext cx="5486400" cy="804900"/>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500"/>
              <a:buNone/>
              <a:defRPr/>
            </a:lvl1pPr>
            <a:lvl2pPr marL="914400" lvl="1" indent="-228600" algn="l">
              <a:spcBef>
                <a:spcPts val="240"/>
              </a:spcBef>
              <a:spcAft>
                <a:spcPts val="0"/>
              </a:spcAft>
              <a:buClr>
                <a:schemeClr val="dk1"/>
              </a:buClr>
              <a:buSzPts val="1500"/>
              <a:buNone/>
              <a:defRPr/>
            </a:lvl2pPr>
            <a:lvl3pPr marL="1371600" lvl="2" indent="-228600" algn="l">
              <a:spcBef>
                <a:spcPts val="200"/>
              </a:spcBef>
              <a:spcAft>
                <a:spcPts val="0"/>
              </a:spcAft>
              <a:buClr>
                <a:schemeClr val="dk1"/>
              </a:buClr>
              <a:buSzPts val="1500"/>
              <a:buNone/>
              <a:defRPr/>
            </a:lvl3pPr>
            <a:lvl4pPr marL="1828800" lvl="3" indent="-228600" algn="l">
              <a:spcBef>
                <a:spcPts val="180"/>
              </a:spcBef>
              <a:spcAft>
                <a:spcPts val="0"/>
              </a:spcAft>
              <a:buClr>
                <a:schemeClr val="dk1"/>
              </a:buClr>
              <a:buSzPts val="1500"/>
              <a:buNone/>
              <a:defRPr/>
            </a:lvl4pPr>
            <a:lvl5pPr marL="2286000" lvl="4" indent="-228600" algn="l">
              <a:spcBef>
                <a:spcPts val="180"/>
              </a:spcBef>
              <a:spcAft>
                <a:spcPts val="0"/>
              </a:spcAft>
              <a:buClr>
                <a:schemeClr val="dk1"/>
              </a:buClr>
              <a:buSzPts val="1500"/>
              <a:buNone/>
              <a:defRPr/>
            </a:lvl5pPr>
            <a:lvl6pPr marL="2743200" lvl="5" indent="-228600" algn="l">
              <a:spcBef>
                <a:spcPts val="180"/>
              </a:spcBef>
              <a:spcAft>
                <a:spcPts val="0"/>
              </a:spcAft>
              <a:buClr>
                <a:schemeClr val="dk1"/>
              </a:buClr>
              <a:buSzPts val="1500"/>
              <a:buNone/>
              <a:defRPr/>
            </a:lvl6pPr>
            <a:lvl7pPr marL="3200400" lvl="6" indent="-228600" algn="l">
              <a:spcBef>
                <a:spcPts val="180"/>
              </a:spcBef>
              <a:spcAft>
                <a:spcPts val="0"/>
              </a:spcAft>
              <a:buClr>
                <a:schemeClr val="dk1"/>
              </a:buClr>
              <a:buSzPts val="1500"/>
              <a:buNone/>
              <a:defRPr/>
            </a:lvl7pPr>
            <a:lvl8pPr marL="3657600" lvl="7" indent="-228600" algn="l">
              <a:spcBef>
                <a:spcPts val="180"/>
              </a:spcBef>
              <a:spcAft>
                <a:spcPts val="0"/>
              </a:spcAft>
              <a:buClr>
                <a:schemeClr val="dk1"/>
              </a:buClr>
              <a:buSzPts val="1500"/>
              <a:buNone/>
              <a:defRPr/>
            </a:lvl8pPr>
            <a:lvl9pPr marL="4114800" lvl="8" indent="-228600" algn="l">
              <a:spcBef>
                <a:spcPts val="180"/>
              </a:spcBef>
              <a:spcAft>
                <a:spcPts val="0"/>
              </a:spcAft>
              <a:buClr>
                <a:schemeClr val="dk1"/>
              </a:buClr>
              <a:buSzPts val="1500"/>
              <a:buNone/>
              <a:defRPr/>
            </a:lvl9pPr>
          </a:lstStyle>
          <a:p>
            <a:endParaRPr/>
          </a:p>
        </p:txBody>
      </p:sp>
      <p:sp>
        <p:nvSpPr>
          <p:cNvPr id="385" name="Google Shape;385;p10"/>
          <p:cNvSpPr/>
          <p:nvPr/>
        </p:nvSpPr>
        <p:spPr>
          <a:xfrm>
            <a:off x="14398941" y="5079095"/>
            <a:ext cx="836443" cy="1333460"/>
          </a:xfrm>
          <a:custGeom>
            <a:avLst/>
            <a:gdLst/>
            <a:ahLst/>
            <a:cxnLst/>
            <a:rect l="l" t="t" r="r" b="b"/>
            <a:pathLst>
              <a:path w="836443" h="1333460" extrusionOk="0">
                <a:moveTo>
                  <a:pt x="0" y="0"/>
                </a:moveTo>
                <a:lnTo>
                  <a:pt x="836443" y="0"/>
                </a:lnTo>
                <a:lnTo>
                  <a:pt x="836443" y="1333460"/>
                </a:lnTo>
                <a:lnTo>
                  <a:pt x="0" y="1333460"/>
                </a:lnTo>
                <a:lnTo>
                  <a:pt x="0" y="0"/>
                </a:lnTo>
                <a:close/>
              </a:path>
            </a:pathLst>
          </a:custGeom>
          <a:blipFill rotWithShape="1">
            <a:blip r:embed="rId2">
              <a:alphaModFix/>
            </a:blip>
            <a:stretch>
              <a:fillRect/>
            </a:stretch>
          </a:blipFill>
          <a:ln>
            <a:noFill/>
          </a:ln>
        </p:spPr>
      </p:sp>
      <p:grpSp>
        <p:nvGrpSpPr>
          <p:cNvPr id="386" name="Google Shape;386;p10"/>
          <p:cNvGrpSpPr/>
          <p:nvPr/>
        </p:nvGrpSpPr>
        <p:grpSpPr>
          <a:xfrm rot="2821244">
            <a:off x="16959832" y="165852"/>
            <a:ext cx="1057608" cy="1194515"/>
            <a:chOff x="-95789" y="-89371"/>
            <a:chExt cx="1410145" cy="1592687"/>
          </a:xfrm>
        </p:grpSpPr>
        <p:grpSp>
          <p:nvGrpSpPr>
            <p:cNvPr id="387" name="Google Shape;387;p10"/>
            <p:cNvGrpSpPr/>
            <p:nvPr/>
          </p:nvGrpSpPr>
          <p:grpSpPr>
            <a:xfrm rot="-2821068">
              <a:off x="134816" y="282908"/>
              <a:ext cx="943563" cy="1040889"/>
              <a:chOff x="0" y="-47625"/>
              <a:chExt cx="343200" cy="378600"/>
            </a:xfrm>
          </p:grpSpPr>
          <p:sp>
            <p:nvSpPr>
              <p:cNvPr id="388" name="Google Shape;388;p10"/>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txBox="1"/>
              <p:nvPr/>
            </p:nvSpPr>
            <p:spPr>
              <a:xfrm>
                <a:off x="0" y="-47625"/>
                <a:ext cx="343200" cy="378600"/>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90" name="Google Shape;390;p10"/>
            <p:cNvGrpSpPr/>
            <p:nvPr/>
          </p:nvGrpSpPr>
          <p:grpSpPr>
            <a:xfrm rot="-2821068">
              <a:off x="140189" y="90147"/>
              <a:ext cx="943563" cy="1040889"/>
              <a:chOff x="0" y="-47625"/>
              <a:chExt cx="343200" cy="378600"/>
            </a:xfrm>
          </p:grpSpPr>
          <p:sp>
            <p:nvSpPr>
              <p:cNvPr id="391" name="Google Shape;391;p10"/>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txBox="1"/>
              <p:nvPr/>
            </p:nvSpPr>
            <p:spPr>
              <a:xfrm>
                <a:off x="0" y="-47625"/>
                <a:ext cx="343200" cy="378600"/>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93" name="Google Shape;393;p10"/>
            <p:cNvGrpSpPr/>
            <p:nvPr/>
          </p:nvGrpSpPr>
          <p:grpSpPr>
            <a:xfrm>
              <a:off x="625032" y="253444"/>
              <a:ext cx="69946" cy="699550"/>
              <a:chOff x="0" y="-47625"/>
              <a:chExt cx="31856" cy="318600"/>
            </a:xfrm>
          </p:grpSpPr>
          <p:sp>
            <p:nvSpPr>
              <p:cNvPr id="394" name="Google Shape;394;p10"/>
              <p:cNvSpPr/>
              <p:nvPr/>
            </p:nvSpPr>
            <p:spPr>
              <a:xfrm>
                <a:off x="0" y="0"/>
                <a:ext cx="31856" cy="270933"/>
              </a:xfrm>
              <a:custGeom>
                <a:avLst/>
                <a:gdLst/>
                <a:ahLst/>
                <a:cxnLst/>
                <a:rect l="l" t="t" r="r" b="b"/>
                <a:pathLst>
                  <a:path w="31856" h="270933" extrusionOk="0">
                    <a:moveTo>
                      <a:pt x="15928" y="0"/>
                    </a:moveTo>
                    <a:lnTo>
                      <a:pt x="15928" y="0"/>
                    </a:lnTo>
                    <a:cubicBezTo>
                      <a:pt x="20153" y="0"/>
                      <a:pt x="24204" y="1678"/>
                      <a:pt x="27191" y="4665"/>
                    </a:cubicBezTo>
                    <a:cubicBezTo>
                      <a:pt x="30178" y="7652"/>
                      <a:pt x="31856" y="11704"/>
                      <a:pt x="31856" y="15928"/>
                    </a:cubicBezTo>
                    <a:lnTo>
                      <a:pt x="31856" y="255005"/>
                    </a:lnTo>
                    <a:cubicBezTo>
                      <a:pt x="31856" y="259230"/>
                      <a:pt x="30178" y="263281"/>
                      <a:pt x="27191" y="266268"/>
                    </a:cubicBezTo>
                    <a:cubicBezTo>
                      <a:pt x="24204" y="269255"/>
                      <a:pt x="20153" y="270933"/>
                      <a:pt x="15928" y="270933"/>
                    </a:cubicBezTo>
                    <a:lnTo>
                      <a:pt x="15928" y="270933"/>
                    </a:lnTo>
                    <a:cubicBezTo>
                      <a:pt x="7131" y="270933"/>
                      <a:pt x="0" y="263802"/>
                      <a:pt x="0" y="255005"/>
                    </a:cubicBezTo>
                    <a:lnTo>
                      <a:pt x="0" y="15928"/>
                    </a:lnTo>
                    <a:cubicBezTo>
                      <a:pt x="0" y="7131"/>
                      <a:pt x="7131" y="0"/>
                      <a:pt x="15928"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txBox="1"/>
              <p:nvPr/>
            </p:nvSpPr>
            <p:spPr>
              <a:xfrm>
                <a:off x="0" y="-47625"/>
                <a:ext cx="31800" cy="318600"/>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96" name="Google Shape;396;p10"/>
            <p:cNvGrpSpPr/>
            <p:nvPr/>
          </p:nvGrpSpPr>
          <p:grpSpPr>
            <a:xfrm rot="5400000">
              <a:off x="675978" y="305678"/>
              <a:ext cx="72520" cy="699550"/>
              <a:chOff x="0" y="-47625"/>
              <a:chExt cx="33028" cy="318600"/>
            </a:xfrm>
          </p:grpSpPr>
          <p:sp>
            <p:nvSpPr>
              <p:cNvPr id="397" name="Google Shape;397;p10"/>
              <p:cNvSpPr/>
              <p:nvPr/>
            </p:nvSpPr>
            <p:spPr>
              <a:xfrm>
                <a:off x="0" y="0"/>
                <a:ext cx="33028" cy="270933"/>
              </a:xfrm>
              <a:custGeom>
                <a:avLst/>
                <a:gdLst/>
                <a:ahLst/>
                <a:cxnLst/>
                <a:rect l="l" t="t" r="r" b="b"/>
                <a:pathLst>
                  <a:path w="33028" h="270933" extrusionOk="0">
                    <a:moveTo>
                      <a:pt x="16514" y="0"/>
                    </a:moveTo>
                    <a:lnTo>
                      <a:pt x="16514" y="0"/>
                    </a:lnTo>
                    <a:cubicBezTo>
                      <a:pt x="25635" y="0"/>
                      <a:pt x="33028" y="7394"/>
                      <a:pt x="33028" y="16514"/>
                    </a:cubicBezTo>
                    <a:lnTo>
                      <a:pt x="33028" y="254419"/>
                    </a:lnTo>
                    <a:cubicBezTo>
                      <a:pt x="33028" y="258799"/>
                      <a:pt x="31288" y="262999"/>
                      <a:pt x="28191" y="266096"/>
                    </a:cubicBezTo>
                    <a:cubicBezTo>
                      <a:pt x="25094" y="269193"/>
                      <a:pt x="20894" y="270933"/>
                      <a:pt x="16514" y="270933"/>
                    </a:cubicBezTo>
                    <a:lnTo>
                      <a:pt x="16514" y="270933"/>
                    </a:lnTo>
                    <a:cubicBezTo>
                      <a:pt x="7394" y="270933"/>
                      <a:pt x="0" y="263540"/>
                      <a:pt x="0" y="254419"/>
                    </a:cubicBezTo>
                    <a:lnTo>
                      <a:pt x="0" y="16514"/>
                    </a:lnTo>
                    <a:cubicBezTo>
                      <a:pt x="0" y="12134"/>
                      <a:pt x="1740" y="7934"/>
                      <a:pt x="4837" y="4837"/>
                    </a:cubicBezTo>
                    <a:cubicBezTo>
                      <a:pt x="7934" y="1740"/>
                      <a:pt x="12134" y="0"/>
                      <a:pt x="16514"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txBox="1"/>
              <p:nvPr/>
            </p:nvSpPr>
            <p:spPr>
              <a:xfrm>
                <a:off x="0" y="-47625"/>
                <a:ext cx="33000" cy="318600"/>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399" name="Google Shape;399;p10"/>
          <p:cNvGrpSpPr/>
          <p:nvPr/>
        </p:nvGrpSpPr>
        <p:grpSpPr>
          <a:xfrm rot="10800000">
            <a:off x="8547898" y="480862"/>
            <a:ext cx="5851052" cy="1310243"/>
            <a:chOff x="2" y="-564"/>
            <a:chExt cx="7801403" cy="1746991"/>
          </a:xfrm>
        </p:grpSpPr>
        <p:grpSp>
          <p:nvGrpSpPr>
            <p:cNvPr id="400" name="Google Shape;400;p10"/>
            <p:cNvGrpSpPr/>
            <p:nvPr/>
          </p:nvGrpSpPr>
          <p:grpSpPr>
            <a:xfrm rot="10800000">
              <a:off x="5628043" y="1225496"/>
              <a:ext cx="2173362" cy="520931"/>
              <a:chOff x="0" y="-47625"/>
              <a:chExt cx="429306" cy="102900"/>
            </a:xfrm>
          </p:grpSpPr>
          <p:sp>
            <p:nvSpPr>
              <p:cNvPr id="401" name="Google Shape;401;p10"/>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03" name="Google Shape;403;p10"/>
            <p:cNvGrpSpPr/>
            <p:nvPr/>
          </p:nvGrpSpPr>
          <p:grpSpPr>
            <a:xfrm rot="10800000">
              <a:off x="3056329" y="1225496"/>
              <a:ext cx="2173362" cy="520931"/>
              <a:chOff x="0" y="-47625"/>
              <a:chExt cx="429306" cy="102900"/>
            </a:xfrm>
          </p:grpSpPr>
          <p:sp>
            <p:nvSpPr>
              <p:cNvPr id="404" name="Google Shape;404;p10"/>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06" name="Google Shape;406;p10"/>
            <p:cNvGrpSpPr/>
            <p:nvPr/>
          </p:nvGrpSpPr>
          <p:grpSpPr>
            <a:xfrm rot="10800000">
              <a:off x="4282710" y="409333"/>
              <a:ext cx="2173362" cy="520931"/>
              <a:chOff x="0" y="-47625"/>
              <a:chExt cx="429306" cy="102900"/>
            </a:xfrm>
          </p:grpSpPr>
          <p:sp>
            <p:nvSpPr>
              <p:cNvPr id="407" name="Google Shape;407;p10"/>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09" name="Google Shape;409;p10"/>
            <p:cNvGrpSpPr/>
            <p:nvPr/>
          </p:nvGrpSpPr>
          <p:grpSpPr>
            <a:xfrm rot="10800000">
              <a:off x="1969648" y="420756"/>
              <a:ext cx="2173362" cy="520931"/>
              <a:chOff x="0" y="-47625"/>
              <a:chExt cx="429306" cy="102900"/>
            </a:xfrm>
          </p:grpSpPr>
          <p:sp>
            <p:nvSpPr>
              <p:cNvPr id="410" name="Google Shape;410;p10"/>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12" name="Google Shape;412;p10"/>
            <p:cNvGrpSpPr/>
            <p:nvPr/>
          </p:nvGrpSpPr>
          <p:grpSpPr>
            <a:xfrm rot="10800000">
              <a:off x="1295727" y="1225496"/>
              <a:ext cx="1191034" cy="520931"/>
              <a:chOff x="0" y="-47625"/>
              <a:chExt cx="235266" cy="102900"/>
            </a:xfrm>
          </p:grpSpPr>
          <p:sp>
            <p:nvSpPr>
              <p:cNvPr id="413" name="Google Shape;413;p10"/>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txBox="1"/>
              <p:nvPr/>
            </p:nvSpPr>
            <p:spPr>
              <a:xfrm>
                <a:off x="0" y="-47625"/>
                <a:ext cx="2352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15" name="Google Shape;415;p10"/>
            <p:cNvGrpSpPr/>
            <p:nvPr/>
          </p:nvGrpSpPr>
          <p:grpSpPr>
            <a:xfrm rot="10800000">
              <a:off x="2" y="420756"/>
              <a:ext cx="1191034" cy="520931"/>
              <a:chOff x="0" y="-47625"/>
              <a:chExt cx="235266" cy="102900"/>
            </a:xfrm>
          </p:grpSpPr>
          <p:sp>
            <p:nvSpPr>
              <p:cNvPr id="416" name="Google Shape;416;p10"/>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0"/>
              <p:cNvSpPr txBox="1"/>
              <p:nvPr/>
            </p:nvSpPr>
            <p:spPr>
              <a:xfrm>
                <a:off x="0" y="-47625"/>
                <a:ext cx="2352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18" name="Google Shape;418;p10"/>
            <p:cNvGrpSpPr/>
            <p:nvPr/>
          </p:nvGrpSpPr>
          <p:grpSpPr>
            <a:xfrm rot="10800000">
              <a:off x="6598555" y="420693"/>
              <a:ext cx="1202850" cy="498150"/>
              <a:chOff x="0" y="-47625"/>
              <a:chExt cx="237600" cy="98400"/>
            </a:xfrm>
          </p:grpSpPr>
          <p:sp>
            <p:nvSpPr>
              <p:cNvPr id="419" name="Google Shape;419;p10"/>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0"/>
              <p:cNvSpPr txBox="1"/>
              <p:nvPr/>
            </p:nvSpPr>
            <p:spPr>
              <a:xfrm>
                <a:off x="0" y="-47625"/>
                <a:ext cx="237600" cy="984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21" name="Google Shape;421;p10"/>
            <p:cNvGrpSpPr/>
            <p:nvPr/>
          </p:nvGrpSpPr>
          <p:grpSpPr>
            <a:xfrm rot="10800000">
              <a:off x="3423956" y="819231"/>
              <a:ext cx="4377448" cy="520931"/>
              <a:chOff x="0" y="-47625"/>
              <a:chExt cx="864681" cy="102900"/>
            </a:xfrm>
          </p:grpSpPr>
          <p:sp>
            <p:nvSpPr>
              <p:cNvPr id="422" name="Google Shape;422;p10"/>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0"/>
              <p:cNvSpPr txBox="1"/>
              <p:nvPr/>
            </p:nvSpPr>
            <p:spPr>
              <a:xfrm>
                <a:off x="0" y="-47625"/>
                <a:ext cx="8646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24" name="Google Shape;424;p10"/>
            <p:cNvGrpSpPr/>
            <p:nvPr/>
          </p:nvGrpSpPr>
          <p:grpSpPr>
            <a:xfrm rot="10800000">
              <a:off x="3423956" y="-564"/>
              <a:ext cx="4377448" cy="520931"/>
              <a:chOff x="0" y="-47625"/>
              <a:chExt cx="864681" cy="102900"/>
            </a:xfrm>
          </p:grpSpPr>
          <p:sp>
            <p:nvSpPr>
              <p:cNvPr id="425" name="Google Shape;425;p10"/>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F3D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0"/>
              <p:cNvSpPr txBox="1"/>
              <p:nvPr/>
            </p:nvSpPr>
            <p:spPr>
              <a:xfrm>
                <a:off x="0" y="-47625"/>
                <a:ext cx="8646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427" name="Google Shape;427;p10"/>
          <p:cNvGrpSpPr/>
          <p:nvPr/>
        </p:nvGrpSpPr>
        <p:grpSpPr>
          <a:xfrm rot="10800000">
            <a:off x="12023215" y="8251029"/>
            <a:ext cx="5851052" cy="1310243"/>
            <a:chOff x="2" y="-564"/>
            <a:chExt cx="7801403" cy="1746991"/>
          </a:xfrm>
        </p:grpSpPr>
        <p:grpSp>
          <p:nvGrpSpPr>
            <p:cNvPr id="428" name="Google Shape;428;p10"/>
            <p:cNvGrpSpPr/>
            <p:nvPr/>
          </p:nvGrpSpPr>
          <p:grpSpPr>
            <a:xfrm rot="10800000">
              <a:off x="5628043" y="1225496"/>
              <a:ext cx="2173362" cy="520931"/>
              <a:chOff x="0" y="-47625"/>
              <a:chExt cx="429306" cy="102900"/>
            </a:xfrm>
          </p:grpSpPr>
          <p:sp>
            <p:nvSpPr>
              <p:cNvPr id="429" name="Google Shape;429;p10"/>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0"/>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31" name="Google Shape;431;p10"/>
            <p:cNvGrpSpPr/>
            <p:nvPr/>
          </p:nvGrpSpPr>
          <p:grpSpPr>
            <a:xfrm rot="10800000">
              <a:off x="3056329" y="1225496"/>
              <a:ext cx="2173362" cy="520931"/>
              <a:chOff x="0" y="-47625"/>
              <a:chExt cx="429306" cy="102900"/>
            </a:xfrm>
          </p:grpSpPr>
          <p:sp>
            <p:nvSpPr>
              <p:cNvPr id="432" name="Google Shape;432;p10"/>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0"/>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34" name="Google Shape;434;p10"/>
            <p:cNvGrpSpPr/>
            <p:nvPr/>
          </p:nvGrpSpPr>
          <p:grpSpPr>
            <a:xfrm rot="10800000">
              <a:off x="4282710" y="409333"/>
              <a:ext cx="2173362" cy="520931"/>
              <a:chOff x="0" y="-47625"/>
              <a:chExt cx="429306" cy="102900"/>
            </a:xfrm>
          </p:grpSpPr>
          <p:sp>
            <p:nvSpPr>
              <p:cNvPr id="435" name="Google Shape;435;p10"/>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0"/>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37" name="Google Shape;437;p10"/>
            <p:cNvGrpSpPr/>
            <p:nvPr/>
          </p:nvGrpSpPr>
          <p:grpSpPr>
            <a:xfrm rot="10800000">
              <a:off x="1969648" y="420756"/>
              <a:ext cx="2173362" cy="520931"/>
              <a:chOff x="0" y="-47625"/>
              <a:chExt cx="429306" cy="102900"/>
            </a:xfrm>
          </p:grpSpPr>
          <p:sp>
            <p:nvSpPr>
              <p:cNvPr id="438" name="Google Shape;438;p10"/>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0"/>
              <p:cNvSpPr txBox="1"/>
              <p:nvPr/>
            </p:nvSpPr>
            <p:spPr>
              <a:xfrm>
                <a:off x="0" y="-47625"/>
                <a:ext cx="4293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40" name="Google Shape;440;p10"/>
            <p:cNvGrpSpPr/>
            <p:nvPr/>
          </p:nvGrpSpPr>
          <p:grpSpPr>
            <a:xfrm rot="10800000">
              <a:off x="1295727" y="1225496"/>
              <a:ext cx="1191034" cy="520931"/>
              <a:chOff x="0" y="-47625"/>
              <a:chExt cx="235266" cy="102900"/>
            </a:xfrm>
          </p:grpSpPr>
          <p:sp>
            <p:nvSpPr>
              <p:cNvPr id="441" name="Google Shape;441;p10"/>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0"/>
              <p:cNvSpPr txBox="1"/>
              <p:nvPr/>
            </p:nvSpPr>
            <p:spPr>
              <a:xfrm>
                <a:off x="0" y="-47625"/>
                <a:ext cx="2352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43" name="Google Shape;443;p10"/>
            <p:cNvGrpSpPr/>
            <p:nvPr/>
          </p:nvGrpSpPr>
          <p:grpSpPr>
            <a:xfrm rot="10800000">
              <a:off x="2" y="420756"/>
              <a:ext cx="1191034" cy="520931"/>
              <a:chOff x="0" y="-47625"/>
              <a:chExt cx="235266" cy="102900"/>
            </a:xfrm>
          </p:grpSpPr>
          <p:sp>
            <p:nvSpPr>
              <p:cNvPr id="444" name="Google Shape;444;p10"/>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0"/>
              <p:cNvSpPr txBox="1"/>
              <p:nvPr/>
            </p:nvSpPr>
            <p:spPr>
              <a:xfrm>
                <a:off x="0" y="-47625"/>
                <a:ext cx="2352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46" name="Google Shape;446;p10"/>
            <p:cNvGrpSpPr/>
            <p:nvPr/>
          </p:nvGrpSpPr>
          <p:grpSpPr>
            <a:xfrm rot="10800000">
              <a:off x="6598555" y="420693"/>
              <a:ext cx="1202850" cy="498150"/>
              <a:chOff x="0" y="-47625"/>
              <a:chExt cx="237600" cy="98400"/>
            </a:xfrm>
          </p:grpSpPr>
          <p:sp>
            <p:nvSpPr>
              <p:cNvPr id="447" name="Google Shape;447;p10"/>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0"/>
              <p:cNvSpPr txBox="1"/>
              <p:nvPr/>
            </p:nvSpPr>
            <p:spPr>
              <a:xfrm>
                <a:off x="0" y="-47625"/>
                <a:ext cx="237600" cy="984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49" name="Google Shape;449;p10"/>
            <p:cNvGrpSpPr/>
            <p:nvPr/>
          </p:nvGrpSpPr>
          <p:grpSpPr>
            <a:xfrm rot="10800000">
              <a:off x="3423956" y="819231"/>
              <a:ext cx="4377448" cy="520931"/>
              <a:chOff x="0" y="-47625"/>
              <a:chExt cx="864681" cy="102900"/>
            </a:xfrm>
          </p:grpSpPr>
          <p:sp>
            <p:nvSpPr>
              <p:cNvPr id="450" name="Google Shape;450;p10"/>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0"/>
              <p:cNvSpPr txBox="1"/>
              <p:nvPr/>
            </p:nvSpPr>
            <p:spPr>
              <a:xfrm>
                <a:off x="0" y="-47625"/>
                <a:ext cx="8646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52" name="Google Shape;452;p10"/>
            <p:cNvGrpSpPr/>
            <p:nvPr/>
          </p:nvGrpSpPr>
          <p:grpSpPr>
            <a:xfrm rot="10800000">
              <a:off x="3423956" y="-564"/>
              <a:ext cx="4377448" cy="520931"/>
              <a:chOff x="0" y="-47625"/>
              <a:chExt cx="864681" cy="102900"/>
            </a:xfrm>
          </p:grpSpPr>
          <p:sp>
            <p:nvSpPr>
              <p:cNvPr id="453" name="Google Shape;453;p10"/>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F3D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0"/>
              <p:cNvSpPr txBox="1"/>
              <p:nvPr/>
            </p:nvSpPr>
            <p:spPr>
              <a:xfrm>
                <a:off x="0" y="-47625"/>
                <a:ext cx="864600" cy="102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9150" y="1893900"/>
            <a:ext cx="16500000" cy="1143000"/>
          </a:xfrm>
          <a:prstGeom prst="rect">
            <a:avLst/>
          </a:prstGeom>
          <a:noFill/>
          <a:ln>
            <a:noFill/>
          </a:ln>
        </p:spPr>
        <p:txBody>
          <a:bodyPr spcFirstLastPara="1" wrap="square" lIns="91425" tIns="45700" rIns="91425" bIns="45700" anchor="ctr" anchorCtr="0">
            <a:normAutofit/>
          </a:bodyPr>
          <a:lstStyle>
            <a:lvl1pPr marR="0" lvl="0" rtl="0">
              <a:spcBef>
                <a:spcPts val="0"/>
              </a:spcBef>
              <a:spcAft>
                <a:spcPts val="0"/>
              </a:spcAft>
              <a:buClr>
                <a:srgbClr val="393A3F"/>
              </a:buClr>
              <a:buSzPts val="12500"/>
              <a:buFont typeface="Anton"/>
              <a:buNone/>
              <a:defRPr sz="12500" i="0" u="none" strike="noStrike" cap="none">
                <a:solidFill>
                  <a:srgbClr val="393A3F"/>
                </a:solidFill>
                <a:latin typeface="Anton"/>
                <a:ea typeface="Anton"/>
                <a:cs typeface="Anton"/>
                <a:sym typeface="Anto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5172100" y="5060950"/>
            <a:ext cx="6927300" cy="2985000"/>
          </a:xfrm>
          <a:prstGeom prst="rect">
            <a:avLst/>
          </a:prstGeom>
          <a:noFill/>
          <a:ln>
            <a:noFill/>
          </a:ln>
        </p:spPr>
        <p:txBody>
          <a:bodyPr spcFirstLastPara="1" wrap="square" lIns="91425" tIns="45700" rIns="91425" bIns="45700" anchor="t" anchorCtr="0">
            <a:normAutofit/>
          </a:bodyPr>
          <a:lstStyle>
            <a:lvl1pPr marL="457200" marR="0" lvl="0" indent="-323850" algn="l" rtl="0">
              <a:spcBef>
                <a:spcPts val="640"/>
              </a:spcBef>
              <a:spcAft>
                <a:spcPts val="0"/>
              </a:spcAft>
              <a:buClr>
                <a:schemeClr val="dk1"/>
              </a:buClr>
              <a:buSzPts val="1500"/>
              <a:buFont typeface="Anton"/>
              <a:buChar char="•"/>
              <a:defRPr sz="1500" i="0" u="none" strike="noStrike" cap="none">
                <a:solidFill>
                  <a:schemeClr val="dk1"/>
                </a:solidFill>
                <a:latin typeface="Anton"/>
                <a:ea typeface="Anton"/>
                <a:cs typeface="Anton"/>
                <a:sym typeface="Anton"/>
              </a:defRPr>
            </a:lvl1pPr>
            <a:lvl2pPr marL="914400" marR="0" lvl="1" indent="-323850" algn="l" rtl="0">
              <a:spcBef>
                <a:spcPts val="560"/>
              </a:spcBef>
              <a:spcAft>
                <a:spcPts val="0"/>
              </a:spcAft>
              <a:buClr>
                <a:schemeClr val="dk1"/>
              </a:buClr>
              <a:buSzPts val="1500"/>
              <a:buFont typeface="Anton"/>
              <a:buChar char="–"/>
              <a:defRPr sz="1500" i="0" u="none" strike="noStrike" cap="none">
                <a:solidFill>
                  <a:schemeClr val="dk1"/>
                </a:solidFill>
                <a:latin typeface="Anton"/>
                <a:ea typeface="Anton"/>
                <a:cs typeface="Anton"/>
                <a:sym typeface="Anton"/>
              </a:defRPr>
            </a:lvl2pPr>
            <a:lvl3pPr marL="1371600" marR="0" lvl="2" indent="-323850" algn="l" rtl="0">
              <a:spcBef>
                <a:spcPts val="480"/>
              </a:spcBef>
              <a:spcAft>
                <a:spcPts val="0"/>
              </a:spcAft>
              <a:buClr>
                <a:schemeClr val="dk1"/>
              </a:buClr>
              <a:buSzPts val="1500"/>
              <a:buFont typeface="Anton"/>
              <a:buChar char="•"/>
              <a:defRPr sz="1500" i="0" u="none" strike="noStrike" cap="none">
                <a:solidFill>
                  <a:schemeClr val="dk1"/>
                </a:solidFill>
                <a:latin typeface="Anton"/>
                <a:ea typeface="Anton"/>
                <a:cs typeface="Anton"/>
                <a:sym typeface="Anton"/>
              </a:defRPr>
            </a:lvl3pPr>
            <a:lvl4pPr marL="1828800" marR="0" lvl="3" indent="-323850" algn="l" rtl="0">
              <a:spcBef>
                <a:spcPts val="400"/>
              </a:spcBef>
              <a:spcAft>
                <a:spcPts val="0"/>
              </a:spcAft>
              <a:buClr>
                <a:schemeClr val="dk1"/>
              </a:buClr>
              <a:buSzPts val="1500"/>
              <a:buFont typeface="Anton"/>
              <a:buChar char="–"/>
              <a:defRPr sz="1500" i="0" u="none" strike="noStrike" cap="none">
                <a:solidFill>
                  <a:schemeClr val="dk1"/>
                </a:solidFill>
                <a:latin typeface="Anton"/>
                <a:ea typeface="Anton"/>
                <a:cs typeface="Anton"/>
                <a:sym typeface="Anton"/>
              </a:defRPr>
            </a:lvl4pPr>
            <a:lvl5pPr marL="2286000" marR="0" lvl="4" indent="-323850" algn="l" rtl="0">
              <a:spcBef>
                <a:spcPts val="400"/>
              </a:spcBef>
              <a:spcAft>
                <a:spcPts val="0"/>
              </a:spcAft>
              <a:buClr>
                <a:schemeClr val="dk1"/>
              </a:buClr>
              <a:buSzPts val="1500"/>
              <a:buFont typeface="Anton"/>
              <a:buChar char="»"/>
              <a:defRPr sz="1500" i="0" u="none" strike="noStrike" cap="none">
                <a:solidFill>
                  <a:schemeClr val="dk1"/>
                </a:solidFill>
                <a:latin typeface="Anton"/>
                <a:ea typeface="Anton"/>
                <a:cs typeface="Anton"/>
                <a:sym typeface="Anton"/>
              </a:defRPr>
            </a:lvl5pPr>
            <a:lvl6pPr marL="2743200" marR="0" lvl="5" indent="-323850" algn="l" rtl="0">
              <a:spcBef>
                <a:spcPts val="400"/>
              </a:spcBef>
              <a:spcAft>
                <a:spcPts val="0"/>
              </a:spcAft>
              <a:buClr>
                <a:schemeClr val="dk1"/>
              </a:buClr>
              <a:buSzPts val="1500"/>
              <a:buFont typeface="Anton"/>
              <a:buChar char="•"/>
              <a:defRPr sz="1500" i="0" u="none" strike="noStrike" cap="none">
                <a:solidFill>
                  <a:schemeClr val="dk1"/>
                </a:solidFill>
                <a:latin typeface="Anton"/>
                <a:ea typeface="Anton"/>
                <a:cs typeface="Anton"/>
                <a:sym typeface="Anton"/>
              </a:defRPr>
            </a:lvl6pPr>
            <a:lvl7pPr marL="3200400" marR="0" lvl="6" indent="-323850" algn="l" rtl="0">
              <a:spcBef>
                <a:spcPts val="400"/>
              </a:spcBef>
              <a:spcAft>
                <a:spcPts val="0"/>
              </a:spcAft>
              <a:buClr>
                <a:schemeClr val="dk1"/>
              </a:buClr>
              <a:buSzPts val="1500"/>
              <a:buFont typeface="Anton"/>
              <a:buChar char="•"/>
              <a:defRPr sz="1500" i="0" u="none" strike="noStrike" cap="none">
                <a:solidFill>
                  <a:schemeClr val="dk1"/>
                </a:solidFill>
                <a:latin typeface="Anton"/>
                <a:ea typeface="Anton"/>
                <a:cs typeface="Anton"/>
                <a:sym typeface="Anton"/>
              </a:defRPr>
            </a:lvl7pPr>
            <a:lvl8pPr marL="3657600" marR="0" lvl="7" indent="-323850" algn="l" rtl="0">
              <a:spcBef>
                <a:spcPts val="400"/>
              </a:spcBef>
              <a:spcAft>
                <a:spcPts val="0"/>
              </a:spcAft>
              <a:buClr>
                <a:schemeClr val="dk1"/>
              </a:buClr>
              <a:buSzPts val="1500"/>
              <a:buFont typeface="Anton"/>
              <a:buChar char="•"/>
              <a:defRPr sz="1500" i="0" u="none" strike="noStrike" cap="none">
                <a:solidFill>
                  <a:schemeClr val="dk1"/>
                </a:solidFill>
                <a:latin typeface="Anton"/>
                <a:ea typeface="Anton"/>
                <a:cs typeface="Anton"/>
                <a:sym typeface="Anton"/>
              </a:defRPr>
            </a:lvl8pPr>
            <a:lvl9pPr marL="4114800" marR="0" lvl="8" indent="-323850" algn="l" rtl="0">
              <a:spcBef>
                <a:spcPts val="400"/>
              </a:spcBef>
              <a:spcAft>
                <a:spcPts val="0"/>
              </a:spcAft>
              <a:buClr>
                <a:schemeClr val="dk1"/>
              </a:buClr>
              <a:buSzPts val="1500"/>
              <a:buFont typeface="Anton"/>
              <a:buChar char="•"/>
              <a:defRPr sz="1500" i="0" u="none" strike="noStrike" cap="none">
                <a:solidFill>
                  <a:schemeClr val="dk1"/>
                </a:solidFill>
                <a:latin typeface="Anton"/>
                <a:ea typeface="Anton"/>
                <a:cs typeface="Anton"/>
                <a:sym typeface="Anto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5.jp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6.jp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EF8"/>
        </a:solidFill>
        <a:effectLst/>
      </p:bgPr>
    </p:bg>
    <p:spTree>
      <p:nvGrpSpPr>
        <p:cNvPr id="1" name="Shape 458"/>
        <p:cNvGrpSpPr/>
        <p:nvPr/>
      </p:nvGrpSpPr>
      <p:grpSpPr>
        <a:xfrm>
          <a:off x="0" y="0"/>
          <a:ext cx="0" cy="0"/>
          <a:chOff x="0" y="0"/>
          <a:chExt cx="0" cy="0"/>
        </a:xfrm>
      </p:grpSpPr>
      <p:grpSp>
        <p:nvGrpSpPr>
          <p:cNvPr id="459" name="Google Shape;459;p11"/>
          <p:cNvGrpSpPr/>
          <p:nvPr/>
        </p:nvGrpSpPr>
        <p:grpSpPr>
          <a:xfrm>
            <a:off x="641008" y="7256645"/>
            <a:ext cx="6529522" cy="1437158"/>
            <a:chOff x="0" y="-47625"/>
            <a:chExt cx="1719710" cy="378511"/>
          </a:xfrm>
        </p:grpSpPr>
        <p:sp>
          <p:nvSpPr>
            <p:cNvPr id="460" name="Google Shape;460;p11"/>
            <p:cNvSpPr/>
            <p:nvPr/>
          </p:nvSpPr>
          <p:spPr>
            <a:xfrm>
              <a:off x="0" y="0"/>
              <a:ext cx="1719710" cy="330886"/>
            </a:xfrm>
            <a:custGeom>
              <a:avLst/>
              <a:gdLst/>
              <a:ahLst/>
              <a:cxnLst/>
              <a:rect l="l" t="t" r="r" b="b"/>
              <a:pathLst>
                <a:path w="1719710" h="330886" extrusionOk="0">
                  <a:moveTo>
                    <a:pt x="60470" y="0"/>
                  </a:moveTo>
                  <a:lnTo>
                    <a:pt x="1659240" y="0"/>
                  </a:lnTo>
                  <a:cubicBezTo>
                    <a:pt x="1675277" y="0"/>
                    <a:pt x="1690658" y="6371"/>
                    <a:pt x="1701998" y="17711"/>
                  </a:cubicBezTo>
                  <a:cubicBezTo>
                    <a:pt x="1713339" y="29051"/>
                    <a:pt x="1719710" y="44432"/>
                    <a:pt x="1719710" y="60470"/>
                  </a:cubicBezTo>
                  <a:lnTo>
                    <a:pt x="1719710" y="270416"/>
                  </a:lnTo>
                  <a:cubicBezTo>
                    <a:pt x="1719710" y="303813"/>
                    <a:pt x="1692636" y="330886"/>
                    <a:pt x="1659240" y="330886"/>
                  </a:cubicBezTo>
                  <a:lnTo>
                    <a:pt x="60470" y="330886"/>
                  </a:lnTo>
                  <a:cubicBezTo>
                    <a:pt x="27073" y="330886"/>
                    <a:pt x="0" y="303813"/>
                    <a:pt x="0" y="270416"/>
                  </a:cubicBezTo>
                  <a:lnTo>
                    <a:pt x="0" y="60470"/>
                  </a:lnTo>
                  <a:cubicBezTo>
                    <a:pt x="0" y="27073"/>
                    <a:pt x="27073" y="0"/>
                    <a:pt x="60470"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1"/>
            <p:cNvSpPr txBox="1"/>
            <p:nvPr/>
          </p:nvSpPr>
          <p:spPr>
            <a:xfrm>
              <a:off x="0" y="-47625"/>
              <a:ext cx="1719710" cy="378511"/>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62" name="Google Shape;462;p11"/>
          <p:cNvGrpSpPr/>
          <p:nvPr/>
        </p:nvGrpSpPr>
        <p:grpSpPr>
          <a:xfrm>
            <a:off x="641008" y="7080577"/>
            <a:ext cx="6529522" cy="1437158"/>
            <a:chOff x="0" y="-47625"/>
            <a:chExt cx="1719710" cy="378511"/>
          </a:xfrm>
        </p:grpSpPr>
        <p:sp>
          <p:nvSpPr>
            <p:cNvPr id="463" name="Google Shape;463;p11"/>
            <p:cNvSpPr/>
            <p:nvPr/>
          </p:nvSpPr>
          <p:spPr>
            <a:xfrm>
              <a:off x="0" y="0"/>
              <a:ext cx="1719710" cy="330886"/>
            </a:xfrm>
            <a:custGeom>
              <a:avLst/>
              <a:gdLst/>
              <a:ahLst/>
              <a:cxnLst/>
              <a:rect l="l" t="t" r="r" b="b"/>
              <a:pathLst>
                <a:path w="1719710" h="330886" extrusionOk="0">
                  <a:moveTo>
                    <a:pt x="60470" y="0"/>
                  </a:moveTo>
                  <a:lnTo>
                    <a:pt x="1659240" y="0"/>
                  </a:lnTo>
                  <a:cubicBezTo>
                    <a:pt x="1675277" y="0"/>
                    <a:pt x="1690658" y="6371"/>
                    <a:pt x="1701998" y="17711"/>
                  </a:cubicBezTo>
                  <a:cubicBezTo>
                    <a:pt x="1713339" y="29051"/>
                    <a:pt x="1719710" y="44432"/>
                    <a:pt x="1719710" y="60470"/>
                  </a:cubicBezTo>
                  <a:lnTo>
                    <a:pt x="1719710" y="270416"/>
                  </a:lnTo>
                  <a:cubicBezTo>
                    <a:pt x="1719710" y="303813"/>
                    <a:pt x="1692636" y="330886"/>
                    <a:pt x="1659240" y="330886"/>
                  </a:cubicBezTo>
                  <a:lnTo>
                    <a:pt x="60470" y="330886"/>
                  </a:lnTo>
                  <a:cubicBezTo>
                    <a:pt x="27073" y="330886"/>
                    <a:pt x="0" y="303813"/>
                    <a:pt x="0" y="270416"/>
                  </a:cubicBezTo>
                  <a:lnTo>
                    <a:pt x="0" y="60470"/>
                  </a:lnTo>
                  <a:cubicBezTo>
                    <a:pt x="0" y="27073"/>
                    <a:pt x="27073" y="0"/>
                    <a:pt x="60470"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1"/>
            <p:cNvSpPr txBox="1"/>
            <p:nvPr/>
          </p:nvSpPr>
          <p:spPr>
            <a:xfrm>
              <a:off x="0" y="-47625"/>
              <a:ext cx="1719710" cy="378511"/>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65" name="Google Shape;465;p11"/>
          <p:cNvGrpSpPr/>
          <p:nvPr/>
        </p:nvGrpSpPr>
        <p:grpSpPr>
          <a:xfrm>
            <a:off x="417483" y="242356"/>
            <a:ext cx="5851053" cy="1309820"/>
            <a:chOff x="0" y="-241100"/>
            <a:chExt cx="7801404" cy="1746426"/>
          </a:xfrm>
        </p:grpSpPr>
        <p:grpSp>
          <p:nvGrpSpPr>
            <p:cNvPr id="466" name="Google Shape;466;p11"/>
            <p:cNvGrpSpPr/>
            <p:nvPr/>
          </p:nvGrpSpPr>
          <p:grpSpPr>
            <a:xfrm>
              <a:off x="0" y="-241100"/>
              <a:ext cx="2173363" cy="520366"/>
              <a:chOff x="0" y="-47625"/>
              <a:chExt cx="429306" cy="102789"/>
            </a:xfrm>
          </p:grpSpPr>
          <p:sp>
            <p:nvSpPr>
              <p:cNvPr id="467" name="Google Shape;467;p11"/>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1"/>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69" name="Google Shape;469;p11"/>
            <p:cNvGrpSpPr/>
            <p:nvPr/>
          </p:nvGrpSpPr>
          <p:grpSpPr>
            <a:xfrm>
              <a:off x="2571714" y="-241100"/>
              <a:ext cx="2173363" cy="520366"/>
              <a:chOff x="0" y="-47625"/>
              <a:chExt cx="429306" cy="102789"/>
            </a:xfrm>
          </p:grpSpPr>
          <p:sp>
            <p:nvSpPr>
              <p:cNvPr id="470" name="Google Shape;470;p11"/>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1"/>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72" name="Google Shape;472;p11"/>
            <p:cNvGrpSpPr/>
            <p:nvPr/>
          </p:nvGrpSpPr>
          <p:grpSpPr>
            <a:xfrm>
              <a:off x="1345333" y="575063"/>
              <a:ext cx="2173363" cy="520366"/>
              <a:chOff x="0" y="-47625"/>
              <a:chExt cx="429306" cy="102789"/>
            </a:xfrm>
          </p:grpSpPr>
          <p:sp>
            <p:nvSpPr>
              <p:cNvPr id="473" name="Google Shape;473;p11"/>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1"/>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75" name="Google Shape;475;p11"/>
            <p:cNvGrpSpPr/>
            <p:nvPr/>
          </p:nvGrpSpPr>
          <p:grpSpPr>
            <a:xfrm>
              <a:off x="3658396" y="563641"/>
              <a:ext cx="2173363" cy="520366"/>
              <a:chOff x="0" y="-47625"/>
              <a:chExt cx="429306" cy="102789"/>
            </a:xfrm>
          </p:grpSpPr>
          <p:sp>
            <p:nvSpPr>
              <p:cNvPr id="476" name="Google Shape;476;p11"/>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1"/>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78" name="Google Shape;478;p11"/>
            <p:cNvGrpSpPr/>
            <p:nvPr/>
          </p:nvGrpSpPr>
          <p:grpSpPr>
            <a:xfrm>
              <a:off x="5314643" y="-241100"/>
              <a:ext cx="1191036" cy="520366"/>
              <a:chOff x="0" y="-47625"/>
              <a:chExt cx="235266" cy="102789"/>
            </a:xfrm>
          </p:grpSpPr>
          <p:sp>
            <p:nvSpPr>
              <p:cNvPr id="479" name="Google Shape;479;p11"/>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1"/>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81" name="Google Shape;481;p11"/>
            <p:cNvGrpSpPr/>
            <p:nvPr/>
          </p:nvGrpSpPr>
          <p:grpSpPr>
            <a:xfrm>
              <a:off x="6610368" y="563641"/>
              <a:ext cx="1191036" cy="520366"/>
              <a:chOff x="0" y="-47625"/>
              <a:chExt cx="235266" cy="102789"/>
            </a:xfrm>
          </p:grpSpPr>
          <p:sp>
            <p:nvSpPr>
              <p:cNvPr id="482" name="Google Shape;482;p11"/>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1"/>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84" name="Google Shape;484;p11"/>
            <p:cNvGrpSpPr/>
            <p:nvPr/>
          </p:nvGrpSpPr>
          <p:grpSpPr>
            <a:xfrm>
              <a:off x="0" y="586483"/>
              <a:ext cx="1202459" cy="497523"/>
              <a:chOff x="0" y="-47625"/>
              <a:chExt cx="237523" cy="98276"/>
            </a:xfrm>
          </p:grpSpPr>
          <p:sp>
            <p:nvSpPr>
              <p:cNvPr id="485" name="Google Shape;485;p11"/>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1"/>
              <p:cNvSpPr txBox="1"/>
              <p:nvPr/>
            </p:nvSpPr>
            <p:spPr>
              <a:xfrm>
                <a:off x="0" y="-47625"/>
                <a:ext cx="237523" cy="98276"/>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87" name="Google Shape;487;p11"/>
            <p:cNvGrpSpPr/>
            <p:nvPr/>
          </p:nvGrpSpPr>
          <p:grpSpPr>
            <a:xfrm>
              <a:off x="0" y="165166"/>
              <a:ext cx="4377449" cy="520366"/>
              <a:chOff x="0" y="-47625"/>
              <a:chExt cx="864681" cy="102789"/>
            </a:xfrm>
          </p:grpSpPr>
          <p:sp>
            <p:nvSpPr>
              <p:cNvPr id="488" name="Google Shape;488;p11"/>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1"/>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90" name="Google Shape;490;p11"/>
            <p:cNvGrpSpPr/>
            <p:nvPr/>
          </p:nvGrpSpPr>
          <p:grpSpPr>
            <a:xfrm>
              <a:off x="0" y="984960"/>
              <a:ext cx="4377449" cy="520366"/>
              <a:chOff x="0" y="-47625"/>
              <a:chExt cx="864681" cy="102789"/>
            </a:xfrm>
          </p:grpSpPr>
          <p:sp>
            <p:nvSpPr>
              <p:cNvPr id="491" name="Google Shape;491;p11"/>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1"/>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493" name="Google Shape;493;p11"/>
          <p:cNvGrpSpPr/>
          <p:nvPr/>
        </p:nvGrpSpPr>
        <p:grpSpPr>
          <a:xfrm>
            <a:off x="11999777" y="8693803"/>
            <a:ext cx="5851054" cy="1309820"/>
            <a:chOff x="0" y="0"/>
            <a:chExt cx="7801405" cy="1746426"/>
          </a:xfrm>
        </p:grpSpPr>
        <p:grpSp>
          <p:nvGrpSpPr>
            <p:cNvPr id="494" name="Google Shape;494;p11"/>
            <p:cNvGrpSpPr/>
            <p:nvPr/>
          </p:nvGrpSpPr>
          <p:grpSpPr>
            <a:xfrm rot="10800000">
              <a:off x="5628042" y="1226060"/>
              <a:ext cx="2173363" cy="520366"/>
              <a:chOff x="0" y="-47625"/>
              <a:chExt cx="429306" cy="102789"/>
            </a:xfrm>
          </p:grpSpPr>
          <p:sp>
            <p:nvSpPr>
              <p:cNvPr id="495" name="Google Shape;495;p11"/>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1"/>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97" name="Google Shape;497;p11"/>
            <p:cNvGrpSpPr/>
            <p:nvPr/>
          </p:nvGrpSpPr>
          <p:grpSpPr>
            <a:xfrm rot="10800000">
              <a:off x="3056328" y="1226060"/>
              <a:ext cx="2173363" cy="520366"/>
              <a:chOff x="0" y="-47625"/>
              <a:chExt cx="429306" cy="102789"/>
            </a:xfrm>
          </p:grpSpPr>
          <p:sp>
            <p:nvSpPr>
              <p:cNvPr id="498" name="Google Shape;498;p11"/>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1"/>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00" name="Google Shape;500;p11"/>
            <p:cNvGrpSpPr/>
            <p:nvPr/>
          </p:nvGrpSpPr>
          <p:grpSpPr>
            <a:xfrm rot="10800000">
              <a:off x="4282709" y="409897"/>
              <a:ext cx="2173363" cy="520366"/>
              <a:chOff x="0" y="-47625"/>
              <a:chExt cx="429306" cy="102789"/>
            </a:xfrm>
          </p:grpSpPr>
          <p:sp>
            <p:nvSpPr>
              <p:cNvPr id="501" name="Google Shape;501;p11"/>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1"/>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03" name="Google Shape;503;p11"/>
            <p:cNvGrpSpPr/>
            <p:nvPr/>
          </p:nvGrpSpPr>
          <p:grpSpPr>
            <a:xfrm rot="10800000">
              <a:off x="1969647" y="421320"/>
              <a:ext cx="2173363" cy="520366"/>
              <a:chOff x="0" y="-47625"/>
              <a:chExt cx="429306" cy="102789"/>
            </a:xfrm>
          </p:grpSpPr>
          <p:sp>
            <p:nvSpPr>
              <p:cNvPr id="504" name="Google Shape;504;p11"/>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1"/>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06" name="Google Shape;506;p11"/>
            <p:cNvGrpSpPr/>
            <p:nvPr/>
          </p:nvGrpSpPr>
          <p:grpSpPr>
            <a:xfrm rot="10800000">
              <a:off x="1295725" y="1226060"/>
              <a:ext cx="1191036" cy="520366"/>
              <a:chOff x="0" y="-47625"/>
              <a:chExt cx="235266" cy="102789"/>
            </a:xfrm>
          </p:grpSpPr>
          <p:sp>
            <p:nvSpPr>
              <p:cNvPr id="507" name="Google Shape;507;p11"/>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1"/>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09" name="Google Shape;509;p11"/>
            <p:cNvGrpSpPr/>
            <p:nvPr/>
          </p:nvGrpSpPr>
          <p:grpSpPr>
            <a:xfrm rot="10800000">
              <a:off x="0" y="421320"/>
              <a:ext cx="1191036" cy="520366"/>
              <a:chOff x="0" y="-47625"/>
              <a:chExt cx="235266" cy="102789"/>
            </a:xfrm>
          </p:grpSpPr>
          <p:sp>
            <p:nvSpPr>
              <p:cNvPr id="510" name="Google Shape;510;p11"/>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1"/>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12" name="Google Shape;512;p11"/>
            <p:cNvGrpSpPr/>
            <p:nvPr/>
          </p:nvGrpSpPr>
          <p:grpSpPr>
            <a:xfrm rot="10800000">
              <a:off x="6598946" y="421320"/>
              <a:ext cx="1202459" cy="497523"/>
              <a:chOff x="0" y="-47625"/>
              <a:chExt cx="237523" cy="98276"/>
            </a:xfrm>
          </p:grpSpPr>
          <p:sp>
            <p:nvSpPr>
              <p:cNvPr id="513" name="Google Shape;513;p11"/>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1"/>
              <p:cNvSpPr txBox="1"/>
              <p:nvPr/>
            </p:nvSpPr>
            <p:spPr>
              <a:xfrm>
                <a:off x="0" y="-47625"/>
                <a:ext cx="237523" cy="98276"/>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15" name="Google Shape;515;p11"/>
            <p:cNvGrpSpPr/>
            <p:nvPr/>
          </p:nvGrpSpPr>
          <p:grpSpPr>
            <a:xfrm rot="10800000">
              <a:off x="3423955" y="819795"/>
              <a:ext cx="4377449" cy="520366"/>
              <a:chOff x="0" y="-47625"/>
              <a:chExt cx="864681" cy="102789"/>
            </a:xfrm>
          </p:grpSpPr>
          <p:sp>
            <p:nvSpPr>
              <p:cNvPr id="516" name="Google Shape;516;p11"/>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1"/>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18" name="Google Shape;518;p11"/>
            <p:cNvGrpSpPr/>
            <p:nvPr/>
          </p:nvGrpSpPr>
          <p:grpSpPr>
            <a:xfrm rot="10800000">
              <a:off x="3423955" y="0"/>
              <a:ext cx="4377449" cy="520366"/>
              <a:chOff x="0" y="-47625"/>
              <a:chExt cx="864681" cy="102789"/>
            </a:xfrm>
          </p:grpSpPr>
          <p:sp>
            <p:nvSpPr>
              <p:cNvPr id="519" name="Google Shape;519;p11"/>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F3D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1"/>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521" name="Google Shape;521;p11"/>
          <p:cNvSpPr/>
          <p:nvPr/>
        </p:nvSpPr>
        <p:spPr>
          <a:xfrm>
            <a:off x="8901991" y="5927943"/>
            <a:ext cx="836443" cy="1333460"/>
          </a:xfrm>
          <a:custGeom>
            <a:avLst/>
            <a:gdLst/>
            <a:ahLst/>
            <a:cxnLst/>
            <a:rect l="l" t="t" r="r" b="b"/>
            <a:pathLst>
              <a:path w="836443" h="1333460" extrusionOk="0">
                <a:moveTo>
                  <a:pt x="0" y="0"/>
                </a:moveTo>
                <a:lnTo>
                  <a:pt x="836443" y="0"/>
                </a:lnTo>
                <a:lnTo>
                  <a:pt x="836443" y="1333460"/>
                </a:lnTo>
                <a:lnTo>
                  <a:pt x="0" y="1333460"/>
                </a:lnTo>
                <a:lnTo>
                  <a:pt x="0" y="0"/>
                </a:lnTo>
                <a:close/>
              </a:path>
            </a:pathLst>
          </a:custGeom>
          <a:blipFill rotWithShape="1">
            <a:blip r:embed="rId3">
              <a:alphaModFix/>
            </a:blip>
            <a:stretch>
              <a:fillRect/>
            </a:stretch>
          </a:blipFill>
          <a:ln>
            <a:noFill/>
          </a:ln>
        </p:spPr>
        <p:txBody>
          <a:bodyPr/>
          <a:lstStyle/>
          <a:p>
            <a:endParaRPr lang="en-US"/>
          </a:p>
        </p:txBody>
      </p:sp>
      <p:grpSp>
        <p:nvGrpSpPr>
          <p:cNvPr id="522" name="Google Shape;522;p11"/>
          <p:cNvGrpSpPr/>
          <p:nvPr/>
        </p:nvGrpSpPr>
        <p:grpSpPr>
          <a:xfrm rot="2821008">
            <a:off x="16959926" y="165868"/>
            <a:ext cx="1057412" cy="1194325"/>
            <a:chOff x="-95788" y="-89271"/>
            <a:chExt cx="1409883" cy="1592433"/>
          </a:xfrm>
        </p:grpSpPr>
        <p:grpSp>
          <p:nvGrpSpPr>
            <p:cNvPr id="523" name="Google Shape;523;p11"/>
            <p:cNvGrpSpPr/>
            <p:nvPr/>
          </p:nvGrpSpPr>
          <p:grpSpPr>
            <a:xfrm rot="-2821008">
              <a:off x="134749" y="283003"/>
              <a:ext cx="943438" cy="1040647"/>
              <a:chOff x="0" y="-47625"/>
              <a:chExt cx="343153" cy="378511"/>
            </a:xfrm>
          </p:grpSpPr>
          <p:sp>
            <p:nvSpPr>
              <p:cNvPr id="524" name="Google Shape;524;p11"/>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1"/>
              <p:cNvSpPr txBox="1"/>
              <p:nvPr/>
            </p:nvSpPr>
            <p:spPr>
              <a:xfrm>
                <a:off x="0" y="-47625"/>
                <a:ext cx="343153" cy="378511"/>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26" name="Google Shape;526;p11"/>
            <p:cNvGrpSpPr/>
            <p:nvPr/>
          </p:nvGrpSpPr>
          <p:grpSpPr>
            <a:xfrm rot="-2821008">
              <a:off x="140122" y="90242"/>
              <a:ext cx="943438" cy="1040647"/>
              <a:chOff x="0" y="-47625"/>
              <a:chExt cx="343153" cy="378511"/>
            </a:xfrm>
          </p:grpSpPr>
          <p:sp>
            <p:nvSpPr>
              <p:cNvPr id="527" name="Google Shape;527;p11"/>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1"/>
              <p:cNvSpPr txBox="1"/>
              <p:nvPr/>
            </p:nvSpPr>
            <p:spPr>
              <a:xfrm>
                <a:off x="0" y="-47625"/>
                <a:ext cx="343153" cy="378511"/>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29" name="Google Shape;529;p11"/>
            <p:cNvGrpSpPr/>
            <p:nvPr/>
          </p:nvGrpSpPr>
          <p:grpSpPr>
            <a:xfrm>
              <a:off x="625032" y="253446"/>
              <a:ext cx="69946" cy="699445"/>
              <a:chOff x="0" y="-47625"/>
              <a:chExt cx="31856" cy="318558"/>
            </a:xfrm>
          </p:grpSpPr>
          <p:sp>
            <p:nvSpPr>
              <p:cNvPr id="530" name="Google Shape;530;p11"/>
              <p:cNvSpPr/>
              <p:nvPr/>
            </p:nvSpPr>
            <p:spPr>
              <a:xfrm>
                <a:off x="0" y="0"/>
                <a:ext cx="31856" cy="270933"/>
              </a:xfrm>
              <a:custGeom>
                <a:avLst/>
                <a:gdLst/>
                <a:ahLst/>
                <a:cxnLst/>
                <a:rect l="l" t="t" r="r" b="b"/>
                <a:pathLst>
                  <a:path w="31856" h="270933" extrusionOk="0">
                    <a:moveTo>
                      <a:pt x="15928" y="0"/>
                    </a:moveTo>
                    <a:lnTo>
                      <a:pt x="15928" y="0"/>
                    </a:lnTo>
                    <a:cubicBezTo>
                      <a:pt x="20153" y="0"/>
                      <a:pt x="24204" y="1678"/>
                      <a:pt x="27191" y="4665"/>
                    </a:cubicBezTo>
                    <a:cubicBezTo>
                      <a:pt x="30178" y="7652"/>
                      <a:pt x="31856" y="11704"/>
                      <a:pt x="31856" y="15928"/>
                    </a:cubicBezTo>
                    <a:lnTo>
                      <a:pt x="31856" y="255005"/>
                    </a:lnTo>
                    <a:cubicBezTo>
                      <a:pt x="31856" y="259230"/>
                      <a:pt x="30178" y="263281"/>
                      <a:pt x="27191" y="266268"/>
                    </a:cubicBezTo>
                    <a:cubicBezTo>
                      <a:pt x="24204" y="269255"/>
                      <a:pt x="20153" y="270933"/>
                      <a:pt x="15928" y="270933"/>
                    </a:cubicBezTo>
                    <a:lnTo>
                      <a:pt x="15928" y="270933"/>
                    </a:lnTo>
                    <a:cubicBezTo>
                      <a:pt x="7131" y="270933"/>
                      <a:pt x="0" y="263802"/>
                      <a:pt x="0" y="255005"/>
                    </a:cubicBezTo>
                    <a:lnTo>
                      <a:pt x="0" y="15928"/>
                    </a:lnTo>
                    <a:cubicBezTo>
                      <a:pt x="0" y="7131"/>
                      <a:pt x="7131" y="0"/>
                      <a:pt x="15928"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1"/>
              <p:cNvSpPr txBox="1"/>
              <p:nvPr/>
            </p:nvSpPr>
            <p:spPr>
              <a:xfrm>
                <a:off x="0" y="-47625"/>
                <a:ext cx="31856" cy="318558"/>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32" name="Google Shape;532;p11"/>
            <p:cNvGrpSpPr/>
            <p:nvPr/>
          </p:nvGrpSpPr>
          <p:grpSpPr>
            <a:xfrm rot="5400000">
              <a:off x="676029" y="305730"/>
              <a:ext cx="72519" cy="699445"/>
              <a:chOff x="0" y="-47625"/>
              <a:chExt cx="33028" cy="318558"/>
            </a:xfrm>
          </p:grpSpPr>
          <p:sp>
            <p:nvSpPr>
              <p:cNvPr id="533" name="Google Shape;533;p11"/>
              <p:cNvSpPr/>
              <p:nvPr/>
            </p:nvSpPr>
            <p:spPr>
              <a:xfrm>
                <a:off x="0" y="0"/>
                <a:ext cx="33028" cy="270933"/>
              </a:xfrm>
              <a:custGeom>
                <a:avLst/>
                <a:gdLst/>
                <a:ahLst/>
                <a:cxnLst/>
                <a:rect l="l" t="t" r="r" b="b"/>
                <a:pathLst>
                  <a:path w="33028" h="270933" extrusionOk="0">
                    <a:moveTo>
                      <a:pt x="16514" y="0"/>
                    </a:moveTo>
                    <a:lnTo>
                      <a:pt x="16514" y="0"/>
                    </a:lnTo>
                    <a:cubicBezTo>
                      <a:pt x="25635" y="0"/>
                      <a:pt x="33028" y="7394"/>
                      <a:pt x="33028" y="16514"/>
                    </a:cubicBezTo>
                    <a:lnTo>
                      <a:pt x="33028" y="254419"/>
                    </a:lnTo>
                    <a:cubicBezTo>
                      <a:pt x="33028" y="258799"/>
                      <a:pt x="31288" y="262999"/>
                      <a:pt x="28191" y="266096"/>
                    </a:cubicBezTo>
                    <a:cubicBezTo>
                      <a:pt x="25094" y="269193"/>
                      <a:pt x="20894" y="270933"/>
                      <a:pt x="16514" y="270933"/>
                    </a:cubicBezTo>
                    <a:lnTo>
                      <a:pt x="16514" y="270933"/>
                    </a:lnTo>
                    <a:cubicBezTo>
                      <a:pt x="7394" y="270933"/>
                      <a:pt x="0" y="263540"/>
                      <a:pt x="0" y="254419"/>
                    </a:cubicBezTo>
                    <a:lnTo>
                      <a:pt x="0" y="16514"/>
                    </a:lnTo>
                    <a:cubicBezTo>
                      <a:pt x="0" y="12134"/>
                      <a:pt x="1740" y="7934"/>
                      <a:pt x="4837" y="4837"/>
                    </a:cubicBezTo>
                    <a:cubicBezTo>
                      <a:pt x="7934" y="1740"/>
                      <a:pt x="12134" y="0"/>
                      <a:pt x="16514"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1"/>
              <p:cNvSpPr txBox="1"/>
              <p:nvPr/>
            </p:nvSpPr>
            <p:spPr>
              <a:xfrm>
                <a:off x="0" y="-47625"/>
                <a:ext cx="33028" cy="318558"/>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535" name="Google Shape;535;p11"/>
          <p:cNvSpPr txBox="1"/>
          <p:nvPr/>
        </p:nvSpPr>
        <p:spPr>
          <a:xfrm>
            <a:off x="844802" y="2958231"/>
            <a:ext cx="8893500" cy="384720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12500" dirty="0">
                <a:solidFill>
                  <a:srgbClr val="393A3F"/>
                </a:solidFill>
                <a:latin typeface="Anton"/>
                <a:sym typeface="Anton"/>
              </a:rPr>
              <a:t>TASK 3 : AI COURSE</a:t>
            </a:r>
            <a:endParaRPr dirty="0"/>
          </a:p>
        </p:txBody>
      </p:sp>
      <p:sp>
        <p:nvSpPr>
          <p:cNvPr id="536" name="Google Shape;536;p11"/>
          <p:cNvSpPr txBox="1"/>
          <p:nvPr/>
        </p:nvSpPr>
        <p:spPr>
          <a:xfrm>
            <a:off x="1191549" y="7437471"/>
            <a:ext cx="5441479" cy="1101135"/>
          </a:xfrm>
          <a:prstGeom prst="rect">
            <a:avLst/>
          </a:prstGeom>
          <a:noFill/>
          <a:ln>
            <a:noFill/>
          </a:ln>
        </p:spPr>
        <p:txBody>
          <a:bodyPr spcFirstLastPara="1" wrap="square" lIns="0" tIns="0" rIns="0" bIns="0" anchor="t" anchorCtr="0">
            <a:spAutoFit/>
          </a:bodyPr>
          <a:lstStyle/>
          <a:p>
            <a:pPr marL="0" marR="0" lvl="0" indent="0" algn="l" rtl="0">
              <a:lnSpc>
                <a:spcPct val="119989"/>
              </a:lnSpc>
              <a:spcBef>
                <a:spcPts val="0"/>
              </a:spcBef>
              <a:spcAft>
                <a:spcPts val="0"/>
              </a:spcAft>
              <a:buNone/>
            </a:pPr>
            <a:r>
              <a:rPr lang="en-US" sz="5963" b="0" i="0" u="none" strike="noStrike" cap="none" dirty="0">
                <a:solidFill>
                  <a:srgbClr val="FFFFFF"/>
                </a:solidFill>
                <a:latin typeface="Anton"/>
                <a:ea typeface="Anton"/>
                <a:cs typeface="Anton"/>
                <a:sym typeface="Anton"/>
              </a:rPr>
              <a:t>By </a:t>
            </a:r>
            <a:r>
              <a:rPr lang="en-US" sz="5963" dirty="0" err="1">
                <a:solidFill>
                  <a:srgbClr val="FFFFFF"/>
                </a:solidFill>
                <a:latin typeface="Anton"/>
                <a:ea typeface="Anton"/>
                <a:cs typeface="Anton"/>
                <a:sym typeface="Anton"/>
              </a:rPr>
              <a:t>B</a:t>
            </a:r>
            <a:r>
              <a:rPr lang="en-US" sz="5963" b="0" i="0" u="none" strike="noStrike" cap="none" dirty="0" err="1">
                <a:solidFill>
                  <a:srgbClr val="FFFFFF"/>
                </a:solidFill>
                <a:latin typeface="Anton"/>
                <a:ea typeface="Anton"/>
                <a:cs typeface="Anton"/>
                <a:sym typeface="Anton"/>
              </a:rPr>
              <a:t>assant</a:t>
            </a:r>
            <a:r>
              <a:rPr lang="en-US" sz="5963" b="0" i="0" u="none" strike="noStrike" cap="none" dirty="0">
                <a:solidFill>
                  <a:srgbClr val="FFFFFF"/>
                </a:solidFill>
                <a:latin typeface="Anton"/>
                <a:ea typeface="Anton"/>
                <a:cs typeface="Anton"/>
                <a:sym typeface="Anton"/>
              </a:rPr>
              <a:t> </a:t>
            </a:r>
            <a:r>
              <a:rPr lang="en-US" sz="5963" dirty="0">
                <a:solidFill>
                  <a:srgbClr val="FFFFFF"/>
                </a:solidFill>
                <a:latin typeface="Anton"/>
                <a:ea typeface="Anton"/>
                <a:cs typeface="Anton"/>
                <a:sym typeface="Anton"/>
              </a:rPr>
              <a:t>R</a:t>
            </a:r>
            <a:r>
              <a:rPr lang="en-US" sz="5963" b="0" i="0" u="none" strike="noStrike" cap="none" dirty="0">
                <a:solidFill>
                  <a:srgbClr val="FFFFFF"/>
                </a:solidFill>
                <a:latin typeface="Anton"/>
                <a:ea typeface="Anton"/>
                <a:cs typeface="Anton"/>
                <a:sym typeface="Anton"/>
              </a:rPr>
              <a:t>eda</a:t>
            </a:r>
            <a:endParaRPr dirty="0"/>
          </a:p>
        </p:txBody>
      </p:sp>
      <p:pic>
        <p:nvPicPr>
          <p:cNvPr id="537" name="Google Shape;537;p11"/>
          <p:cNvPicPr preferRelativeResize="0"/>
          <p:nvPr/>
        </p:nvPicPr>
        <p:blipFill>
          <a:blip r:embed="rId4">
            <a:alphaModFix/>
          </a:blip>
          <a:stretch>
            <a:fillRect/>
          </a:stretch>
        </p:blipFill>
        <p:spPr>
          <a:xfrm>
            <a:off x="10558500" y="1596000"/>
            <a:ext cx="7051144" cy="65152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6A611AC-99AF-E5D3-61B3-67D189397825}"/>
              </a:ext>
            </a:extLst>
          </p:cNvPr>
          <p:cNvSpPr>
            <a:spLocks noGrp="1"/>
          </p:cNvSpPr>
          <p:nvPr>
            <p:ph type="body" idx="1"/>
          </p:nvPr>
        </p:nvSpPr>
        <p:spPr>
          <a:xfrm>
            <a:off x="994253" y="4630058"/>
            <a:ext cx="9717290" cy="4935596"/>
          </a:xfrm>
        </p:spPr>
        <p:txBody>
          <a:bodyPr>
            <a:normAutofit/>
          </a:bodyPr>
          <a:lstStyle/>
          <a:p>
            <a:pPr marL="0" indent="0">
              <a:lnSpc>
                <a:spcPct val="107000"/>
              </a:lnSpc>
              <a:spcBef>
                <a:spcPts val="0"/>
              </a:spcBef>
              <a:spcAft>
                <a:spcPts val="800"/>
              </a:spcAft>
              <a:buNone/>
            </a:pPr>
            <a:r>
              <a:rPr lang="en-US" sz="2800" kern="100" dirty="0">
                <a:effectLst/>
                <a:latin typeface="Aptos" panose="020B0004020202020204" pitchFamily="34" charset="0"/>
                <a:ea typeface="Aptos" panose="020B0004020202020204" pitchFamily="34" charset="0"/>
                <a:cs typeface="Arial" panose="020B0604020202020204" pitchFamily="34" charset="0"/>
              </a:rPr>
              <a:t>In case of this example we have</a:t>
            </a:r>
            <a:r>
              <a:rPr lang="en-US" sz="2800" kern="100" dirty="0">
                <a:latin typeface="Aptos" panose="020B0004020202020204" pitchFamily="34" charset="0"/>
                <a:ea typeface="Aptos" panose="020B0004020202020204" pitchFamily="34" charset="0"/>
                <a:cs typeface="Arial" panose="020B0604020202020204" pitchFamily="34" charset="0"/>
              </a:rPr>
              <a:t>) a </a:t>
            </a:r>
            <a:r>
              <a:rPr lang="en-US" sz="2800" kern="100" dirty="0">
                <a:solidFill>
                  <a:srgbClr val="FF0000"/>
                </a:solidFill>
                <a:latin typeface="Aptos" panose="020B0004020202020204" pitchFamily="34" charset="0"/>
                <a:ea typeface="Aptos" panose="020B0004020202020204" pitchFamily="34" charset="0"/>
                <a:cs typeface="Arial" panose="020B0604020202020204" pitchFamily="34" charset="0"/>
              </a:rPr>
              <a:t>T(n)=n*n*n= O(n*3),</a:t>
            </a:r>
            <a:r>
              <a:rPr lang="en-US" sz="2800" kern="100" dirty="0">
                <a:effectLst/>
                <a:latin typeface="Aptos" panose="020B0004020202020204" pitchFamily="34" charset="0"/>
                <a:ea typeface="Aptos" panose="020B0004020202020204" pitchFamily="34" charset="0"/>
                <a:cs typeface="Arial" panose="020B0604020202020204" pitchFamily="34" charset="0"/>
              </a:rPr>
              <a:t>BUT considering the presence of three functions calling we must take into account The runtime of each of them</a:t>
            </a:r>
          </a:p>
          <a:p>
            <a:pPr marL="0" marR="0">
              <a:lnSpc>
                <a:spcPct val="107000"/>
              </a:lnSpc>
              <a:spcBef>
                <a:spcPts val="0"/>
              </a:spcBef>
              <a:spcAft>
                <a:spcPts val="800"/>
              </a:spcAft>
            </a:pPr>
            <a:r>
              <a:rPr lang="en-US" sz="2800" kern="100" dirty="0">
                <a:effectLst/>
                <a:latin typeface="Aptos" panose="020B0004020202020204" pitchFamily="34" charset="0"/>
                <a:ea typeface="Aptos" panose="020B0004020202020204" pitchFamily="34" charset="0"/>
                <a:cs typeface="Arial" panose="020B0604020202020204" pitchFamily="34" charset="0"/>
              </a:rPr>
              <a:t>In case there are all of </a:t>
            </a:r>
            <a:r>
              <a:rPr lang="en-US" sz="2800" kern="100" dirty="0">
                <a:solidFill>
                  <a:schemeClr val="accent4">
                    <a:lumMod val="75000"/>
                  </a:schemeClr>
                </a:solidFill>
                <a:effectLst/>
                <a:latin typeface="Aptos" panose="020B0004020202020204" pitchFamily="34" charset="0"/>
                <a:ea typeface="Aptos" panose="020B0004020202020204" pitchFamily="34" charset="0"/>
                <a:cs typeface="Arial" panose="020B0604020202020204" pitchFamily="34" charset="0"/>
              </a:rPr>
              <a:t>O(1),</a:t>
            </a:r>
            <a:r>
              <a:rPr lang="en-US" sz="2800" kern="100" dirty="0">
                <a:effectLst/>
                <a:latin typeface="Aptos" panose="020B0004020202020204" pitchFamily="34" charset="0"/>
                <a:ea typeface="Aptos" panose="020B0004020202020204" pitchFamily="34" charset="0"/>
                <a:cs typeface="Arial" panose="020B0604020202020204" pitchFamily="34" charset="0"/>
              </a:rPr>
              <a:t>total time will remain as it is </a:t>
            </a:r>
          </a:p>
          <a:p>
            <a:pPr marL="0" marR="0">
              <a:lnSpc>
                <a:spcPct val="107000"/>
              </a:lnSpc>
              <a:spcBef>
                <a:spcPts val="0"/>
              </a:spcBef>
              <a:spcAft>
                <a:spcPts val="800"/>
              </a:spcAft>
            </a:pPr>
            <a:r>
              <a:rPr lang="en-US" sz="2800" kern="100" dirty="0">
                <a:effectLst/>
                <a:latin typeface="Aptos" panose="020B0004020202020204" pitchFamily="34" charset="0"/>
                <a:ea typeface="Aptos" panose="020B0004020202020204" pitchFamily="34" charset="0"/>
                <a:cs typeface="Arial" panose="020B0604020202020204" pitchFamily="34" charset="0"/>
              </a:rPr>
              <a:t>In case one of if has </a:t>
            </a:r>
            <a:r>
              <a:rPr lang="en-US" sz="2800" kern="100" dirty="0">
                <a:solidFill>
                  <a:schemeClr val="accent6">
                    <a:lumMod val="75000"/>
                  </a:schemeClr>
                </a:solidFill>
                <a:effectLst/>
                <a:latin typeface="Aptos" panose="020B0004020202020204" pitchFamily="34" charset="0"/>
                <a:ea typeface="Aptos" panose="020B0004020202020204" pitchFamily="34" charset="0"/>
                <a:cs typeface="Arial" panose="020B0604020202020204" pitchFamily="34" charset="0"/>
              </a:rPr>
              <a:t>O(n^2) </a:t>
            </a:r>
            <a:r>
              <a:rPr lang="en-US" sz="2800" kern="100" dirty="0">
                <a:effectLst/>
                <a:latin typeface="Aptos" panose="020B0004020202020204" pitchFamily="34" charset="0"/>
                <a:ea typeface="Aptos" panose="020B0004020202020204" pitchFamily="34" charset="0"/>
                <a:cs typeface="Arial" panose="020B0604020202020204" pitchFamily="34" charset="0"/>
              </a:rPr>
              <a:t>runtime while the other is constant ,then T(n)=n^5</a:t>
            </a:r>
          </a:p>
          <a:p>
            <a:pPr marL="114300" indent="0">
              <a:buNone/>
            </a:pPr>
            <a:endParaRPr lang="en-US" dirty="0"/>
          </a:p>
        </p:txBody>
      </p:sp>
      <p:sp>
        <p:nvSpPr>
          <p:cNvPr id="4" name="TextBox 3">
            <a:extLst>
              <a:ext uri="{FF2B5EF4-FFF2-40B4-BE49-F238E27FC236}">
                <a16:creationId xmlns:a16="http://schemas.microsoft.com/office/drawing/2014/main" id="{D492CC16-BB13-22AA-F725-C87689578A76}"/>
              </a:ext>
            </a:extLst>
          </p:cNvPr>
          <p:cNvSpPr txBox="1"/>
          <p:nvPr/>
        </p:nvSpPr>
        <p:spPr>
          <a:xfrm>
            <a:off x="1103085" y="3265713"/>
            <a:ext cx="11350172" cy="1128194"/>
          </a:xfrm>
          <a:prstGeom prst="rect">
            <a:avLst/>
          </a:prstGeom>
          <a:noFill/>
        </p:spPr>
        <p:txBody>
          <a:bodyPr wrap="square" rtlCol="0">
            <a:spAutoFit/>
          </a:bodyPr>
          <a:lstStyle/>
          <a:p>
            <a:pPr marL="0" marR="0">
              <a:lnSpc>
                <a:spcPct val="107000"/>
              </a:lnSpc>
              <a:spcBef>
                <a:spcPts val="0"/>
              </a:spcBef>
              <a:spcAft>
                <a:spcPts val="800"/>
              </a:spcAft>
            </a:pPr>
            <a:r>
              <a:rPr lang="en-US" sz="3200" b="1" i="1" kern="100" dirty="0">
                <a:solidFill>
                  <a:schemeClr val="accent3">
                    <a:lumMod val="50000"/>
                  </a:schemeClr>
                </a:solidFill>
                <a:effectLst/>
                <a:latin typeface="Aptos" panose="020B0004020202020204" pitchFamily="34" charset="0"/>
                <a:ea typeface="Aptos" panose="020B0004020202020204" pitchFamily="34" charset="0"/>
                <a:cs typeface="Arial" panose="020B0604020202020204" pitchFamily="34" charset="0"/>
              </a:rPr>
              <a:t>Calculation can differ with function calling included or different increments methods </a:t>
            </a:r>
          </a:p>
        </p:txBody>
      </p:sp>
      <p:pic>
        <p:nvPicPr>
          <p:cNvPr id="5" name="Picture 4" descr="A screen shot of a computer code&#10;&#10;Description automatically generated">
            <a:extLst>
              <a:ext uri="{FF2B5EF4-FFF2-40B4-BE49-F238E27FC236}">
                <a16:creationId xmlns:a16="http://schemas.microsoft.com/office/drawing/2014/main" id="{60BFE4B9-D8DD-E9F5-B6D4-1E863B1FF2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48718" y="2503160"/>
            <a:ext cx="5645029" cy="3273525"/>
          </a:xfrm>
          <a:prstGeom prst="rect">
            <a:avLst/>
          </a:prstGeom>
        </p:spPr>
      </p:pic>
      <p:grpSp>
        <p:nvGrpSpPr>
          <p:cNvPr id="6" name="Google Shape;1167;p20">
            <a:extLst>
              <a:ext uri="{FF2B5EF4-FFF2-40B4-BE49-F238E27FC236}">
                <a16:creationId xmlns:a16="http://schemas.microsoft.com/office/drawing/2014/main" id="{18A8410F-19A1-54DC-4858-E3B9E8B3B9D5}"/>
              </a:ext>
            </a:extLst>
          </p:cNvPr>
          <p:cNvGrpSpPr/>
          <p:nvPr/>
        </p:nvGrpSpPr>
        <p:grpSpPr>
          <a:xfrm>
            <a:off x="11587979" y="2275324"/>
            <a:ext cx="5801286" cy="4868668"/>
            <a:chOff x="0" y="0"/>
            <a:chExt cx="7467600" cy="6002020"/>
          </a:xfrm>
        </p:grpSpPr>
        <p:sp>
          <p:nvSpPr>
            <p:cNvPr id="7" name="Google Shape;1168;p20">
              <a:extLst>
                <a:ext uri="{FF2B5EF4-FFF2-40B4-BE49-F238E27FC236}">
                  <a16:creationId xmlns:a16="http://schemas.microsoft.com/office/drawing/2014/main" id="{1E94DE87-6E1B-97EC-0A33-2B41AAC707C3}"/>
                </a:ext>
              </a:extLst>
            </p:cNvPr>
            <p:cNvSpPr/>
            <p:nvPr/>
          </p:nvSpPr>
          <p:spPr>
            <a:xfrm>
              <a:off x="0" y="0"/>
              <a:ext cx="7467600" cy="4513580"/>
            </a:xfrm>
            <a:custGeom>
              <a:avLst/>
              <a:gdLst/>
              <a:ahLst/>
              <a:cxnLst/>
              <a:rect l="l" t="t" r="r" b="b"/>
              <a:pathLst>
                <a:path w="7467600" h="4513580" extrusionOk="0">
                  <a:moveTo>
                    <a:pt x="7127240" y="0"/>
                  </a:moveTo>
                  <a:lnTo>
                    <a:pt x="340360" y="0"/>
                  </a:lnTo>
                  <a:cubicBezTo>
                    <a:pt x="152400" y="0"/>
                    <a:pt x="0" y="152400"/>
                    <a:pt x="0" y="340360"/>
                  </a:cubicBezTo>
                  <a:lnTo>
                    <a:pt x="0" y="4513580"/>
                  </a:lnTo>
                  <a:lnTo>
                    <a:pt x="7467600" y="4513580"/>
                  </a:lnTo>
                  <a:lnTo>
                    <a:pt x="7467600" y="340360"/>
                  </a:lnTo>
                  <a:cubicBezTo>
                    <a:pt x="7467600" y="152400"/>
                    <a:pt x="7315200" y="0"/>
                    <a:pt x="7127240" y="0"/>
                  </a:cubicBezTo>
                  <a:close/>
                  <a:moveTo>
                    <a:pt x="7142480" y="4188460"/>
                  </a:moveTo>
                  <a:lnTo>
                    <a:pt x="314961" y="4188460"/>
                  </a:lnTo>
                  <a:lnTo>
                    <a:pt x="314961" y="353060"/>
                  </a:lnTo>
                  <a:lnTo>
                    <a:pt x="7142480" y="353060"/>
                  </a:lnTo>
                  <a:lnTo>
                    <a:pt x="7142480" y="418846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69;p20">
              <a:extLst>
                <a:ext uri="{FF2B5EF4-FFF2-40B4-BE49-F238E27FC236}">
                  <a16:creationId xmlns:a16="http://schemas.microsoft.com/office/drawing/2014/main" id="{3C9B9DD7-43E0-F9FD-61C0-943C0923BB12}"/>
                </a:ext>
              </a:extLst>
            </p:cNvPr>
            <p:cNvSpPr/>
            <p:nvPr/>
          </p:nvSpPr>
          <p:spPr>
            <a:xfrm>
              <a:off x="0" y="4514850"/>
              <a:ext cx="7467600" cy="695960"/>
            </a:xfrm>
            <a:custGeom>
              <a:avLst/>
              <a:gdLst/>
              <a:ahLst/>
              <a:cxnLst/>
              <a:rect l="l" t="t" r="r" b="b"/>
              <a:pathLst>
                <a:path w="7467600" h="695960" extrusionOk="0">
                  <a:moveTo>
                    <a:pt x="0" y="355600"/>
                  </a:moveTo>
                  <a:cubicBezTo>
                    <a:pt x="0" y="543560"/>
                    <a:pt x="152400" y="695960"/>
                    <a:pt x="340360" y="695960"/>
                  </a:cubicBezTo>
                  <a:lnTo>
                    <a:pt x="7127240" y="695960"/>
                  </a:lnTo>
                  <a:cubicBezTo>
                    <a:pt x="7315200" y="695960"/>
                    <a:pt x="7467600" y="543560"/>
                    <a:pt x="7467600" y="355600"/>
                  </a:cubicBezTo>
                  <a:lnTo>
                    <a:pt x="7467600" y="0"/>
                  </a:lnTo>
                  <a:lnTo>
                    <a:pt x="0" y="0"/>
                  </a:lnTo>
                  <a:lnTo>
                    <a:pt x="0" y="355600"/>
                  </a:lnTo>
                  <a:close/>
                </a:path>
              </a:pathLst>
            </a:custGeom>
            <a:solidFill>
              <a:srgbClr val="E9E9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70;p20">
              <a:extLst>
                <a:ext uri="{FF2B5EF4-FFF2-40B4-BE49-F238E27FC236}">
                  <a16:creationId xmlns:a16="http://schemas.microsoft.com/office/drawing/2014/main" id="{FD815996-DF26-8CDD-0413-EB3273A22C7B}"/>
                </a:ext>
              </a:extLst>
            </p:cNvPr>
            <p:cNvSpPr/>
            <p:nvPr/>
          </p:nvSpPr>
          <p:spPr>
            <a:xfrm>
              <a:off x="2429510" y="5210810"/>
              <a:ext cx="2606040" cy="791210"/>
            </a:xfrm>
            <a:custGeom>
              <a:avLst/>
              <a:gdLst/>
              <a:ahLst/>
              <a:cxnLst/>
              <a:rect l="l" t="t" r="r" b="b"/>
              <a:pathLst>
                <a:path w="2606040" h="791210" extrusionOk="0">
                  <a:moveTo>
                    <a:pt x="1258570" y="0"/>
                  </a:moveTo>
                  <a:lnTo>
                    <a:pt x="453390" y="0"/>
                  </a:lnTo>
                  <a:cubicBezTo>
                    <a:pt x="453390" y="0"/>
                    <a:pt x="429260" y="370840"/>
                    <a:pt x="403860" y="525780"/>
                  </a:cubicBezTo>
                  <a:cubicBezTo>
                    <a:pt x="359410" y="791210"/>
                    <a:pt x="87630" y="706120"/>
                    <a:pt x="10160" y="762000"/>
                  </a:cubicBezTo>
                  <a:cubicBezTo>
                    <a:pt x="0" y="769620"/>
                    <a:pt x="5080" y="786130"/>
                    <a:pt x="17780" y="786130"/>
                  </a:cubicBezTo>
                  <a:lnTo>
                    <a:pt x="2588260" y="786130"/>
                  </a:lnTo>
                  <a:cubicBezTo>
                    <a:pt x="2600960" y="786130"/>
                    <a:pt x="2606040" y="769620"/>
                    <a:pt x="2595880" y="762000"/>
                  </a:cubicBezTo>
                  <a:cubicBezTo>
                    <a:pt x="2518410" y="706120"/>
                    <a:pt x="2246630" y="791210"/>
                    <a:pt x="2202180" y="525780"/>
                  </a:cubicBezTo>
                  <a:cubicBezTo>
                    <a:pt x="2176780" y="370840"/>
                    <a:pt x="2152650" y="0"/>
                    <a:pt x="2152650" y="0"/>
                  </a:cubicBezTo>
                  <a:lnTo>
                    <a:pt x="1258570" y="0"/>
                  </a:lnTo>
                  <a:close/>
                </a:path>
              </a:pathLst>
            </a:custGeom>
            <a:solidFill>
              <a:srgbClr val="BBB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77102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oogle Shape;1015;p18">
            <a:extLst>
              <a:ext uri="{FF2B5EF4-FFF2-40B4-BE49-F238E27FC236}">
                <a16:creationId xmlns:a16="http://schemas.microsoft.com/office/drawing/2014/main" id="{35AC6B34-46D3-E420-E74A-46CB68A1EC1E}"/>
              </a:ext>
            </a:extLst>
          </p:cNvPr>
          <p:cNvGrpSpPr/>
          <p:nvPr/>
        </p:nvGrpSpPr>
        <p:grpSpPr>
          <a:xfrm>
            <a:off x="1231900" y="2207551"/>
            <a:ext cx="8096788" cy="1437158"/>
            <a:chOff x="0" y="-47625"/>
            <a:chExt cx="2132487" cy="378511"/>
          </a:xfrm>
        </p:grpSpPr>
        <p:sp>
          <p:nvSpPr>
            <p:cNvPr id="6" name="Google Shape;1016;p18">
              <a:extLst>
                <a:ext uri="{FF2B5EF4-FFF2-40B4-BE49-F238E27FC236}">
                  <a16:creationId xmlns:a16="http://schemas.microsoft.com/office/drawing/2014/main" id="{E690647A-34A2-EBE5-8B04-F41525B64F48}"/>
                </a:ext>
              </a:extLst>
            </p:cNvPr>
            <p:cNvSpPr/>
            <p:nvPr/>
          </p:nvSpPr>
          <p:spPr>
            <a:xfrm>
              <a:off x="0" y="0"/>
              <a:ext cx="2132487" cy="330886"/>
            </a:xfrm>
            <a:custGeom>
              <a:avLst/>
              <a:gdLst/>
              <a:ahLst/>
              <a:cxnLst/>
              <a:rect l="l" t="t" r="r" b="b"/>
              <a:pathLst>
                <a:path w="2132487" h="330886" extrusionOk="0">
                  <a:moveTo>
                    <a:pt x="48765" y="0"/>
                  </a:moveTo>
                  <a:lnTo>
                    <a:pt x="2083723" y="0"/>
                  </a:lnTo>
                  <a:cubicBezTo>
                    <a:pt x="2110655" y="0"/>
                    <a:pt x="2132487" y="21833"/>
                    <a:pt x="2132487" y="48765"/>
                  </a:cubicBezTo>
                  <a:lnTo>
                    <a:pt x="2132487" y="282121"/>
                  </a:lnTo>
                  <a:cubicBezTo>
                    <a:pt x="2132487" y="309053"/>
                    <a:pt x="2110655" y="330886"/>
                    <a:pt x="2083723" y="330886"/>
                  </a:cubicBezTo>
                  <a:lnTo>
                    <a:pt x="48765" y="330886"/>
                  </a:lnTo>
                  <a:cubicBezTo>
                    <a:pt x="21833" y="330886"/>
                    <a:pt x="0" y="309053"/>
                    <a:pt x="0" y="282121"/>
                  </a:cubicBezTo>
                  <a:lnTo>
                    <a:pt x="0" y="48765"/>
                  </a:lnTo>
                  <a:cubicBezTo>
                    <a:pt x="0" y="21833"/>
                    <a:pt x="21833" y="0"/>
                    <a:pt x="48765"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17;p18">
              <a:extLst>
                <a:ext uri="{FF2B5EF4-FFF2-40B4-BE49-F238E27FC236}">
                  <a16:creationId xmlns:a16="http://schemas.microsoft.com/office/drawing/2014/main" id="{39E9D031-BAB0-12AB-B66C-A2028C0CB1FC}"/>
                </a:ext>
              </a:extLst>
            </p:cNvPr>
            <p:cNvSpPr txBox="1"/>
            <p:nvPr/>
          </p:nvSpPr>
          <p:spPr>
            <a:xfrm>
              <a:off x="0" y="-47625"/>
              <a:ext cx="2132487" cy="378511"/>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 name="Google Shape;1021;p18">
            <a:extLst>
              <a:ext uri="{FF2B5EF4-FFF2-40B4-BE49-F238E27FC236}">
                <a16:creationId xmlns:a16="http://schemas.microsoft.com/office/drawing/2014/main" id="{B6A248BA-1D32-B4D0-CA36-D859207A8CE1}"/>
              </a:ext>
            </a:extLst>
          </p:cNvPr>
          <p:cNvGrpSpPr/>
          <p:nvPr/>
        </p:nvGrpSpPr>
        <p:grpSpPr>
          <a:xfrm>
            <a:off x="1384191" y="2107285"/>
            <a:ext cx="8205223" cy="1349358"/>
            <a:chOff x="0" y="-53976"/>
            <a:chExt cx="2132487" cy="384862"/>
          </a:xfrm>
        </p:grpSpPr>
        <p:sp>
          <p:nvSpPr>
            <p:cNvPr id="9" name="Google Shape;1022;p18">
              <a:extLst>
                <a:ext uri="{FF2B5EF4-FFF2-40B4-BE49-F238E27FC236}">
                  <a16:creationId xmlns:a16="http://schemas.microsoft.com/office/drawing/2014/main" id="{33B3404E-9B56-4E37-BDA6-61172A585D96}"/>
                </a:ext>
              </a:extLst>
            </p:cNvPr>
            <p:cNvSpPr/>
            <p:nvPr/>
          </p:nvSpPr>
          <p:spPr>
            <a:xfrm>
              <a:off x="0" y="-53976"/>
              <a:ext cx="2132487" cy="384862"/>
            </a:xfrm>
            <a:custGeom>
              <a:avLst/>
              <a:gdLst/>
              <a:ahLst/>
              <a:cxnLst/>
              <a:rect l="l" t="t" r="r" b="b"/>
              <a:pathLst>
                <a:path w="2132487" h="330886" extrusionOk="0">
                  <a:moveTo>
                    <a:pt x="48765" y="0"/>
                  </a:moveTo>
                  <a:lnTo>
                    <a:pt x="2083723" y="0"/>
                  </a:lnTo>
                  <a:cubicBezTo>
                    <a:pt x="2110655" y="0"/>
                    <a:pt x="2132487" y="21833"/>
                    <a:pt x="2132487" y="48765"/>
                  </a:cubicBezTo>
                  <a:lnTo>
                    <a:pt x="2132487" y="282121"/>
                  </a:lnTo>
                  <a:cubicBezTo>
                    <a:pt x="2132487" y="309053"/>
                    <a:pt x="2110655" y="330886"/>
                    <a:pt x="2083723" y="330886"/>
                  </a:cubicBezTo>
                  <a:lnTo>
                    <a:pt x="48765" y="330886"/>
                  </a:lnTo>
                  <a:cubicBezTo>
                    <a:pt x="21833" y="330886"/>
                    <a:pt x="0" y="309053"/>
                    <a:pt x="0" y="282121"/>
                  </a:cubicBezTo>
                  <a:lnTo>
                    <a:pt x="0" y="48765"/>
                  </a:lnTo>
                  <a:cubicBezTo>
                    <a:pt x="0" y="21833"/>
                    <a:pt x="21833" y="0"/>
                    <a:pt x="48765"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23;p18">
              <a:extLst>
                <a:ext uri="{FF2B5EF4-FFF2-40B4-BE49-F238E27FC236}">
                  <a16:creationId xmlns:a16="http://schemas.microsoft.com/office/drawing/2014/main" id="{C27EAB03-E6B3-AD3F-5E5F-FF964D6E0B3D}"/>
                </a:ext>
              </a:extLst>
            </p:cNvPr>
            <p:cNvSpPr txBox="1"/>
            <p:nvPr/>
          </p:nvSpPr>
          <p:spPr>
            <a:xfrm>
              <a:off x="116077" y="4886"/>
              <a:ext cx="1900332" cy="267138"/>
            </a:xfrm>
            <a:prstGeom prst="rect">
              <a:avLst/>
            </a:prstGeom>
            <a:noFill/>
            <a:ln>
              <a:noFill/>
            </a:ln>
          </p:spPr>
          <p:txBody>
            <a:bodyPr spcFirstLastPara="1" wrap="square" lIns="50800" tIns="50800" rIns="50800" bIns="50800" anchor="ctr" anchorCtr="0">
              <a:noAutofit/>
            </a:bodyPr>
            <a:lstStyle/>
            <a:p>
              <a:pPr marL="0" marR="0" lvl="0" indent="0" algn="l" rtl="0">
                <a:lnSpc>
                  <a:spcPct val="119989"/>
                </a:lnSpc>
                <a:spcBef>
                  <a:spcPts val="0"/>
                </a:spcBef>
                <a:spcAft>
                  <a:spcPts val="0"/>
                </a:spcAft>
                <a:buNone/>
              </a:pPr>
              <a:r>
                <a:rPr lang="en-US" sz="1800" dirty="0">
                  <a:solidFill>
                    <a:srgbClr val="393A3F"/>
                  </a:solidFill>
                  <a:latin typeface="Anton"/>
                  <a:sym typeface="Anton"/>
                </a:rPr>
                <a:t> </a:t>
              </a:r>
              <a:r>
                <a:rPr lang="en-US" sz="5400" dirty="0">
                  <a:solidFill>
                    <a:srgbClr val="393A3F"/>
                  </a:solidFill>
                  <a:latin typeface="Anton"/>
                  <a:sym typeface="Anton"/>
                </a:rPr>
                <a:t> LOGARTHIMIC TIME  </a:t>
              </a:r>
              <a:r>
                <a:rPr lang="en-US" sz="5400" dirty="0">
                  <a:solidFill>
                    <a:srgbClr val="C00000"/>
                  </a:solidFill>
                  <a:latin typeface="Anton"/>
                  <a:sym typeface="Anton"/>
                </a:rPr>
                <a:t>O(</a:t>
              </a:r>
              <a:r>
                <a:rPr lang="en-US" sz="5400" dirty="0" err="1">
                  <a:solidFill>
                    <a:srgbClr val="C00000"/>
                  </a:solidFill>
                  <a:latin typeface="Anton"/>
                  <a:sym typeface="Anton"/>
                </a:rPr>
                <a:t>logN</a:t>
              </a:r>
              <a:r>
                <a:rPr lang="en-US" sz="5400" dirty="0">
                  <a:solidFill>
                    <a:srgbClr val="C00000"/>
                  </a:solidFill>
                  <a:latin typeface="Anton"/>
                  <a:sym typeface="Anton"/>
                </a:rPr>
                <a:t>)</a:t>
              </a:r>
              <a:endParaRPr sz="5400" b="0" i="0" u="none" strike="noStrike" cap="none" dirty="0">
                <a:solidFill>
                  <a:srgbClr val="C00000"/>
                </a:solidFill>
                <a:latin typeface="Calibri"/>
                <a:ea typeface="Calibri"/>
                <a:cs typeface="Calibri"/>
                <a:sym typeface="Calibri"/>
              </a:endParaRPr>
            </a:p>
          </p:txBody>
        </p:sp>
      </p:grpSp>
      <p:sp>
        <p:nvSpPr>
          <p:cNvPr id="11" name="TextBox 10">
            <a:extLst>
              <a:ext uri="{FF2B5EF4-FFF2-40B4-BE49-F238E27FC236}">
                <a16:creationId xmlns:a16="http://schemas.microsoft.com/office/drawing/2014/main" id="{CEF01E74-E3B9-FFD6-7B83-F7287325CD2A}"/>
              </a:ext>
            </a:extLst>
          </p:cNvPr>
          <p:cNvSpPr txBox="1"/>
          <p:nvPr/>
        </p:nvSpPr>
        <p:spPr>
          <a:xfrm>
            <a:off x="1231900" y="4426858"/>
            <a:ext cx="7302500" cy="3147657"/>
          </a:xfrm>
          <a:prstGeom prst="rect">
            <a:avLst/>
          </a:prstGeom>
          <a:noFill/>
        </p:spPr>
        <p:txBody>
          <a:bodyPr wrap="square" rtlCol="0">
            <a:spAutoFit/>
          </a:bodyPr>
          <a:lstStyle/>
          <a:p>
            <a:pPr marL="0" marR="0">
              <a:lnSpc>
                <a:spcPct val="107000"/>
              </a:lnSpc>
              <a:spcBef>
                <a:spcPts val="0"/>
              </a:spcBef>
              <a:spcAft>
                <a:spcPts val="800"/>
              </a:spcAft>
            </a:pPr>
            <a:r>
              <a:rPr lang="en-US" sz="3200" kern="100" dirty="0">
                <a:effectLst/>
                <a:latin typeface="Aptos" panose="020B0004020202020204" pitchFamily="34" charset="0"/>
                <a:ea typeface="Aptos" panose="020B0004020202020204" pitchFamily="34" charset="0"/>
                <a:cs typeface="Arial" panose="020B0604020202020204" pitchFamily="34" charset="0"/>
              </a:rPr>
              <a:t>for loops with multiplied incrementation or divided incrementation the total time becomes of </a:t>
            </a:r>
          </a:p>
          <a:p>
            <a:pPr marL="0" marR="0">
              <a:lnSpc>
                <a:spcPct val="107000"/>
              </a:lnSpc>
              <a:spcBef>
                <a:spcPts val="0"/>
              </a:spcBef>
              <a:spcAft>
                <a:spcPts val="800"/>
              </a:spcAft>
            </a:pPr>
            <a:r>
              <a:rPr lang="en-US" sz="3200" kern="100" dirty="0">
                <a:solidFill>
                  <a:srgbClr val="FF0000"/>
                </a:solidFill>
                <a:effectLst/>
                <a:latin typeface="Aptos" panose="020B0004020202020204" pitchFamily="34" charset="0"/>
                <a:ea typeface="Aptos" panose="020B0004020202020204" pitchFamily="34" charset="0"/>
                <a:cs typeface="Arial" panose="020B0604020202020204" pitchFamily="34" charset="0"/>
              </a:rPr>
              <a:t>O(log n) </a:t>
            </a:r>
            <a:r>
              <a:rPr lang="en-US" sz="3200" kern="100" dirty="0">
                <a:solidFill>
                  <a:schemeClr val="accent6">
                    <a:lumMod val="75000"/>
                  </a:schemeClr>
                </a:solidFill>
                <a:effectLst/>
                <a:latin typeface="Aptos" panose="020B0004020202020204" pitchFamily="34" charset="0"/>
                <a:ea typeface="Aptos" panose="020B0004020202020204" pitchFamily="34" charset="0"/>
                <a:cs typeface="Arial" panose="020B0604020202020204" pitchFamily="34" charset="0"/>
              </a:rPr>
              <a:t>a s it increases or decreases exponentially through iterations </a:t>
            </a:r>
          </a:p>
          <a:p>
            <a:endParaRPr lang="en-US" dirty="0"/>
          </a:p>
        </p:txBody>
      </p:sp>
      <p:pic>
        <p:nvPicPr>
          <p:cNvPr id="14" name="Picture 13" descr="A black screen with white text&#10;&#10;Description automatically generated">
            <a:extLst>
              <a:ext uri="{FF2B5EF4-FFF2-40B4-BE49-F238E27FC236}">
                <a16:creationId xmlns:a16="http://schemas.microsoft.com/office/drawing/2014/main" id="{5BE8C1A9-A1A8-C9DC-F55D-67F43DD6A2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001" y="4107543"/>
            <a:ext cx="5482002" cy="3349363"/>
          </a:xfrm>
          <a:prstGeom prst="rect">
            <a:avLst/>
          </a:prstGeom>
        </p:spPr>
      </p:pic>
    </p:spTree>
    <p:extLst>
      <p:ext uri="{BB962C8B-B14F-4D97-AF65-F5344CB8AC3E}">
        <p14:creationId xmlns:p14="http://schemas.microsoft.com/office/powerpoint/2010/main" val="3513196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EF8"/>
        </a:solidFill>
        <a:effectLst/>
      </p:bgPr>
    </p:bg>
    <p:spTree>
      <p:nvGrpSpPr>
        <p:cNvPr id="1" name="Shape 1391"/>
        <p:cNvGrpSpPr/>
        <p:nvPr/>
      </p:nvGrpSpPr>
      <p:grpSpPr>
        <a:xfrm>
          <a:off x="0" y="0"/>
          <a:ext cx="0" cy="0"/>
          <a:chOff x="0" y="0"/>
          <a:chExt cx="0" cy="0"/>
        </a:xfrm>
      </p:grpSpPr>
      <p:sp>
        <p:nvSpPr>
          <p:cNvPr id="1398" name="Google Shape;1398;p23"/>
          <p:cNvSpPr txBox="1"/>
          <p:nvPr/>
        </p:nvSpPr>
        <p:spPr>
          <a:xfrm>
            <a:off x="851365" y="2987779"/>
            <a:ext cx="8928100" cy="3498394"/>
          </a:xfrm>
          <a:prstGeom prst="rect">
            <a:avLst/>
          </a:prstGeom>
          <a:noFill/>
          <a:ln>
            <a:noFill/>
          </a:ln>
        </p:spPr>
        <p:txBody>
          <a:bodyPr spcFirstLastPara="1" wrap="square" lIns="0" tIns="0" rIns="0" bIns="0" anchor="t" anchorCtr="0">
            <a:spAutoFit/>
          </a:bodyPr>
          <a:lstStyle/>
          <a:p>
            <a:pPr marL="0" marR="0">
              <a:lnSpc>
                <a:spcPct val="107000"/>
              </a:lnSpc>
              <a:spcBef>
                <a:spcPts val="0"/>
              </a:spcBef>
              <a:spcAft>
                <a:spcPts val="800"/>
              </a:spcAft>
            </a:pPr>
            <a:r>
              <a:rPr lang="en-US" sz="4000" b="1" i="1" kern="100" dirty="0">
                <a:solidFill>
                  <a:schemeClr val="accent4">
                    <a:lumMod val="75000"/>
                  </a:schemeClr>
                </a:solidFill>
                <a:effectLst/>
                <a:latin typeface="Aptos" panose="020B0004020202020204" pitchFamily="34" charset="0"/>
                <a:ea typeface="Aptos" panose="020B0004020202020204" pitchFamily="34" charset="0"/>
                <a:cs typeface="Arial" panose="020B0604020202020204" pitchFamily="34" charset="0"/>
              </a:rPr>
              <a:t>Another example </a:t>
            </a:r>
            <a:r>
              <a:rPr lang="en-US" sz="4000" b="1" i="1" kern="100" dirty="0">
                <a:solidFill>
                  <a:srgbClr val="FF0000"/>
                </a:solidFill>
                <a:effectLst/>
                <a:latin typeface="Aptos" panose="020B0004020202020204" pitchFamily="34" charset="0"/>
                <a:ea typeface="Aptos" panose="020B0004020202020204" pitchFamily="34" charset="0"/>
                <a:cs typeface="Arial" panose="020B0604020202020204" pitchFamily="34" charset="0"/>
              </a:rPr>
              <a:t>BINARY SREACH </a:t>
            </a:r>
            <a:r>
              <a:rPr lang="en-US" sz="4000" b="1" i="1" kern="100" dirty="0">
                <a:solidFill>
                  <a:schemeClr val="accent4">
                    <a:lumMod val="75000"/>
                  </a:schemeClr>
                </a:solidFill>
                <a:effectLst/>
                <a:latin typeface="Aptos" panose="020B0004020202020204" pitchFamily="34" charset="0"/>
                <a:ea typeface="Aptos" panose="020B0004020202020204" pitchFamily="34" charset="0"/>
                <a:cs typeface="Arial" panose="020B0604020202020204" pitchFamily="34" charset="0"/>
              </a:rPr>
              <a:t>which it idea depends on dividing the interval (array ,lists..</a:t>
            </a:r>
            <a:r>
              <a:rPr lang="en-US" sz="4000" b="1" i="1" kern="100" dirty="0" err="1">
                <a:solidFill>
                  <a:schemeClr val="accent4">
                    <a:lumMod val="75000"/>
                  </a:schemeClr>
                </a:solidFill>
                <a:effectLst/>
                <a:latin typeface="Aptos" panose="020B0004020202020204" pitchFamily="34" charset="0"/>
                <a:ea typeface="Aptos" panose="020B0004020202020204" pitchFamily="34" charset="0"/>
                <a:cs typeface="Arial" panose="020B0604020202020204" pitchFamily="34" charset="0"/>
              </a:rPr>
              <a:t>etc</a:t>
            </a:r>
            <a:r>
              <a:rPr lang="en-US" sz="4000" b="1" i="1" kern="100" dirty="0">
                <a:solidFill>
                  <a:schemeClr val="accent4">
                    <a:lumMod val="75000"/>
                  </a:schemeClr>
                </a:solidFill>
                <a:effectLst/>
                <a:latin typeface="Aptos" panose="020B0004020202020204" pitchFamily="34" charset="0"/>
                <a:ea typeface="Aptos" panose="020B0004020202020204" pitchFamily="34" charset="0"/>
                <a:cs typeface="Arial" panose="020B0604020202020204" pitchFamily="34" charset="0"/>
              </a:rPr>
              <a:t>)</a:t>
            </a:r>
          </a:p>
          <a:p>
            <a:pPr marL="0" marR="0">
              <a:lnSpc>
                <a:spcPct val="107000"/>
              </a:lnSpc>
              <a:spcBef>
                <a:spcPts val="0"/>
              </a:spcBef>
              <a:spcAft>
                <a:spcPts val="800"/>
              </a:spcAft>
            </a:pPr>
            <a:r>
              <a:rPr lang="en-US" sz="4000" b="1" i="1" kern="100" dirty="0">
                <a:solidFill>
                  <a:schemeClr val="accent4">
                    <a:lumMod val="75000"/>
                  </a:schemeClr>
                </a:solidFill>
                <a:effectLst/>
                <a:latin typeface="Aptos" panose="020B0004020202020204" pitchFamily="34" charset="0"/>
                <a:ea typeface="Aptos" panose="020B0004020202020204" pitchFamily="34" charset="0"/>
                <a:cs typeface="Arial" panose="020B0604020202020204" pitchFamily="34" charset="0"/>
              </a:rPr>
              <a:t>To half in order to find the desired element </a:t>
            </a:r>
          </a:p>
        </p:txBody>
      </p:sp>
      <p:grpSp>
        <p:nvGrpSpPr>
          <p:cNvPr id="1402" name="Google Shape;1402;p23"/>
          <p:cNvGrpSpPr/>
          <p:nvPr/>
        </p:nvGrpSpPr>
        <p:grpSpPr>
          <a:xfrm>
            <a:off x="1028700" y="637888"/>
            <a:ext cx="5851054" cy="1309820"/>
            <a:chOff x="0" y="0"/>
            <a:chExt cx="7801405" cy="1746426"/>
          </a:xfrm>
        </p:grpSpPr>
        <p:grpSp>
          <p:nvGrpSpPr>
            <p:cNvPr id="1403" name="Google Shape;1403;p23"/>
            <p:cNvGrpSpPr/>
            <p:nvPr/>
          </p:nvGrpSpPr>
          <p:grpSpPr>
            <a:xfrm rot="10800000">
              <a:off x="5628042" y="1226060"/>
              <a:ext cx="2173363" cy="520366"/>
              <a:chOff x="0" y="-47625"/>
              <a:chExt cx="429306" cy="102789"/>
            </a:xfrm>
          </p:grpSpPr>
          <p:sp>
            <p:nvSpPr>
              <p:cNvPr id="1404" name="Google Shape;1404;p2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06" name="Google Shape;1406;p23"/>
            <p:cNvGrpSpPr/>
            <p:nvPr/>
          </p:nvGrpSpPr>
          <p:grpSpPr>
            <a:xfrm rot="10800000">
              <a:off x="3056328" y="1226060"/>
              <a:ext cx="2173363" cy="520366"/>
              <a:chOff x="0" y="-47625"/>
              <a:chExt cx="429306" cy="102789"/>
            </a:xfrm>
          </p:grpSpPr>
          <p:sp>
            <p:nvSpPr>
              <p:cNvPr id="1407" name="Google Shape;1407;p2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09" name="Google Shape;1409;p23"/>
            <p:cNvGrpSpPr/>
            <p:nvPr/>
          </p:nvGrpSpPr>
          <p:grpSpPr>
            <a:xfrm rot="10800000">
              <a:off x="4282709" y="409897"/>
              <a:ext cx="2173363" cy="520366"/>
              <a:chOff x="0" y="-47625"/>
              <a:chExt cx="429306" cy="102789"/>
            </a:xfrm>
          </p:grpSpPr>
          <p:sp>
            <p:nvSpPr>
              <p:cNvPr id="1410" name="Google Shape;1410;p2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2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12" name="Google Shape;1412;p23"/>
            <p:cNvGrpSpPr/>
            <p:nvPr/>
          </p:nvGrpSpPr>
          <p:grpSpPr>
            <a:xfrm rot="10800000">
              <a:off x="1969647" y="421320"/>
              <a:ext cx="2173363" cy="520366"/>
              <a:chOff x="0" y="-47625"/>
              <a:chExt cx="429306" cy="102789"/>
            </a:xfrm>
          </p:grpSpPr>
          <p:sp>
            <p:nvSpPr>
              <p:cNvPr id="1413" name="Google Shape;1413;p2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15" name="Google Shape;1415;p23"/>
            <p:cNvGrpSpPr/>
            <p:nvPr/>
          </p:nvGrpSpPr>
          <p:grpSpPr>
            <a:xfrm rot="10800000">
              <a:off x="1295725" y="1226060"/>
              <a:ext cx="1191036" cy="520366"/>
              <a:chOff x="0" y="-47625"/>
              <a:chExt cx="235266" cy="102789"/>
            </a:xfrm>
          </p:grpSpPr>
          <p:sp>
            <p:nvSpPr>
              <p:cNvPr id="1416" name="Google Shape;1416;p23"/>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3"/>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18" name="Google Shape;1418;p23"/>
            <p:cNvGrpSpPr/>
            <p:nvPr/>
          </p:nvGrpSpPr>
          <p:grpSpPr>
            <a:xfrm rot="10800000">
              <a:off x="0" y="421320"/>
              <a:ext cx="1191036" cy="520366"/>
              <a:chOff x="0" y="-47625"/>
              <a:chExt cx="235266" cy="102789"/>
            </a:xfrm>
          </p:grpSpPr>
          <p:sp>
            <p:nvSpPr>
              <p:cNvPr id="1419" name="Google Shape;1419;p23"/>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3"/>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21" name="Google Shape;1421;p23"/>
            <p:cNvGrpSpPr/>
            <p:nvPr/>
          </p:nvGrpSpPr>
          <p:grpSpPr>
            <a:xfrm rot="10800000">
              <a:off x="6598946" y="421320"/>
              <a:ext cx="1202459" cy="497523"/>
              <a:chOff x="0" y="-47625"/>
              <a:chExt cx="237523" cy="98276"/>
            </a:xfrm>
          </p:grpSpPr>
          <p:sp>
            <p:nvSpPr>
              <p:cNvPr id="1422" name="Google Shape;1422;p23"/>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3"/>
              <p:cNvSpPr txBox="1"/>
              <p:nvPr/>
            </p:nvSpPr>
            <p:spPr>
              <a:xfrm>
                <a:off x="0" y="-47625"/>
                <a:ext cx="237523" cy="98276"/>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24" name="Google Shape;1424;p23"/>
            <p:cNvGrpSpPr/>
            <p:nvPr/>
          </p:nvGrpSpPr>
          <p:grpSpPr>
            <a:xfrm rot="10800000">
              <a:off x="3423955" y="819795"/>
              <a:ext cx="4377449" cy="520366"/>
              <a:chOff x="0" y="-47625"/>
              <a:chExt cx="864681" cy="102789"/>
            </a:xfrm>
          </p:grpSpPr>
          <p:sp>
            <p:nvSpPr>
              <p:cNvPr id="1425" name="Google Shape;1425;p23"/>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3"/>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27" name="Google Shape;1427;p23"/>
            <p:cNvGrpSpPr/>
            <p:nvPr/>
          </p:nvGrpSpPr>
          <p:grpSpPr>
            <a:xfrm rot="10800000">
              <a:off x="3423955" y="0"/>
              <a:ext cx="4377449" cy="520366"/>
              <a:chOff x="0" y="-47625"/>
              <a:chExt cx="864681" cy="102789"/>
            </a:xfrm>
          </p:grpSpPr>
          <p:sp>
            <p:nvSpPr>
              <p:cNvPr id="1428" name="Google Shape;1428;p23"/>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F3D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23"/>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1430" name="Google Shape;1430;p23"/>
          <p:cNvGrpSpPr/>
          <p:nvPr/>
        </p:nvGrpSpPr>
        <p:grpSpPr>
          <a:xfrm>
            <a:off x="11498673" y="8576488"/>
            <a:ext cx="5851054" cy="1309820"/>
            <a:chOff x="0" y="0"/>
            <a:chExt cx="7801405" cy="1746426"/>
          </a:xfrm>
        </p:grpSpPr>
        <p:grpSp>
          <p:nvGrpSpPr>
            <p:cNvPr id="1431" name="Google Shape;1431;p23"/>
            <p:cNvGrpSpPr/>
            <p:nvPr/>
          </p:nvGrpSpPr>
          <p:grpSpPr>
            <a:xfrm rot="10800000">
              <a:off x="5628042" y="1226060"/>
              <a:ext cx="2173363" cy="520366"/>
              <a:chOff x="0" y="-47625"/>
              <a:chExt cx="429306" cy="102789"/>
            </a:xfrm>
          </p:grpSpPr>
          <p:sp>
            <p:nvSpPr>
              <p:cNvPr id="1432" name="Google Shape;1432;p2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2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34" name="Google Shape;1434;p23"/>
            <p:cNvGrpSpPr/>
            <p:nvPr/>
          </p:nvGrpSpPr>
          <p:grpSpPr>
            <a:xfrm rot="10800000">
              <a:off x="3056328" y="1226060"/>
              <a:ext cx="2173363" cy="520366"/>
              <a:chOff x="0" y="-47625"/>
              <a:chExt cx="429306" cy="102789"/>
            </a:xfrm>
          </p:grpSpPr>
          <p:sp>
            <p:nvSpPr>
              <p:cNvPr id="1435" name="Google Shape;1435;p2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37" name="Google Shape;1437;p23"/>
            <p:cNvGrpSpPr/>
            <p:nvPr/>
          </p:nvGrpSpPr>
          <p:grpSpPr>
            <a:xfrm rot="10800000">
              <a:off x="4282709" y="409897"/>
              <a:ext cx="2173363" cy="520366"/>
              <a:chOff x="0" y="-47625"/>
              <a:chExt cx="429306" cy="102789"/>
            </a:xfrm>
          </p:grpSpPr>
          <p:sp>
            <p:nvSpPr>
              <p:cNvPr id="1438" name="Google Shape;1438;p2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2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40" name="Google Shape;1440;p23"/>
            <p:cNvGrpSpPr/>
            <p:nvPr/>
          </p:nvGrpSpPr>
          <p:grpSpPr>
            <a:xfrm rot="10800000">
              <a:off x="1969647" y="421320"/>
              <a:ext cx="2173363" cy="520366"/>
              <a:chOff x="0" y="-47625"/>
              <a:chExt cx="429306" cy="102789"/>
            </a:xfrm>
          </p:grpSpPr>
          <p:sp>
            <p:nvSpPr>
              <p:cNvPr id="1441" name="Google Shape;1441;p2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43" name="Google Shape;1443;p23"/>
            <p:cNvGrpSpPr/>
            <p:nvPr/>
          </p:nvGrpSpPr>
          <p:grpSpPr>
            <a:xfrm rot="10800000">
              <a:off x="1295725" y="1226060"/>
              <a:ext cx="1191036" cy="520366"/>
              <a:chOff x="0" y="-47625"/>
              <a:chExt cx="235266" cy="102789"/>
            </a:xfrm>
          </p:grpSpPr>
          <p:sp>
            <p:nvSpPr>
              <p:cNvPr id="1444" name="Google Shape;1444;p23"/>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3"/>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46" name="Google Shape;1446;p23"/>
            <p:cNvGrpSpPr/>
            <p:nvPr/>
          </p:nvGrpSpPr>
          <p:grpSpPr>
            <a:xfrm rot="10800000">
              <a:off x="0" y="421320"/>
              <a:ext cx="1191036" cy="520366"/>
              <a:chOff x="0" y="-47625"/>
              <a:chExt cx="235266" cy="102789"/>
            </a:xfrm>
          </p:grpSpPr>
          <p:sp>
            <p:nvSpPr>
              <p:cNvPr id="1447" name="Google Shape;1447;p23"/>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3"/>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49" name="Google Shape;1449;p23"/>
            <p:cNvGrpSpPr/>
            <p:nvPr/>
          </p:nvGrpSpPr>
          <p:grpSpPr>
            <a:xfrm rot="10800000">
              <a:off x="6598946" y="421320"/>
              <a:ext cx="1202459" cy="497523"/>
              <a:chOff x="0" y="-47625"/>
              <a:chExt cx="237523" cy="98276"/>
            </a:xfrm>
          </p:grpSpPr>
          <p:sp>
            <p:nvSpPr>
              <p:cNvPr id="1450" name="Google Shape;1450;p23"/>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3"/>
              <p:cNvSpPr txBox="1"/>
              <p:nvPr/>
            </p:nvSpPr>
            <p:spPr>
              <a:xfrm>
                <a:off x="0" y="-47625"/>
                <a:ext cx="237523" cy="98276"/>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52" name="Google Shape;1452;p23"/>
            <p:cNvGrpSpPr/>
            <p:nvPr/>
          </p:nvGrpSpPr>
          <p:grpSpPr>
            <a:xfrm rot="10800000">
              <a:off x="3423955" y="819795"/>
              <a:ext cx="4377449" cy="520366"/>
              <a:chOff x="0" y="-47625"/>
              <a:chExt cx="864681" cy="102789"/>
            </a:xfrm>
          </p:grpSpPr>
          <p:sp>
            <p:nvSpPr>
              <p:cNvPr id="1453" name="Google Shape;1453;p23"/>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3"/>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55" name="Google Shape;1455;p23"/>
            <p:cNvGrpSpPr/>
            <p:nvPr/>
          </p:nvGrpSpPr>
          <p:grpSpPr>
            <a:xfrm rot="10800000">
              <a:off x="3423955" y="0"/>
              <a:ext cx="4377449" cy="520366"/>
              <a:chOff x="0" y="-47625"/>
              <a:chExt cx="864681" cy="102789"/>
            </a:xfrm>
          </p:grpSpPr>
          <p:sp>
            <p:nvSpPr>
              <p:cNvPr id="1456" name="Google Shape;1456;p23"/>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F3D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3"/>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1459" name="Google Shape;1459;p23"/>
          <p:cNvSpPr txBox="1"/>
          <p:nvPr/>
        </p:nvSpPr>
        <p:spPr>
          <a:xfrm>
            <a:off x="1996492" y="4726111"/>
            <a:ext cx="6180913" cy="344518"/>
          </a:xfrm>
          <a:prstGeom prst="rect">
            <a:avLst/>
          </a:prstGeom>
          <a:noFill/>
          <a:ln>
            <a:noFill/>
          </a:ln>
        </p:spPr>
        <p:txBody>
          <a:bodyPr spcFirstLastPara="1" wrap="square" lIns="0" tIns="0" rIns="0" bIns="0" anchor="t" anchorCtr="0">
            <a:spAutoFit/>
          </a:bodyPr>
          <a:lstStyle/>
          <a:p>
            <a:pPr marL="0" marR="0" lvl="0" indent="0" algn="l" rtl="0">
              <a:lnSpc>
                <a:spcPct val="140025"/>
              </a:lnSpc>
              <a:spcBef>
                <a:spcPts val="0"/>
              </a:spcBef>
              <a:spcAft>
                <a:spcPts val="0"/>
              </a:spcAft>
              <a:buNone/>
            </a:pPr>
            <a:r>
              <a:rPr lang="en-US" sz="1599" b="0" i="0" u="none" strike="noStrike" cap="none" dirty="0">
                <a:solidFill>
                  <a:srgbClr val="000000"/>
                </a:solidFill>
                <a:latin typeface="Arimo"/>
                <a:ea typeface="Arimo"/>
                <a:cs typeface="Arimo"/>
                <a:sym typeface="Arimo"/>
              </a:rPr>
              <a:t>.</a:t>
            </a:r>
            <a:endParaRPr dirty="0"/>
          </a:p>
        </p:txBody>
      </p:sp>
      <p:grpSp>
        <p:nvGrpSpPr>
          <p:cNvPr id="1460" name="Google Shape;1460;p23"/>
          <p:cNvGrpSpPr/>
          <p:nvPr/>
        </p:nvGrpSpPr>
        <p:grpSpPr>
          <a:xfrm rot="2821008">
            <a:off x="16959926" y="165868"/>
            <a:ext cx="1057412" cy="1194325"/>
            <a:chOff x="-95788" y="-89271"/>
            <a:chExt cx="1409883" cy="1592433"/>
          </a:xfrm>
        </p:grpSpPr>
        <p:grpSp>
          <p:nvGrpSpPr>
            <p:cNvPr id="1461" name="Google Shape;1461;p23"/>
            <p:cNvGrpSpPr/>
            <p:nvPr/>
          </p:nvGrpSpPr>
          <p:grpSpPr>
            <a:xfrm rot="-2821008">
              <a:off x="134749" y="283003"/>
              <a:ext cx="943438" cy="1040647"/>
              <a:chOff x="0" y="-47625"/>
              <a:chExt cx="343153" cy="378511"/>
            </a:xfrm>
          </p:grpSpPr>
          <p:sp>
            <p:nvSpPr>
              <p:cNvPr id="1462" name="Google Shape;1462;p23"/>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3"/>
              <p:cNvSpPr txBox="1"/>
              <p:nvPr/>
            </p:nvSpPr>
            <p:spPr>
              <a:xfrm>
                <a:off x="0" y="-47625"/>
                <a:ext cx="343153" cy="378511"/>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64" name="Google Shape;1464;p23"/>
            <p:cNvGrpSpPr/>
            <p:nvPr/>
          </p:nvGrpSpPr>
          <p:grpSpPr>
            <a:xfrm rot="-2821008">
              <a:off x="140122" y="90242"/>
              <a:ext cx="943438" cy="1040647"/>
              <a:chOff x="0" y="-47625"/>
              <a:chExt cx="343153" cy="378511"/>
            </a:xfrm>
          </p:grpSpPr>
          <p:sp>
            <p:nvSpPr>
              <p:cNvPr id="1465" name="Google Shape;1465;p23"/>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3"/>
              <p:cNvSpPr txBox="1"/>
              <p:nvPr/>
            </p:nvSpPr>
            <p:spPr>
              <a:xfrm>
                <a:off x="0" y="-47625"/>
                <a:ext cx="343153" cy="378511"/>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67" name="Google Shape;1467;p23"/>
            <p:cNvGrpSpPr/>
            <p:nvPr/>
          </p:nvGrpSpPr>
          <p:grpSpPr>
            <a:xfrm>
              <a:off x="625032" y="253446"/>
              <a:ext cx="69946" cy="699445"/>
              <a:chOff x="0" y="-47625"/>
              <a:chExt cx="31856" cy="318558"/>
            </a:xfrm>
          </p:grpSpPr>
          <p:sp>
            <p:nvSpPr>
              <p:cNvPr id="1468" name="Google Shape;1468;p23"/>
              <p:cNvSpPr/>
              <p:nvPr/>
            </p:nvSpPr>
            <p:spPr>
              <a:xfrm>
                <a:off x="0" y="0"/>
                <a:ext cx="31856" cy="270933"/>
              </a:xfrm>
              <a:custGeom>
                <a:avLst/>
                <a:gdLst/>
                <a:ahLst/>
                <a:cxnLst/>
                <a:rect l="l" t="t" r="r" b="b"/>
                <a:pathLst>
                  <a:path w="31856" h="270933" extrusionOk="0">
                    <a:moveTo>
                      <a:pt x="15928" y="0"/>
                    </a:moveTo>
                    <a:lnTo>
                      <a:pt x="15928" y="0"/>
                    </a:lnTo>
                    <a:cubicBezTo>
                      <a:pt x="20153" y="0"/>
                      <a:pt x="24204" y="1678"/>
                      <a:pt x="27191" y="4665"/>
                    </a:cubicBezTo>
                    <a:cubicBezTo>
                      <a:pt x="30178" y="7652"/>
                      <a:pt x="31856" y="11704"/>
                      <a:pt x="31856" y="15928"/>
                    </a:cubicBezTo>
                    <a:lnTo>
                      <a:pt x="31856" y="255005"/>
                    </a:lnTo>
                    <a:cubicBezTo>
                      <a:pt x="31856" y="259230"/>
                      <a:pt x="30178" y="263281"/>
                      <a:pt x="27191" y="266268"/>
                    </a:cubicBezTo>
                    <a:cubicBezTo>
                      <a:pt x="24204" y="269255"/>
                      <a:pt x="20153" y="270933"/>
                      <a:pt x="15928" y="270933"/>
                    </a:cubicBezTo>
                    <a:lnTo>
                      <a:pt x="15928" y="270933"/>
                    </a:lnTo>
                    <a:cubicBezTo>
                      <a:pt x="7131" y="270933"/>
                      <a:pt x="0" y="263802"/>
                      <a:pt x="0" y="255005"/>
                    </a:cubicBezTo>
                    <a:lnTo>
                      <a:pt x="0" y="15928"/>
                    </a:lnTo>
                    <a:cubicBezTo>
                      <a:pt x="0" y="7131"/>
                      <a:pt x="7131" y="0"/>
                      <a:pt x="15928"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3"/>
              <p:cNvSpPr txBox="1"/>
              <p:nvPr/>
            </p:nvSpPr>
            <p:spPr>
              <a:xfrm>
                <a:off x="0" y="-47625"/>
                <a:ext cx="31856" cy="318558"/>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70" name="Google Shape;1470;p23"/>
            <p:cNvGrpSpPr/>
            <p:nvPr/>
          </p:nvGrpSpPr>
          <p:grpSpPr>
            <a:xfrm rot="5400000">
              <a:off x="676029" y="305730"/>
              <a:ext cx="72519" cy="699445"/>
              <a:chOff x="0" y="-47625"/>
              <a:chExt cx="33028" cy="318558"/>
            </a:xfrm>
          </p:grpSpPr>
          <p:sp>
            <p:nvSpPr>
              <p:cNvPr id="1471" name="Google Shape;1471;p23"/>
              <p:cNvSpPr/>
              <p:nvPr/>
            </p:nvSpPr>
            <p:spPr>
              <a:xfrm>
                <a:off x="0" y="0"/>
                <a:ext cx="33028" cy="270933"/>
              </a:xfrm>
              <a:custGeom>
                <a:avLst/>
                <a:gdLst/>
                <a:ahLst/>
                <a:cxnLst/>
                <a:rect l="l" t="t" r="r" b="b"/>
                <a:pathLst>
                  <a:path w="33028" h="270933" extrusionOk="0">
                    <a:moveTo>
                      <a:pt x="16514" y="0"/>
                    </a:moveTo>
                    <a:lnTo>
                      <a:pt x="16514" y="0"/>
                    </a:lnTo>
                    <a:cubicBezTo>
                      <a:pt x="25635" y="0"/>
                      <a:pt x="33028" y="7394"/>
                      <a:pt x="33028" y="16514"/>
                    </a:cubicBezTo>
                    <a:lnTo>
                      <a:pt x="33028" y="254419"/>
                    </a:lnTo>
                    <a:cubicBezTo>
                      <a:pt x="33028" y="258799"/>
                      <a:pt x="31288" y="262999"/>
                      <a:pt x="28191" y="266096"/>
                    </a:cubicBezTo>
                    <a:cubicBezTo>
                      <a:pt x="25094" y="269193"/>
                      <a:pt x="20894" y="270933"/>
                      <a:pt x="16514" y="270933"/>
                    </a:cubicBezTo>
                    <a:lnTo>
                      <a:pt x="16514" y="270933"/>
                    </a:lnTo>
                    <a:cubicBezTo>
                      <a:pt x="7394" y="270933"/>
                      <a:pt x="0" y="263540"/>
                      <a:pt x="0" y="254419"/>
                    </a:cubicBezTo>
                    <a:lnTo>
                      <a:pt x="0" y="16514"/>
                    </a:lnTo>
                    <a:cubicBezTo>
                      <a:pt x="0" y="12134"/>
                      <a:pt x="1740" y="7934"/>
                      <a:pt x="4837" y="4837"/>
                    </a:cubicBezTo>
                    <a:cubicBezTo>
                      <a:pt x="7934" y="1740"/>
                      <a:pt x="12134" y="0"/>
                      <a:pt x="16514"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3"/>
              <p:cNvSpPr txBox="1"/>
              <p:nvPr/>
            </p:nvSpPr>
            <p:spPr>
              <a:xfrm>
                <a:off x="0" y="-47625"/>
                <a:ext cx="33028" cy="318558"/>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1473" name="Google Shape;1473;p23"/>
          <p:cNvSpPr/>
          <p:nvPr/>
        </p:nvSpPr>
        <p:spPr>
          <a:xfrm>
            <a:off x="1752836" y="6268878"/>
            <a:ext cx="836443" cy="1333460"/>
          </a:xfrm>
          <a:custGeom>
            <a:avLst/>
            <a:gdLst/>
            <a:ahLst/>
            <a:cxnLst/>
            <a:rect l="l" t="t" r="r" b="b"/>
            <a:pathLst>
              <a:path w="836443" h="1333460" extrusionOk="0">
                <a:moveTo>
                  <a:pt x="0" y="0"/>
                </a:moveTo>
                <a:lnTo>
                  <a:pt x="836443" y="0"/>
                </a:lnTo>
                <a:lnTo>
                  <a:pt x="836443" y="1333460"/>
                </a:lnTo>
                <a:lnTo>
                  <a:pt x="0" y="1333460"/>
                </a:lnTo>
                <a:lnTo>
                  <a:pt x="0" y="0"/>
                </a:lnTo>
                <a:close/>
              </a:path>
            </a:pathLst>
          </a:custGeom>
          <a:blipFill rotWithShape="1">
            <a:blip r:embed="rId3">
              <a:alphaModFix/>
            </a:blip>
            <a:stretch>
              <a:fillRect/>
            </a:stretch>
          </a:blipFill>
          <a:ln>
            <a:noFill/>
          </a:ln>
        </p:spPr>
        <p:txBody>
          <a:bodyPr/>
          <a:lstStyle/>
          <a:p>
            <a:endParaRPr lang="en-US"/>
          </a:p>
        </p:txBody>
      </p:sp>
      <p:pic>
        <p:nvPicPr>
          <p:cNvPr id="2" name="Picture 1" descr="A screen shot of a computer program&#10;&#10;Description automatically generated">
            <a:extLst>
              <a:ext uri="{FF2B5EF4-FFF2-40B4-BE49-F238E27FC236}">
                <a16:creationId xmlns:a16="http://schemas.microsoft.com/office/drawing/2014/main" id="{7585C0D8-E5CE-55D4-7D08-772BB20D05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0471" y="1778250"/>
            <a:ext cx="6825312" cy="630089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EF8"/>
        </a:solidFill>
        <a:effectLst/>
      </p:bgPr>
    </p:bg>
    <p:spTree>
      <p:nvGrpSpPr>
        <p:cNvPr id="1" name="Shape 1478"/>
        <p:cNvGrpSpPr/>
        <p:nvPr/>
      </p:nvGrpSpPr>
      <p:grpSpPr>
        <a:xfrm>
          <a:off x="0" y="0"/>
          <a:ext cx="0" cy="0"/>
          <a:chOff x="0" y="0"/>
          <a:chExt cx="0" cy="0"/>
        </a:xfrm>
      </p:grpSpPr>
      <p:sp>
        <p:nvSpPr>
          <p:cNvPr id="1479" name="Google Shape;1479;p24"/>
          <p:cNvSpPr txBox="1"/>
          <p:nvPr/>
        </p:nvSpPr>
        <p:spPr>
          <a:xfrm>
            <a:off x="1028700" y="1028700"/>
            <a:ext cx="14364468" cy="2308324"/>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2500" b="0" i="0" u="none" strike="noStrike" cap="none" dirty="0">
                <a:solidFill>
                  <a:srgbClr val="393A3F"/>
                </a:solidFill>
                <a:latin typeface="Anton"/>
                <a:ea typeface="Anton"/>
                <a:cs typeface="Anton"/>
                <a:sym typeface="Anton"/>
              </a:rPr>
              <a:t>TWO TYPES OF SREACH</a:t>
            </a:r>
            <a:endParaRPr dirty="0"/>
          </a:p>
        </p:txBody>
      </p:sp>
      <p:grpSp>
        <p:nvGrpSpPr>
          <p:cNvPr id="1480" name="Google Shape;1480;p24"/>
          <p:cNvGrpSpPr/>
          <p:nvPr/>
        </p:nvGrpSpPr>
        <p:grpSpPr>
          <a:xfrm>
            <a:off x="1028700" y="3696597"/>
            <a:ext cx="2892749" cy="2452850"/>
            <a:chOff x="0" y="-47625"/>
            <a:chExt cx="1171548" cy="993392"/>
          </a:xfrm>
        </p:grpSpPr>
        <p:sp>
          <p:nvSpPr>
            <p:cNvPr id="1481" name="Google Shape;1481;p24"/>
            <p:cNvSpPr/>
            <p:nvPr/>
          </p:nvSpPr>
          <p:spPr>
            <a:xfrm>
              <a:off x="0" y="0"/>
              <a:ext cx="1171548" cy="945766"/>
            </a:xfrm>
            <a:custGeom>
              <a:avLst/>
              <a:gdLst/>
              <a:ahLst/>
              <a:cxnLst/>
              <a:rect l="l" t="t" r="r" b="b"/>
              <a:pathLst>
                <a:path w="1171548" h="945766" extrusionOk="0">
                  <a:moveTo>
                    <a:pt x="136492" y="0"/>
                  </a:moveTo>
                  <a:lnTo>
                    <a:pt x="1035056" y="0"/>
                  </a:lnTo>
                  <a:cubicBezTo>
                    <a:pt x="1071256" y="0"/>
                    <a:pt x="1105973" y="14380"/>
                    <a:pt x="1131571" y="39978"/>
                  </a:cubicBezTo>
                  <a:cubicBezTo>
                    <a:pt x="1157168" y="65575"/>
                    <a:pt x="1171548" y="100292"/>
                    <a:pt x="1171548" y="136492"/>
                  </a:cubicBezTo>
                  <a:lnTo>
                    <a:pt x="1171548" y="809274"/>
                  </a:lnTo>
                  <a:cubicBezTo>
                    <a:pt x="1171548" y="845474"/>
                    <a:pt x="1157168" y="880192"/>
                    <a:pt x="1131571" y="905789"/>
                  </a:cubicBezTo>
                  <a:cubicBezTo>
                    <a:pt x="1105973" y="931386"/>
                    <a:pt x="1071256" y="945766"/>
                    <a:pt x="1035056" y="945766"/>
                  </a:cubicBezTo>
                  <a:lnTo>
                    <a:pt x="136492" y="945766"/>
                  </a:lnTo>
                  <a:cubicBezTo>
                    <a:pt x="100292" y="945766"/>
                    <a:pt x="65575" y="931386"/>
                    <a:pt x="39978" y="905789"/>
                  </a:cubicBezTo>
                  <a:cubicBezTo>
                    <a:pt x="14380" y="880192"/>
                    <a:pt x="0" y="845474"/>
                    <a:pt x="0" y="809274"/>
                  </a:cubicBezTo>
                  <a:lnTo>
                    <a:pt x="0" y="136492"/>
                  </a:lnTo>
                  <a:cubicBezTo>
                    <a:pt x="0" y="100292"/>
                    <a:pt x="14380" y="65575"/>
                    <a:pt x="39978" y="39978"/>
                  </a:cubicBezTo>
                  <a:cubicBezTo>
                    <a:pt x="65575" y="14380"/>
                    <a:pt x="100292" y="0"/>
                    <a:pt x="13649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4"/>
            <p:cNvSpPr txBox="1"/>
            <p:nvPr/>
          </p:nvSpPr>
          <p:spPr>
            <a:xfrm>
              <a:off x="0" y="-47625"/>
              <a:ext cx="1171548" cy="993392"/>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83" name="Google Shape;1483;p24"/>
          <p:cNvGrpSpPr/>
          <p:nvPr/>
        </p:nvGrpSpPr>
        <p:grpSpPr>
          <a:xfrm>
            <a:off x="1182156" y="3443563"/>
            <a:ext cx="2892749" cy="2378610"/>
            <a:chOff x="0" y="-17559"/>
            <a:chExt cx="1171548" cy="963325"/>
          </a:xfrm>
        </p:grpSpPr>
        <p:sp>
          <p:nvSpPr>
            <p:cNvPr id="1484" name="Google Shape;1484;p24"/>
            <p:cNvSpPr/>
            <p:nvPr/>
          </p:nvSpPr>
          <p:spPr>
            <a:xfrm>
              <a:off x="0" y="0"/>
              <a:ext cx="1171548" cy="945766"/>
            </a:xfrm>
            <a:custGeom>
              <a:avLst/>
              <a:gdLst/>
              <a:ahLst/>
              <a:cxnLst/>
              <a:rect l="l" t="t" r="r" b="b"/>
              <a:pathLst>
                <a:path w="1171548" h="945766" extrusionOk="0">
                  <a:moveTo>
                    <a:pt x="136492" y="0"/>
                  </a:moveTo>
                  <a:lnTo>
                    <a:pt x="1035056" y="0"/>
                  </a:lnTo>
                  <a:cubicBezTo>
                    <a:pt x="1071256" y="0"/>
                    <a:pt x="1105973" y="14380"/>
                    <a:pt x="1131571" y="39978"/>
                  </a:cubicBezTo>
                  <a:cubicBezTo>
                    <a:pt x="1157168" y="65575"/>
                    <a:pt x="1171548" y="100292"/>
                    <a:pt x="1171548" y="136492"/>
                  </a:cubicBezTo>
                  <a:lnTo>
                    <a:pt x="1171548" y="809274"/>
                  </a:lnTo>
                  <a:cubicBezTo>
                    <a:pt x="1171548" y="845474"/>
                    <a:pt x="1157168" y="880192"/>
                    <a:pt x="1131571" y="905789"/>
                  </a:cubicBezTo>
                  <a:cubicBezTo>
                    <a:pt x="1105973" y="931386"/>
                    <a:pt x="1071256" y="945766"/>
                    <a:pt x="1035056" y="945766"/>
                  </a:cubicBezTo>
                  <a:lnTo>
                    <a:pt x="136492" y="945766"/>
                  </a:lnTo>
                  <a:cubicBezTo>
                    <a:pt x="100292" y="945766"/>
                    <a:pt x="65575" y="931386"/>
                    <a:pt x="39978" y="905789"/>
                  </a:cubicBezTo>
                  <a:cubicBezTo>
                    <a:pt x="14380" y="880192"/>
                    <a:pt x="0" y="845474"/>
                    <a:pt x="0" y="809274"/>
                  </a:cubicBezTo>
                  <a:lnTo>
                    <a:pt x="0" y="136492"/>
                  </a:lnTo>
                  <a:cubicBezTo>
                    <a:pt x="0" y="100292"/>
                    <a:pt x="14380" y="65575"/>
                    <a:pt x="39978" y="39978"/>
                  </a:cubicBezTo>
                  <a:cubicBezTo>
                    <a:pt x="65575" y="14380"/>
                    <a:pt x="100292" y="0"/>
                    <a:pt x="136492"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4"/>
            <p:cNvSpPr txBox="1"/>
            <p:nvPr/>
          </p:nvSpPr>
          <p:spPr>
            <a:xfrm>
              <a:off x="44537" y="-17559"/>
              <a:ext cx="1062486" cy="8132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r>
                <a:rPr lang="en-US" sz="8000" b="1" i="0" u="none" strike="noStrike" cap="none" dirty="0">
                  <a:solidFill>
                    <a:schemeClr val="accent1">
                      <a:lumMod val="20000"/>
                      <a:lumOff val="80000"/>
                    </a:schemeClr>
                  </a:solidFill>
                  <a:effectLst>
                    <a:outerShdw blurRad="38100" dist="38100" dir="2700000" algn="tl">
                      <a:srgbClr val="000000">
                        <a:alpha val="43137"/>
                      </a:srgbClr>
                    </a:outerShdw>
                  </a:effectLst>
                  <a:latin typeface="Calibri"/>
                  <a:ea typeface="Calibri"/>
                  <a:cs typeface="Calibri"/>
                  <a:sym typeface="Calibri"/>
                </a:rPr>
                <a:t>01</a:t>
              </a:r>
              <a:endParaRPr sz="8000" b="1" i="0" u="none" strike="noStrike" cap="none" dirty="0">
                <a:solidFill>
                  <a:schemeClr val="accent1">
                    <a:lumMod val="20000"/>
                    <a:lumOff val="80000"/>
                  </a:schemeClr>
                </a:solidFill>
                <a:effectLst>
                  <a:outerShdw blurRad="38100" dist="38100" dir="2700000" algn="tl">
                    <a:srgbClr val="000000">
                      <a:alpha val="43137"/>
                    </a:srgbClr>
                  </a:outerShdw>
                </a:effectLst>
                <a:latin typeface="Calibri"/>
                <a:ea typeface="Calibri"/>
                <a:cs typeface="Calibri"/>
                <a:sym typeface="Calibri"/>
              </a:endParaRPr>
            </a:p>
          </p:txBody>
        </p:sp>
      </p:grpSp>
      <p:grpSp>
        <p:nvGrpSpPr>
          <p:cNvPr id="1487" name="Google Shape;1487;p24"/>
          <p:cNvGrpSpPr/>
          <p:nvPr/>
        </p:nvGrpSpPr>
        <p:grpSpPr>
          <a:xfrm>
            <a:off x="5890531" y="3696597"/>
            <a:ext cx="2892749" cy="2452850"/>
            <a:chOff x="0" y="-47625"/>
            <a:chExt cx="1171548" cy="993392"/>
          </a:xfrm>
        </p:grpSpPr>
        <p:sp>
          <p:nvSpPr>
            <p:cNvPr id="1488" name="Google Shape;1488;p24"/>
            <p:cNvSpPr/>
            <p:nvPr/>
          </p:nvSpPr>
          <p:spPr>
            <a:xfrm>
              <a:off x="0" y="0"/>
              <a:ext cx="1171548" cy="945766"/>
            </a:xfrm>
            <a:custGeom>
              <a:avLst/>
              <a:gdLst/>
              <a:ahLst/>
              <a:cxnLst/>
              <a:rect l="l" t="t" r="r" b="b"/>
              <a:pathLst>
                <a:path w="1171548" h="945766" extrusionOk="0">
                  <a:moveTo>
                    <a:pt x="136492" y="0"/>
                  </a:moveTo>
                  <a:lnTo>
                    <a:pt x="1035056" y="0"/>
                  </a:lnTo>
                  <a:cubicBezTo>
                    <a:pt x="1071256" y="0"/>
                    <a:pt x="1105973" y="14380"/>
                    <a:pt x="1131571" y="39978"/>
                  </a:cubicBezTo>
                  <a:cubicBezTo>
                    <a:pt x="1157168" y="65575"/>
                    <a:pt x="1171548" y="100292"/>
                    <a:pt x="1171548" y="136492"/>
                  </a:cubicBezTo>
                  <a:lnTo>
                    <a:pt x="1171548" y="809274"/>
                  </a:lnTo>
                  <a:cubicBezTo>
                    <a:pt x="1171548" y="845474"/>
                    <a:pt x="1157168" y="880192"/>
                    <a:pt x="1131571" y="905789"/>
                  </a:cubicBezTo>
                  <a:cubicBezTo>
                    <a:pt x="1105973" y="931386"/>
                    <a:pt x="1071256" y="945766"/>
                    <a:pt x="1035056" y="945766"/>
                  </a:cubicBezTo>
                  <a:lnTo>
                    <a:pt x="136492" y="945766"/>
                  </a:lnTo>
                  <a:cubicBezTo>
                    <a:pt x="100292" y="945766"/>
                    <a:pt x="65575" y="931386"/>
                    <a:pt x="39978" y="905789"/>
                  </a:cubicBezTo>
                  <a:cubicBezTo>
                    <a:pt x="14380" y="880192"/>
                    <a:pt x="0" y="845474"/>
                    <a:pt x="0" y="809274"/>
                  </a:cubicBezTo>
                  <a:lnTo>
                    <a:pt x="0" y="136492"/>
                  </a:lnTo>
                  <a:cubicBezTo>
                    <a:pt x="0" y="100292"/>
                    <a:pt x="14380" y="65575"/>
                    <a:pt x="39978" y="39978"/>
                  </a:cubicBezTo>
                  <a:cubicBezTo>
                    <a:pt x="65575" y="14380"/>
                    <a:pt x="100292" y="0"/>
                    <a:pt x="13649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4"/>
            <p:cNvSpPr txBox="1"/>
            <p:nvPr/>
          </p:nvSpPr>
          <p:spPr>
            <a:xfrm>
              <a:off x="0" y="-47625"/>
              <a:ext cx="1171548" cy="993392"/>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90" name="Google Shape;1490;p24"/>
          <p:cNvGrpSpPr/>
          <p:nvPr/>
        </p:nvGrpSpPr>
        <p:grpSpPr>
          <a:xfrm>
            <a:off x="6043987" y="3369325"/>
            <a:ext cx="2892749" cy="2452850"/>
            <a:chOff x="0" y="-47625"/>
            <a:chExt cx="1171548" cy="993392"/>
          </a:xfrm>
        </p:grpSpPr>
        <p:sp>
          <p:nvSpPr>
            <p:cNvPr id="1491" name="Google Shape;1491;p24"/>
            <p:cNvSpPr/>
            <p:nvPr/>
          </p:nvSpPr>
          <p:spPr>
            <a:xfrm>
              <a:off x="0" y="0"/>
              <a:ext cx="1171548" cy="945766"/>
            </a:xfrm>
            <a:custGeom>
              <a:avLst/>
              <a:gdLst/>
              <a:ahLst/>
              <a:cxnLst/>
              <a:rect l="l" t="t" r="r" b="b"/>
              <a:pathLst>
                <a:path w="1171548" h="945766" extrusionOk="0">
                  <a:moveTo>
                    <a:pt x="136492" y="0"/>
                  </a:moveTo>
                  <a:lnTo>
                    <a:pt x="1035056" y="0"/>
                  </a:lnTo>
                  <a:cubicBezTo>
                    <a:pt x="1071256" y="0"/>
                    <a:pt x="1105973" y="14380"/>
                    <a:pt x="1131571" y="39978"/>
                  </a:cubicBezTo>
                  <a:cubicBezTo>
                    <a:pt x="1157168" y="65575"/>
                    <a:pt x="1171548" y="100292"/>
                    <a:pt x="1171548" y="136492"/>
                  </a:cubicBezTo>
                  <a:lnTo>
                    <a:pt x="1171548" y="809274"/>
                  </a:lnTo>
                  <a:cubicBezTo>
                    <a:pt x="1171548" y="845474"/>
                    <a:pt x="1157168" y="880192"/>
                    <a:pt x="1131571" y="905789"/>
                  </a:cubicBezTo>
                  <a:cubicBezTo>
                    <a:pt x="1105973" y="931386"/>
                    <a:pt x="1071256" y="945766"/>
                    <a:pt x="1035056" y="945766"/>
                  </a:cubicBezTo>
                  <a:lnTo>
                    <a:pt x="136492" y="945766"/>
                  </a:lnTo>
                  <a:cubicBezTo>
                    <a:pt x="100292" y="945766"/>
                    <a:pt x="65575" y="931386"/>
                    <a:pt x="39978" y="905789"/>
                  </a:cubicBezTo>
                  <a:cubicBezTo>
                    <a:pt x="14380" y="880192"/>
                    <a:pt x="0" y="845474"/>
                    <a:pt x="0" y="809274"/>
                  </a:cubicBezTo>
                  <a:lnTo>
                    <a:pt x="0" y="136492"/>
                  </a:lnTo>
                  <a:cubicBezTo>
                    <a:pt x="0" y="100292"/>
                    <a:pt x="14380" y="65575"/>
                    <a:pt x="39978" y="39978"/>
                  </a:cubicBezTo>
                  <a:cubicBezTo>
                    <a:pt x="65575" y="14380"/>
                    <a:pt x="100292" y="0"/>
                    <a:pt x="136492"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4"/>
            <p:cNvSpPr txBox="1"/>
            <p:nvPr/>
          </p:nvSpPr>
          <p:spPr>
            <a:xfrm>
              <a:off x="0" y="-47625"/>
              <a:ext cx="1171548" cy="993392"/>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496" name="Google Shape;1496;p24"/>
          <p:cNvSpPr txBox="1"/>
          <p:nvPr/>
        </p:nvSpPr>
        <p:spPr>
          <a:xfrm>
            <a:off x="1182156" y="6617339"/>
            <a:ext cx="3478986" cy="2202270"/>
          </a:xfrm>
          <a:prstGeom prst="rect">
            <a:avLst/>
          </a:prstGeom>
          <a:noFill/>
          <a:ln>
            <a:noFill/>
          </a:ln>
        </p:spPr>
        <p:txBody>
          <a:bodyPr spcFirstLastPara="1" wrap="square" lIns="0" tIns="0" rIns="0" bIns="0" anchor="t" anchorCtr="0">
            <a:spAutoFit/>
          </a:bodyPr>
          <a:lstStyle/>
          <a:p>
            <a:pPr marL="0" marR="0" lvl="0" indent="0" algn="l" rtl="0">
              <a:lnSpc>
                <a:spcPct val="119989"/>
              </a:lnSpc>
              <a:spcBef>
                <a:spcPts val="0"/>
              </a:spcBef>
              <a:spcAft>
                <a:spcPts val="0"/>
              </a:spcAft>
              <a:buNone/>
            </a:pPr>
            <a:r>
              <a:rPr lang="en-US" sz="5963" b="0" i="0" u="none" strike="noStrike" cap="none" dirty="0">
                <a:solidFill>
                  <a:srgbClr val="393A3F"/>
                </a:solidFill>
                <a:latin typeface="Anton"/>
                <a:ea typeface="Anton"/>
                <a:cs typeface="Anton"/>
                <a:sym typeface="Anton"/>
              </a:rPr>
              <a:t>JUMP SREACH</a:t>
            </a:r>
            <a:endParaRPr dirty="0"/>
          </a:p>
        </p:txBody>
      </p:sp>
      <p:grpSp>
        <p:nvGrpSpPr>
          <p:cNvPr id="1498" name="Google Shape;1498;p24"/>
          <p:cNvGrpSpPr/>
          <p:nvPr/>
        </p:nvGrpSpPr>
        <p:grpSpPr>
          <a:xfrm>
            <a:off x="11175111" y="4549163"/>
            <a:ext cx="5851054" cy="1309820"/>
            <a:chOff x="0" y="0"/>
            <a:chExt cx="7801405" cy="1746426"/>
          </a:xfrm>
        </p:grpSpPr>
        <p:grpSp>
          <p:nvGrpSpPr>
            <p:cNvPr id="1499" name="Google Shape;1499;p24"/>
            <p:cNvGrpSpPr/>
            <p:nvPr/>
          </p:nvGrpSpPr>
          <p:grpSpPr>
            <a:xfrm rot="10800000">
              <a:off x="5628042" y="1226060"/>
              <a:ext cx="2173363" cy="520366"/>
              <a:chOff x="0" y="-47625"/>
              <a:chExt cx="429306" cy="102789"/>
            </a:xfrm>
          </p:grpSpPr>
          <p:sp>
            <p:nvSpPr>
              <p:cNvPr id="1500" name="Google Shape;1500;p24"/>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24"/>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502" name="Google Shape;1502;p24"/>
            <p:cNvGrpSpPr/>
            <p:nvPr/>
          </p:nvGrpSpPr>
          <p:grpSpPr>
            <a:xfrm rot="10800000">
              <a:off x="3056328" y="1226060"/>
              <a:ext cx="2173363" cy="520366"/>
              <a:chOff x="0" y="-47625"/>
              <a:chExt cx="429306" cy="102789"/>
            </a:xfrm>
          </p:grpSpPr>
          <p:sp>
            <p:nvSpPr>
              <p:cNvPr id="1503" name="Google Shape;1503;p24"/>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24"/>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505" name="Google Shape;1505;p24"/>
            <p:cNvGrpSpPr/>
            <p:nvPr/>
          </p:nvGrpSpPr>
          <p:grpSpPr>
            <a:xfrm rot="10800000">
              <a:off x="4282709" y="409897"/>
              <a:ext cx="2173363" cy="520366"/>
              <a:chOff x="0" y="-47625"/>
              <a:chExt cx="429306" cy="102789"/>
            </a:xfrm>
          </p:grpSpPr>
          <p:sp>
            <p:nvSpPr>
              <p:cNvPr id="1506" name="Google Shape;1506;p24"/>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4"/>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508" name="Google Shape;1508;p24"/>
            <p:cNvGrpSpPr/>
            <p:nvPr/>
          </p:nvGrpSpPr>
          <p:grpSpPr>
            <a:xfrm rot="10800000">
              <a:off x="1969647" y="421320"/>
              <a:ext cx="2173363" cy="520366"/>
              <a:chOff x="0" y="-47625"/>
              <a:chExt cx="429306" cy="102789"/>
            </a:xfrm>
          </p:grpSpPr>
          <p:sp>
            <p:nvSpPr>
              <p:cNvPr id="1509" name="Google Shape;1509;p24"/>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4"/>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511" name="Google Shape;1511;p24"/>
            <p:cNvGrpSpPr/>
            <p:nvPr/>
          </p:nvGrpSpPr>
          <p:grpSpPr>
            <a:xfrm rot="10800000">
              <a:off x="1295725" y="1226060"/>
              <a:ext cx="1191036" cy="520366"/>
              <a:chOff x="0" y="-47625"/>
              <a:chExt cx="235266" cy="102789"/>
            </a:xfrm>
          </p:grpSpPr>
          <p:sp>
            <p:nvSpPr>
              <p:cNvPr id="1512" name="Google Shape;1512;p24"/>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4"/>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514" name="Google Shape;1514;p24"/>
            <p:cNvGrpSpPr/>
            <p:nvPr/>
          </p:nvGrpSpPr>
          <p:grpSpPr>
            <a:xfrm rot="10800000">
              <a:off x="0" y="421320"/>
              <a:ext cx="1191036" cy="520366"/>
              <a:chOff x="0" y="-47625"/>
              <a:chExt cx="235266" cy="102789"/>
            </a:xfrm>
          </p:grpSpPr>
          <p:sp>
            <p:nvSpPr>
              <p:cNvPr id="1515" name="Google Shape;1515;p24"/>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4"/>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517" name="Google Shape;1517;p24"/>
            <p:cNvGrpSpPr/>
            <p:nvPr/>
          </p:nvGrpSpPr>
          <p:grpSpPr>
            <a:xfrm rot="10800000">
              <a:off x="6598946" y="421320"/>
              <a:ext cx="1202459" cy="497523"/>
              <a:chOff x="0" y="-47625"/>
              <a:chExt cx="237523" cy="98276"/>
            </a:xfrm>
          </p:grpSpPr>
          <p:sp>
            <p:nvSpPr>
              <p:cNvPr id="1518" name="Google Shape;1518;p24"/>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4"/>
              <p:cNvSpPr txBox="1"/>
              <p:nvPr/>
            </p:nvSpPr>
            <p:spPr>
              <a:xfrm>
                <a:off x="0" y="-47625"/>
                <a:ext cx="237523" cy="98276"/>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520" name="Google Shape;1520;p24"/>
            <p:cNvGrpSpPr/>
            <p:nvPr/>
          </p:nvGrpSpPr>
          <p:grpSpPr>
            <a:xfrm rot="10800000">
              <a:off x="3423955" y="819795"/>
              <a:ext cx="4377449" cy="520366"/>
              <a:chOff x="0" y="-47625"/>
              <a:chExt cx="864681" cy="102789"/>
            </a:xfrm>
          </p:grpSpPr>
          <p:sp>
            <p:nvSpPr>
              <p:cNvPr id="1521" name="Google Shape;1521;p24"/>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4"/>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523" name="Google Shape;1523;p24"/>
            <p:cNvGrpSpPr/>
            <p:nvPr/>
          </p:nvGrpSpPr>
          <p:grpSpPr>
            <a:xfrm rot="10800000">
              <a:off x="3423955" y="0"/>
              <a:ext cx="4377449" cy="520366"/>
              <a:chOff x="0" y="-47625"/>
              <a:chExt cx="864681" cy="102789"/>
            </a:xfrm>
          </p:grpSpPr>
          <p:sp>
            <p:nvSpPr>
              <p:cNvPr id="1524" name="Google Shape;1524;p24"/>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F3D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4"/>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1526" name="Google Shape;1526;p24"/>
          <p:cNvGrpSpPr/>
          <p:nvPr/>
        </p:nvGrpSpPr>
        <p:grpSpPr>
          <a:xfrm rot="10800000">
            <a:off x="3652142" y="8540293"/>
            <a:ext cx="5851054" cy="1309820"/>
            <a:chOff x="0" y="0"/>
            <a:chExt cx="7801405" cy="1746426"/>
          </a:xfrm>
        </p:grpSpPr>
        <p:grpSp>
          <p:nvGrpSpPr>
            <p:cNvPr id="1527" name="Google Shape;1527;p24"/>
            <p:cNvGrpSpPr/>
            <p:nvPr/>
          </p:nvGrpSpPr>
          <p:grpSpPr>
            <a:xfrm rot="10800000">
              <a:off x="5628042" y="1226060"/>
              <a:ext cx="2173363" cy="520366"/>
              <a:chOff x="0" y="-47625"/>
              <a:chExt cx="429306" cy="102789"/>
            </a:xfrm>
          </p:grpSpPr>
          <p:sp>
            <p:nvSpPr>
              <p:cNvPr id="1528" name="Google Shape;1528;p24"/>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4"/>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530" name="Google Shape;1530;p24"/>
            <p:cNvGrpSpPr/>
            <p:nvPr/>
          </p:nvGrpSpPr>
          <p:grpSpPr>
            <a:xfrm rot="10800000">
              <a:off x="3056328" y="1226060"/>
              <a:ext cx="2173363" cy="520366"/>
              <a:chOff x="0" y="-47625"/>
              <a:chExt cx="429306" cy="102789"/>
            </a:xfrm>
          </p:grpSpPr>
          <p:sp>
            <p:nvSpPr>
              <p:cNvPr id="1531" name="Google Shape;1531;p24"/>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4"/>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533" name="Google Shape;1533;p24"/>
            <p:cNvGrpSpPr/>
            <p:nvPr/>
          </p:nvGrpSpPr>
          <p:grpSpPr>
            <a:xfrm rot="10800000">
              <a:off x="4282709" y="409897"/>
              <a:ext cx="2173363" cy="520366"/>
              <a:chOff x="0" y="-47625"/>
              <a:chExt cx="429306" cy="102789"/>
            </a:xfrm>
          </p:grpSpPr>
          <p:sp>
            <p:nvSpPr>
              <p:cNvPr id="1534" name="Google Shape;1534;p24"/>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4"/>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536" name="Google Shape;1536;p24"/>
            <p:cNvGrpSpPr/>
            <p:nvPr/>
          </p:nvGrpSpPr>
          <p:grpSpPr>
            <a:xfrm rot="10800000">
              <a:off x="1969647" y="421320"/>
              <a:ext cx="2173363" cy="520366"/>
              <a:chOff x="0" y="-47625"/>
              <a:chExt cx="429306" cy="102789"/>
            </a:xfrm>
          </p:grpSpPr>
          <p:sp>
            <p:nvSpPr>
              <p:cNvPr id="1537" name="Google Shape;1537;p24"/>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4"/>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539" name="Google Shape;1539;p24"/>
            <p:cNvGrpSpPr/>
            <p:nvPr/>
          </p:nvGrpSpPr>
          <p:grpSpPr>
            <a:xfrm rot="10800000">
              <a:off x="1295725" y="1226060"/>
              <a:ext cx="1191036" cy="520366"/>
              <a:chOff x="0" y="-47625"/>
              <a:chExt cx="235266" cy="102789"/>
            </a:xfrm>
          </p:grpSpPr>
          <p:sp>
            <p:nvSpPr>
              <p:cNvPr id="1540" name="Google Shape;1540;p24"/>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4"/>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542" name="Google Shape;1542;p24"/>
            <p:cNvGrpSpPr/>
            <p:nvPr/>
          </p:nvGrpSpPr>
          <p:grpSpPr>
            <a:xfrm rot="10800000">
              <a:off x="0" y="421320"/>
              <a:ext cx="1191036" cy="520366"/>
              <a:chOff x="0" y="-47625"/>
              <a:chExt cx="235266" cy="102789"/>
            </a:xfrm>
          </p:grpSpPr>
          <p:sp>
            <p:nvSpPr>
              <p:cNvPr id="1543" name="Google Shape;1543;p24"/>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4"/>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545" name="Google Shape;1545;p24"/>
            <p:cNvGrpSpPr/>
            <p:nvPr/>
          </p:nvGrpSpPr>
          <p:grpSpPr>
            <a:xfrm rot="10800000">
              <a:off x="6598946" y="421320"/>
              <a:ext cx="1202459" cy="497523"/>
              <a:chOff x="0" y="-47625"/>
              <a:chExt cx="237523" cy="98276"/>
            </a:xfrm>
          </p:grpSpPr>
          <p:sp>
            <p:nvSpPr>
              <p:cNvPr id="1546" name="Google Shape;1546;p24"/>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4"/>
              <p:cNvSpPr txBox="1"/>
              <p:nvPr/>
            </p:nvSpPr>
            <p:spPr>
              <a:xfrm>
                <a:off x="0" y="-47625"/>
                <a:ext cx="237523" cy="98276"/>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548" name="Google Shape;1548;p24"/>
            <p:cNvGrpSpPr/>
            <p:nvPr/>
          </p:nvGrpSpPr>
          <p:grpSpPr>
            <a:xfrm rot="10800000">
              <a:off x="3423955" y="819795"/>
              <a:ext cx="4377449" cy="520366"/>
              <a:chOff x="0" y="-47625"/>
              <a:chExt cx="864681" cy="102789"/>
            </a:xfrm>
          </p:grpSpPr>
          <p:sp>
            <p:nvSpPr>
              <p:cNvPr id="1549" name="Google Shape;1549;p24"/>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4"/>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551" name="Google Shape;1551;p24"/>
            <p:cNvGrpSpPr/>
            <p:nvPr/>
          </p:nvGrpSpPr>
          <p:grpSpPr>
            <a:xfrm rot="10800000">
              <a:off x="3423955" y="0"/>
              <a:ext cx="4377449" cy="520366"/>
              <a:chOff x="0" y="-47625"/>
              <a:chExt cx="864681" cy="102789"/>
            </a:xfrm>
          </p:grpSpPr>
          <p:sp>
            <p:nvSpPr>
              <p:cNvPr id="1552" name="Google Shape;1552;p24"/>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F3D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4"/>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1554" name="Google Shape;1554;p24"/>
          <p:cNvSpPr/>
          <p:nvPr/>
        </p:nvSpPr>
        <p:spPr>
          <a:xfrm>
            <a:off x="13569394" y="7026791"/>
            <a:ext cx="836443" cy="1333460"/>
          </a:xfrm>
          <a:custGeom>
            <a:avLst/>
            <a:gdLst/>
            <a:ahLst/>
            <a:cxnLst/>
            <a:rect l="l" t="t" r="r" b="b"/>
            <a:pathLst>
              <a:path w="836443" h="1333460" extrusionOk="0">
                <a:moveTo>
                  <a:pt x="0" y="0"/>
                </a:moveTo>
                <a:lnTo>
                  <a:pt x="836443" y="0"/>
                </a:lnTo>
                <a:lnTo>
                  <a:pt x="836443" y="1333460"/>
                </a:lnTo>
                <a:lnTo>
                  <a:pt x="0" y="1333460"/>
                </a:lnTo>
                <a:lnTo>
                  <a:pt x="0" y="0"/>
                </a:lnTo>
                <a:close/>
              </a:path>
            </a:pathLst>
          </a:custGeom>
          <a:blipFill rotWithShape="1">
            <a:blip r:embed="rId3">
              <a:alphaModFix/>
            </a:blip>
            <a:stretch>
              <a:fillRect/>
            </a:stretch>
          </a:blipFill>
          <a:ln>
            <a:noFill/>
          </a:ln>
        </p:spPr>
        <p:txBody>
          <a:bodyPr/>
          <a:lstStyle/>
          <a:p>
            <a:endParaRPr lang="en-US"/>
          </a:p>
        </p:txBody>
      </p:sp>
      <p:grpSp>
        <p:nvGrpSpPr>
          <p:cNvPr id="1555" name="Google Shape;1555;p24"/>
          <p:cNvGrpSpPr/>
          <p:nvPr/>
        </p:nvGrpSpPr>
        <p:grpSpPr>
          <a:xfrm rot="2821008">
            <a:off x="16959926" y="165868"/>
            <a:ext cx="1057412" cy="1194325"/>
            <a:chOff x="-95788" y="-89271"/>
            <a:chExt cx="1409883" cy="1592433"/>
          </a:xfrm>
        </p:grpSpPr>
        <p:grpSp>
          <p:nvGrpSpPr>
            <p:cNvPr id="1556" name="Google Shape;1556;p24"/>
            <p:cNvGrpSpPr/>
            <p:nvPr/>
          </p:nvGrpSpPr>
          <p:grpSpPr>
            <a:xfrm rot="-2821008">
              <a:off x="134749" y="283003"/>
              <a:ext cx="943438" cy="1040647"/>
              <a:chOff x="0" y="-47625"/>
              <a:chExt cx="343153" cy="378511"/>
            </a:xfrm>
          </p:grpSpPr>
          <p:sp>
            <p:nvSpPr>
              <p:cNvPr id="1557" name="Google Shape;1557;p24"/>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4"/>
              <p:cNvSpPr txBox="1"/>
              <p:nvPr/>
            </p:nvSpPr>
            <p:spPr>
              <a:xfrm>
                <a:off x="0" y="-47625"/>
                <a:ext cx="343153" cy="378511"/>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559" name="Google Shape;1559;p24"/>
            <p:cNvGrpSpPr/>
            <p:nvPr/>
          </p:nvGrpSpPr>
          <p:grpSpPr>
            <a:xfrm rot="-2821008">
              <a:off x="140122" y="90242"/>
              <a:ext cx="943438" cy="1040647"/>
              <a:chOff x="0" y="-47625"/>
              <a:chExt cx="343153" cy="378511"/>
            </a:xfrm>
          </p:grpSpPr>
          <p:sp>
            <p:nvSpPr>
              <p:cNvPr id="1560" name="Google Shape;1560;p24"/>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4"/>
              <p:cNvSpPr txBox="1"/>
              <p:nvPr/>
            </p:nvSpPr>
            <p:spPr>
              <a:xfrm>
                <a:off x="0" y="-47625"/>
                <a:ext cx="343153" cy="378511"/>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562" name="Google Shape;1562;p24"/>
            <p:cNvGrpSpPr/>
            <p:nvPr/>
          </p:nvGrpSpPr>
          <p:grpSpPr>
            <a:xfrm>
              <a:off x="625032" y="253446"/>
              <a:ext cx="69946" cy="699445"/>
              <a:chOff x="0" y="-47625"/>
              <a:chExt cx="31856" cy="318558"/>
            </a:xfrm>
          </p:grpSpPr>
          <p:sp>
            <p:nvSpPr>
              <p:cNvPr id="1563" name="Google Shape;1563;p24"/>
              <p:cNvSpPr/>
              <p:nvPr/>
            </p:nvSpPr>
            <p:spPr>
              <a:xfrm>
                <a:off x="0" y="0"/>
                <a:ext cx="31856" cy="270933"/>
              </a:xfrm>
              <a:custGeom>
                <a:avLst/>
                <a:gdLst/>
                <a:ahLst/>
                <a:cxnLst/>
                <a:rect l="l" t="t" r="r" b="b"/>
                <a:pathLst>
                  <a:path w="31856" h="270933" extrusionOk="0">
                    <a:moveTo>
                      <a:pt x="15928" y="0"/>
                    </a:moveTo>
                    <a:lnTo>
                      <a:pt x="15928" y="0"/>
                    </a:lnTo>
                    <a:cubicBezTo>
                      <a:pt x="20153" y="0"/>
                      <a:pt x="24204" y="1678"/>
                      <a:pt x="27191" y="4665"/>
                    </a:cubicBezTo>
                    <a:cubicBezTo>
                      <a:pt x="30178" y="7652"/>
                      <a:pt x="31856" y="11704"/>
                      <a:pt x="31856" y="15928"/>
                    </a:cubicBezTo>
                    <a:lnTo>
                      <a:pt x="31856" y="255005"/>
                    </a:lnTo>
                    <a:cubicBezTo>
                      <a:pt x="31856" y="259230"/>
                      <a:pt x="30178" y="263281"/>
                      <a:pt x="27191" y="266268"/>
                    </a:cubicBezTo>
                    <a:cubicBezTo>
                      <a:pt x="24204" y="269255"/>
                      <a:pt x="20153" y="270933"/>
                      <a:pt x="15928" y="270933"/>
                    </a:cubicBezTo>
                    <a:lnTo>
                      <a:pt x="15928" y="270933"/>
                    </a:lnTo>
                    <a:cubicBezTo>
                      <a:pt x="7131" y="270933"/>
                      <a:pt x="0" y="263802"/>
                      <a:pt x="0" y="255005"/>
                    </a:cubicBezTo>
                    <a:lnTo>
                      <a:pt x="0" y="15928"/>
                    </a:lnTo>
                    <a:cubicBezTo>
                      <a:pt x="0" y="7131"/>
                      <a:pt x="7131" y="0"/>
                      <a:pt x="15928"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4"/>
              <p:cNvSpPr txBox="1"/>
              <p:nvPr/>
            </p:nvSpPr>
            <p:spPr>
              <a:xfrm>
                <a:off x="0" y="-47625"/>
                <a:ext cx="31856" cy="318558"/>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565" name="Google Shape;1565;p24"/>
            <p:cNvGrpSpPr/>
            <p:nvPr/>
          </p:nvGrpSpPr>
          <p:grpSpPr>
            <a:xfrm rot="5400000">
              <a:off x="676029" y="305730"/>
              <a:ext cx="72519" cy="699445"/>
              <a:chOff x="0" y="-47625"/>
              <a:chExt cx="33028" cy="318558"/>
            </a:xfrm>
          </p:grpSpPr>
          <p:sp>
            <p:nvSpPr>
              <p:cNvPr id="1566" name="Google Shape;1566;p24"/>
              <p:cNvSpPr/>
              <p:nvPr/>
            </p:nvSpPr>
            <p:spPr>
              <a:xfrm>
                <a:off x="0" y="0"/>
                <a:ext cx="33028" cy="270933"/>
              </a:xfrm>
              <a:custGeom>
                <a:avLst/>
                <a:gdLst/>
                <a:ahLst/>
                <a:cxnLst/>
                <a:rect l="l" t="t" r="r" b="b"/>
                <a:pathLst>
                  <a:path w="33028" h="270933" extrusionOk="0">
                    <a:moveTo>
                      <a:pt x="16514" y="0"/>
                    </a:moveTo>
                    <a:lnTo>
                      <a:pt x="16514" y="0"/>
                    </a:lnTo>
                    <a:cubicBezTo>
                      <a:pt x="25635" y="0"/>
                      <a:pt x="33028" y="7394"/>
                      <a:pt x="33028" y="16514"/>
                    </a:cubicBezTo>
                    <a:lnTo>
                      <a:pt x="33028" y="254419"/>
                    </a:lnTo>
                    <a:cubicBezTo>
                      <a:pt x="33028" y="258799"/>
                      <a:pt x="31288" y="262999"/>
                      <a:pt x="28191" y="266096"/>
                    </a:cubicBezTo>
                    <a:cubicBezTo>
                      <a:pt x="25094" y="269193"/>
                      <a:pt x="20894" y="270933"/>
                      <a:pt x="16514" y="270933"/>
                    </a:cubicBezTo>
                    <a:lnTo>
                      <a:pt x="16514" y="270933"/>
                    </a:lnTo>
                    <a:cubicBezTo>
                      <a:pt x="7394" y="270933"/>
                      <a:pt x="0" y="263540"/>
                      <a:pt x="0" y="254419"/>
                    </a:cubicBezTo>
                    <a:lnTo>
                      <a:pt x="0" y="16514"/>
                    </a:lnTo>
                    <a:cubicBezTo>
                      <a:pt x="0" y="12134"/>
                      <a:pt x="1740" y="7934"/>
                      <a:pt x="4837" y="4837"/>
                    </a:cubicBezTo>
                    <a:cubicBezTo>
                      <a:pt x="7934" y="1740"/>
                      <a:pt x="12134" y="0"/>
                      <a:pt x="16514"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4"/>
              <p:cNvSpPr txBox="1"/>
              <p:nvPr/>
            </p:nvSpPr>
            <p:spPr>
              <a:xfrm>
                <a:off x="0" y="-47625"/>
                <a:ext cx="33028" cy="318558"/>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2" name="Google Shape;1485;p24">
            <a:extLst>
              <a:ext uri="{FF2B5EF4-FFF2-40B4-BE49-F238E27FC236}">
                <a16:creationId xmlns:a16="http://schemas.microsoft.com/office/drawing/2014/main" id="{E86C60E3-A086-3A86-6958-F481A0A82B28}"/>
              </a:ext>
            </a:extLst>
          </p:cNvPr>
          <p:cNvSpPr txBox="1"/>
          <p:nvPr/>
        </p:nvSpPr>
        <p:spPr>
          <a:xfrm>
            <a:off x="6395938" y="3804916"/>
            <a:ext cx="2135464" cy="1397948"/>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r>
              <a:rPr lang="en-US" sz="8000" b="1" i="0" u="none" strike="noStrike" cap="none" dirty="0">
                <a:solidFill>
                  <a:schemeClr val="accent1">
                    <a:lumMod val="20000"/>
                    <a:lumOff val="80000"/>
                  </a:schemeClr>
                </a:solidFill>
                <a:effectLst>
                  <a:outerShdw blurRad="38100" dist="38100" dir="2700000" algn="tl">
                    <a:srgbClr val="000000">
                      <a:alpha val="43137"/>
                    </a:srgbClr>
                  </a:outerShdw>
                </a:effectLst>
                <a:latin typeface="Calibri"/>
                <a:ea typeface="Calibri"/>
                <a:cs typeface="Calibri"/>
                <a:sym typeface="Calibri"/>
              </a:rPr>
              <a:t>02</a:t>
            </a:r>
            <a:endParaRPr sz="8000" b="1" i="0" u="none" strike="noStrike" cap="none" dirty="0">
              <a:solidFill>
                <a:schemeClr val="accent1">
                  <a:lumMod val="20000"/>
                  <a:lumOff val="80000"/>
                </a:schemeClr>
              </a:solidFill>
              <a:effectLst>
                <a:outerShdw blurRad="38100" dist="38100" dir="2700000" algn="tl">
                  <a:srgbClr val="000000">
                    <a:alpha val="43137"/>
                  </a:srgbClr>
                </a:outerShdw>
              </a:effectLst>
              <a:latin typeface="Calibri"/>
              <a:ea typeface="Calibri"/>
              <a:cs typeface="Calibri"/>
              <a:sym typeface="Calibri"/>
            </a:endParaRPr>
          </a:p>
        </p:txBody>
      </p:sp>
      <p:sp>
        <p:nvSpPr>
          <p:cNvPr id="3" name="Google Shape;1496;p24">
            <a:extLst>
              <a:ext uri="{FF2B5EF4-FFF2-40B4-BE49-F238E27FC236}">
                <a16:creationId xmlns:a16="http://schemas.microsoft.com/office/drawing/2014/main" id="{ADABB6C5-F4C8-D23C-E6B7-1A07544D64F7}"/>
              </a:ext>
            </a:extLst>
          </p:cNvPr>
          <p:cNvSpPr txBox="1"/>
          <p:nvPr/>
        </p:nvSpPr>
        <p:spPr>
          <a:xfrm>
            <a:off x="6043987" y="6637802"/>
            <a:ext cx="3985384" cy="2202270"/>
          </a:xfrm>
          <a:prstGeom prst="rect">
            <a:avLst/>
          </a:prstGeom>
          <a:noFill/>
          <a:ln>
            <a:noFill/>
          </a:ln>
        </p:spPr>
        <p:txBody>
          <a:bodyPr spcFirstLastPara="1" wrap="square" lIns="0" tIns="0" rIns="0" bIns="0" anchor="t" anchorCtr="0">
            <a:spAutoFit/>
          </a:bodyPr>
          <a:lstStyle/>
          <a:p>
            <a:pPr marL="0" marR="0" lvl="0" indent="0" algn="l" rtl="0">
              <a:lnSpc>
                <a:spcPct val="119989"/>
              </a:lnSpc>
              <a:spcBef>
                <a:spcPts val="0"/>
              </a:spcBef>
              <a:spcAft>
                <a:spcPts val="0"/>
              </a:spcAft>
              <a:buNone/>
            </a:pPr>
            <a:r>
              <a:rPr lang="en-US" sz="5963" dirty="0">
                <a:solidFill>
                  <a:srgbClr val="393A3F"/>
                </a:solidFill>
                <a:latin typeface="Anton"/>
                <a:ea typeface="Anton"/>
                <a:cs typeface="Anton"/>
                <a:sym typeface="Anton"/>
              </a:rPr>
              <a:t>EXPONENTIAL</a:t>
            </a:r>
            <a:r>
              <a:rPr lang="en-US" sz="5963" b="0" i="0" u="none" strike="noStrike" cap="none" dirty="0">
                <a:solidFill>
                  <a:srgbClr val="393A3F"/>
                </a:solidFill>
                <a:latin typeface="Anton"/>
                <a:ea typeface="Anton"/>
                <a:cs typeface="Anton"/>
                <a:sym typeface="Anton"/>
              </a:rPr>
              <a:t> SREACH</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EF8"/>
        </a:solidFill>
        <a:effectLst/>
      </p:bgPr>
    </p:bg>
    <p:spTree>
      <p:nvGrpSpPr>
        <p:cNvPr id="1" name="Shape 1571"/>
        <p:cNvGrpSpPr/>
        <p:nvPr/>
      </p:nvGrpSpPr>
      <p:grpSpPr>
        <a:xfrm>
          <a:off x="0" y="0"/>
          <a:ext cx="0" cy="0"/>
          <a:chOff x="0" y="0"/>
          <a:chExt cx="0" cy="0"/>
        </a:xfrm>
      </p:grpSpPr>
      <p:grpSp>
        <p:nvGrpSpPr>
          <p:cNvPr id="1576" name="Google Shape;1576;p25"/>
          <p:cNvGrpSpPr/>
          <p:nvPr/>
        </p:nvGrpSpPr>
        <p:grpSpPr>
          <a:xfrm>
            <a:off x="10924573" y="7280382"/>
            <a:ext cx="5639471" cy="1450211"/>
            <a:chOff x="0" y="-47625"/>
            <a:chExt cx="1171548" cy="381949"/>
          </a:xfrm>
        </p:grpSpPr>
        <p:sp>
          <p:nvSpPr>
            <p:cNvPr id="1577" name="Google Shape;1577;p25"/>
            <p:cNvSpPr/>
            <p:nvPr/>
          </p:nvSpPr>
          <p:spPr>
            <a:xfrm>
              <a:off x="0" y="0"/>
              <a:ext cx="1171548" cy="334324"/>
            </a:xfrm>
            <a:custGeom>
              <a:avLst/>
              <a:gdLst/>
              <a:ahLst/>
              <a:cxnLst/>
              <a:rect l="l" t="t" r="r" b="b"/>
              <a:pathLst>
                <a:path w="1171548" h="334324" extrusionOk="0">
                  <a:moveTo>
                    <a:pt x="52214" y="0"/>
                  </a:moveTo>
                  <a:lnTo>
                    <a:pt x="1119335" y="0"/>
                  </a:lnTo>
                  <a:cubicBezTo>
                    <a:pt x="1133183" y="0"/>
                    <a:pt x="1146464" y="5501"/>
                    <a:pt x="1156255" y="15293"/>
                  </a:cubicBezTo>
                  <a:cubicBezTo>
                    <a:pt x="1166047" y="25085"/>
                    <a:pt x="1171548" y="38366"/>
                    <a:pt x="1171548" y="52214"/>
                  </a:cubicBezTo>
                  <a:lnTo>
                    <a:pt x="1171548" y="282110"/>
                  </a:lnTo>
                  <a:cubicBezTo>
                    <a:pt x="1171548" y="310947"/>
                    <a:pt x="1148172" y="334324"/>
                    <a:pt x="1119335" y="334324"/>
                  </a:cubicBezTo>
                  <a:lnTo>
                    <a:pt x="52214" y="334324"/>
                  </a:lnTo>
                  <a:cubicBezTo>
                    <a:pt x="38366" y="334324"/>
                    <a:pt x="25085" y="328822"/>
                    <a:pt x="15293" y="319031"/>
                  </a:cubicBezTo>
                  <a:cubicBezTo>
                    <a:pt x="5501" y="309239"/>
                    <a:pt x="0" y="295958"/>
                    <a:pt x="0" y="282110"/>
                  </a:cubicBezTo>
                  <a:lnTo>
                    <a:pt x="0" y="52214"/>
                  </a:lnTo>
                  <a:cubicBezTo>
                    <a:pt x="0" y="38366"/>
                    <a:pt x="5501" y="25085"/>
                    <a:pt x="15293" y="15293"/>
                  </a:cubicBezTo>
                  <a:cubicBezTo>
                    <a:pt x="25085" y="5501"/>
                    <a:pt x="38366" y="0"/>
                    <a:pt x="52214"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5"/>
            <p:cNvSpPr txBox="1"/>
            <p:nvPr/>
          </p:nvSpPr>
          <p:spPr>
            <a:xfrm>
              <a:off x="0" y="-47625"/>
              <a:ext cx="1171548" cy="38194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582" name="Google Shape;1582;p25"/>
          <p:cNvGrpSpPr/>
          <p:nvPr/>
        </p:nvGrpSpPr>
        <p:grpSpPr>
          <a:xfrm>
            <a:off x="11203246" y="6838823"/>
            <a:ext cx="5985851" cy="1682038"/>
            <a:chOff x="0" y="-47625"/>
            <a:chExt cx="1171548" cy="381949"/>
          </a:xfrm>
        </p:grpSpPr>
        <p:sp>
          <p:nvSpPr>
            <p:cNvPr id="1583" name="Google Shape;1583;p25"/>
            <p:cNvSpPr/>
            <p:nvPr/>
          </p:nvSpPr>
          <p:spPr>
            <a:xfrm>
              <a:off x="0" y="0"/>
              <a:ext cx="1171548" cy="334324"/>
            </a:xfrm>
            <a:custGeom>
              <a:avLst/>
              <a:gdLst/>
              <a:ahLst/>
              <a:cxnLst/>
              <a:rect l="l" t="t" r="r" b="b"/>
              <a:pathLst>
                <a:path w="1171548" h="334324" extrusionOk="0">
                  <a:moveTo>
                    <a:pt x="52214" y="0"/>
                  </a:moveTo>
                  <a:lnTo>
                    <a:pt x="1119335" y="0"/>
                  </a:lnTo>
                  <a:cubicBezTo>
                    <a:pt x="1133183" y="0"/>
                    <a:pt x="1146464" y="5501"/>
                    <a:pt x="1156255" y="15293"/>
                  </a:cubicBezTo>
                  <a:cubicBezTo>
                    <a:pt x="1166047" y="25085"/>
                    <a:pt x="1171548" y="38366"/>
                    <a:pt x="1171548" y="52214"/>
                  </a:cubicBezTo>
                  <a:lnTo>
                    <a:pt x="1171548" y="282110"/>
                  </a:lnTo>
                  <a:cubicBezTo>
                    <a:pt x="1171548" y="310947"/>
                    <a:pt x="1148172" y="334324"/>
                    <a:pt x="1119335" y="334324"/>
                  </a:cubicBezTo>
                  <a:lnTo>
                    <a:pt x="52214" y="334324"/>
                  </a:lnTo>
                  <a:cubicBezTo>
                    <a:pt x="38366" y="334324"/>
                    <a:pt x="25085" y="328822"/>
                    <a:pt x="15293" y="319031"/>
                  </a:cubicBezTo>
                  <a:cubicBezTo>
                    <a:pt x="5501" y="309239"/>
                    <a:pt x="0" y="295958"/>
                    <a:pt x="0" y="282110"/>
                  </a:cubicBezTo>
                  <a:lnTo>
                    <a:pt x="0" y="52214"/>
                  </a:lnTo>
                  <a:cubicBezTo>
                    <a:pt x="0" y="38366"/>
                    <a:pt x="5501" y="25085"/>
                    <a:pt x="15293" y="15293"/>
                  </a:cubicBezTo>
                  <a:cubicBezTo>
                    <a:pt x="25085" y="5501"/>
                    <a:pt x="38366" y="0"/>
                    <a:pt x="52214"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5"/>
            <p:cNvSpPr txBox="1"/>
            <p:nvPr/>
          </p:nvSpPr>
          <p:spPr>
            <a:xfrm>
              <a:off x="0" y="-47625"/>
              <a:ext cx="1171548" cy="38194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sp>
        <p:nvSpPr>
          <p:cNvPr id="1585" name="Google Shape;1585;p25"/>
          <p:cNvSpPr/>
          <p:nvPr/>
        </p:nvSpPr>
        <p:spPr>
          <a:xfrm>
            <a:off x="13604389" y="5317819"/>
            <a:ext cx="836443" cy="1333460"/>
          </a:xfrm>
          <a:custGeom>
            <a:avLst/>
            <a:gdLst/>
            <a:ahLst/>
            <a:cxnLst/>
            <a:rect l="l" t="t" r="r" b="b"/>
            <a:pathLst>
              <a:path w="836443" h="1333460" extrusionOk="0">
                <a:moveTo>
                  <a:pt x="0" y="0"/>
                </a:moveTo>
                <a:lnTo>
                  <a:pt x="836444" y="0"/>
                </a:lnTo>
                <a:lnTo>
                  <a:pt x="836444" y="1333460"/>
                </a:lnTo>
                <a:lnTo>
                  <a:pt x="0" y="1333460"/>
                </a:lnTo>
                <a:lnTo>
                  <a:pt x="0" y="0"/>
                </a:lnTo>
                <a:close/>
              </a:path>
            </a:pathLst>
          </a:custGeom>
          <a:blipFill rotWithShape="1">
            <a:blip r:embed="rId3">
              <a:alphaModFix/>
            </a:blip>
            <a:stretch>
              <a:fillRect/>
            </a:stretch>
          </a:blipFill>
          <a:ln>
            <a:noFill/>
          </a:ln>
        </p:spPr>
        <p:txBody>
          <a:bodyPr/>
          <a:lstStyle/>
          <a:p>
            <a:endParaRPr lang="en-US"/>
          </a:p>
        </p:txBody>
      </p:sp>
      <p:grpSp>
        <p:nvGrpSpPr>
          <p:cNvPr id="1586" name="Google Shape;1586;p25"/>
          <p:cNvGrpSpPr/>
          <p:nvPr/>
        </p:nvGrpSpPr>
        <p:grpSpPr>
          <a:xfrm rot="2821008">
            <a:off x="16959926" y="165868"/>
            <a:ext cx="1057412" cy="1194325"/>
            <a:chOff x="-95788" y="-89271"/>
            <a:chExt cx="1409883" cy="1592433"/>
          </a:xfrm>
        </p:grpSpPr>
        <p:grpSp>
          <p:nvGrpSpPr>
            <p:cNvPr id="1587" name="Google Shape;1587;p25"/>
            <p:cNvGrpSpPr/>
            <p:nvPr/>
          </p:nvGrpSpPr>
          <p:grpSpPr>
            <a:xfrm rot="-2821008">
              <a:off x="134749" y="283003"/>
              <a:ext cx="943438" cy="1040647"/>
              <a:chOff x="0" y="-47625"/>
              <a:chExt cx="343153" cy="378511"/>
            </a:xfrm>
          </p:grpSpPr>
          <p:sp>
            <p:nvSpPr>
              <p:cNvPr id="1588" name="Google Shape;1588;p25"/>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5"/>
              <p:cNvSpPr txBox="1"/>
              <p:nvPr/>
            </p:nvSpPr>
            <p:spPr>
              <a:xfrm>
                <a:off x="0" y="-47625"/>
                <a:ext cx="343153" cy="378511"/>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590" name="Google Shape;1590;p25"/>
            <p:cNvGrpSpPr/>
            <p:nvPr/>
          </p:nvGrpSpPr>
          <p:grpSpPr>
            <a:xfrm rot="-2821008">
              <a:off x="140122" y="90242"/>
              <a:ext cx="943438" cy="1040647"/>
              <a:chOff x="0" y="-47625"/>
              <a:chExt cx="343153" cy="378511"/>
            </a:xfrm>
          </p:grpSpPr>
          <p:sp>
            <p:nvSpPr>
              <p:cNvPr id="1591" name="Google Shape;1591;p25"/>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25"/>
              <p:cNvSpPr txBox="1"/>
              <p:nvPr/>
            </p:nvSpPr>
            <p:spPr>
              <a:xfrm>
                <a:off x="0" y="-47625"/>
                <a:ext cx="343153" cy="378511"/>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593" name="Google Shape;1593;p25"/>
            <p:cNvGrpSpPr/>
            <p:nvPr/>
          </p:nvGrpSpPr>
          <p:grpSpPr>
            <a:xfrm>
              <a:off x="625032" y="253446"/>
              <a:ext cx="69946" cy="699445"/>
              <a:chOff x="0" y="-47625"/>
              <a:chExt cx="31856" cy="318558"/>
            </a:xfrm>
          </p:grpSpPr>
          <p:sp>
            <p:nvSpPr>
              <p:cNvPr id="1594" name="Google Shape;1594;p25"/>
              <p:cNvSpPr/>
              <p:nvPr/>
            </p:nvSpPr>
            <p:spPr>
              <a:xfrm>
                <a:off x="0" y="0"/>
                <a:ext cx="31856" cy="270933"/>
              </a:xfrm>
              <a:custGeom>
                <a:avLst/>
                <a:gdLst/>
                <a:ahLst/>
                <a:cxnLst/>
                <a:rect l="l" t="t" r="r" b="b"/>
                <a:pathLst>
                  <a:path w="31856" h="270933" extrusionOk="0">
                    <a:moveTo>
                      <a:pt x="15928" y="0"/>
                    </a:moveTo>
                    <a:lnTo>
                      <a:pt x="15928" y="0"/>
                    </a:lnTo>
                    <a:cubicBezTo>
                      <a:pt x="20153" y="0"/>
                      <a:pt x="24204" y="1678"/>
                      <a:pt x="27191" y="4665"/>
                    </a:cubicBezTo>
                    <a:cubicBezTo>
                      <a:pt x="30178" y="7652"/>
                      <a:pt x="31856" y="11704"/>
                      <a:pt x="31856" y="15928"/>
                    </a:cubicBezTo>
                    <a:lnTo>
                      <a:pt x="31856" y="255005"/>
                    </a:lnTo>
                    <a:cubicBezTo>
                      <a:pt x="31856" y="259230"/>
                      <a:pt x="30178" y="263281"/>
                      <a:pt x="27191" y="266268"/>
                    </a:cubicBezTo>
                    <a:cubicBezTo>
                      <a:pt x="24204" y="269255"/>
                      <a:pt x="20153" y="270933"/>
                      <a:pt x="15928" y="270933"/>
                    </a:cubicBezTo>
                    <a:lnTo>
                      <a:pt x="15928" y="270933"/>
                    </a:lnTo>
                    <a:cubicBezTo>
                      <a:pt x="7131" y="270933"/>
                      <a:pt x="0" y="263802"/>
                      <a:pt x="0" y="255005"/>
                    </a:cubicBezTo>
                    <a:lnTo>
                      <a:pt x="0" y="15928"/>
                    </a:lnTo>
                    <a:cubicBezTo>
                      <a:pt x="0" y="7131"/>
                      <a:pt x="7131" y="0"/>
                      <a:pt x="15928"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25"/>
              <p:cNvSpPr txBox="1"/>
              <p:nvPr/>
            </p:nvSpPr>
            <p:spPr>
              <a:xfrm>
                <a:off x="0" y="-47625"/>
                <a:ext cx="31856" cy="318558"/>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596" name="Google Shape;1596;p25"/>
            <p:cNvGrpSpPr/>
            <p:nvPr/>
          </p:nvGrpSpPr>
          <p:grpSpPr>
            <a:xfrm rot="5400000">
              <a:off x="676029" y="305730"/>
              <a:ext cx="72519" cy="699445"/>
              <a:chOff x="0" y="-47625"/>
              <a:chExt cx="33028" cy="318558"/>
            </a:xfrm>
          </p:grpSpPr>
          <p:sp>
            <p:nvSpPr>
              <p:cNvPr id="1597" name="Google Shape;1597;p25"/>
              <p:cNvSpPr/>
              <p:nvPr/>
            </p:nvSpPr>
            <p:spPr>
              <a:xfrm>
                <a:off x="0" y="0"/>
                <a:ext cx="33028" cy="270933"/>
              </a:xfrm>
              <a:custGeom>
                <a:avLst/>
                <a:gdLst/>
                <a:ahLst/>
                <a:cxnLst/>
                <a:rect l="l" t="t" r="r" b="b"/>
                <a:pathLst>
                  <a:path w="33028" h="270933" extrusionOk="0">
                    <a:moveTo>
                      <a:pt x="16514" y="0"/>
                    </a:moveTo>
                    <a:lnTo>
                      <a:pt x="16514" y="0"/>
                    </a:lnTo>
                    <a:cubicBezTo>
                      <a:pt x="25635" y="0"/>
                      <a:pt x="33028" y="7394"/>
                      <a:pt x="33028" y="16514"/>
                    </a:cubicBezTo>
                    <a:lnTo>
                      <a:pt x="33028" y="254419"/>
                    </a:lnTo>
                    <a:cubicBezTo>
                      <a:pt x="33028" y="258799"/>
                      <a:pt x="31288" y="262999"/>
                      <a:pt x="28191" y="266096"/>
                    </a:cubicBezTo>
                    <a:cubicBezTo>
                      <a:pt x="25094" y="269193"/>
                      <a:pt x="20894" y="270933"/>
                      <a:pt x="16514" y="270933"/>
                    </a:cubicBezTo>
                    <a:lnTo>
                      <a:pt x="16514" y="270933"/>
                    </a:lnTo>
                    <a:cubicBezTo>
                      <a:pt x="7394" y="270933"/>
                      <a:pt x="0" y="263540"/>
                      <a:pt x="0" y="254419"/>
                    </a:cubicBezTo>
                    <a:lnTo>
                      <a:pt x="0" y="16514"/>
                    </a:lnTo>
                    <a:cubicBezTo>
                      <a:pt x="0" y="12134"/>
                      <a:pt x="1740" y="7934"/>
                      <a:pt x="4837" y="4837"/>
                    </a:cubicBezTo>
                    <a:cubicBezTo>
                      <a:pt x="7934" y="1740"/>
                      <a:pt x="12134" y="0"/>
                      <a:pt x="16514"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25"/>
              <p:cNvSpPr txBox="1"/>
              <p:nvPr/>
            </p:nvSpPr>
            <p:spPr>
              <a:xfrm>
                <a:off x="0" y="-47625"/>
                <a:ext cx="33028" cy="318558"/>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1599" name="Google Shape;1599;p25"/>
          <p:cNvGrpSpPr/>
          <p:nvPr/>
        </p:nvGrpSpPr>
        <p:grpSpPr>
          <a:xfrm>
            <a:off x="8670658" y="4451509"/>
            <a:ext cx="691991" cy="691991"/>
            <a:chOff x="0" y="0"/>
            <a:chExt cx="812800" cy="812800"/>
          </a:xfrm>
        </p:grpSpPr>
        <p:sp>
          <p:nvSpPr>
            <p:cNvPr id="1600" name="Google Shape;1600;p25"/>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25"/>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02" name="Google Shape;1602;p25"/>
          <p:cNvGrpSpPr/>
          <p:nvPr/>
        </p:nvGrpSpPr>
        <p:grpSpPr>
          <a:xfrm>
            <a:off x="2517289" y="4105514"/>
            <a:ext cx="691991" cy="691991"/>
            <a:chOff x="0" y="0"/>
            <a:chExt cx="812800" cy="812800"/>
          </a:xfrm>
        </p:grpSpPr>
        <p:sp>
          <p:nvSpPr>
            <p:cNvPr id="1603" name="Google Shape;1603;p25"/>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25"/>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05" name="Google Shape;1605;p25"/>
          <p:cNvGrpSpPr/>
          <p:nvPr/>
        </p:nvGrpSpPr>
        <p:grpSpPr>
          <a:xfrm>
            <a:off x="4208447" y="6651279"/>
            <a:ext cx="691991" cy="691991"/>
            <a:chOff x="0" y="0"/>
            <a:chExt cx="812800" cy="812800"/>
          </a:xfrm>
        </p:grpSpPr>
        <p:sp>
          <p:nvSpPr>
            <p:cNvPr id="1606" name="Google Shape;1606;p25"/>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25"/>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608" name="Google Shape;1608;p25"/>
          <p:cNvSpPr txBox="1"/>
          <p:nvPr/>
        </p:nvSpPr>
        <p:spPr>
          <a:xfrm>
            <a:off x="1028700" y="604458"/>
            <a:ext cx="9392557" cy="2308324"/>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2500" b="0" i="0" u="none" strike="noStrike" cap="none" dirty="0">
                <a:solidFill>
                  <a:srgbClr val="393A3F"/>
                </a:solidFill>
                <a:latin typeface="Anton"/>
                <a:ea typeface="Anton"/>
                <a:cs typeface="Anton"/>
                <a:sym typeface="Anton"/>
              </a:rPr>
              <a:t> </a:t>
            </a:r>
            <a:r>
              <a:rPr lang="en-US" sz="12500" dirty="0">
                <a:solidFill>
                  <a:srgbClr val="393A3F"/>
                </a:solidFill>
                <a:latin typeface="Anton"/>
                <a:ea typeface="Anton"/>
                <a:cs typeface="Anton"/>
                <a:sym typeface="Anton"/>
              </a:rPr>
              <a:t>JUMP SREACH</a:t>
            </a:r>
            <a:endParaRPr dirty="0"/>
          </a:p>
        </p:txBody>
      </p:sp>
      <p:sp>
        <p:nvSpPr>
          <p:cNvPr id="1610" name="Google Shape;1610;p25"/>
          <p:cNvSpPr txBox="1"/>
          <p:nvPr/>
        </p:nvSpPr>
        <p:spPr>
          <a:xfrm>
            <a:off x="11846901" y="7278396"/>
            <a:ext cx="4717143" cy="1101135"/>
          </a:xfrm>
          <a:prstGeom prst="rect">
            <a:avLst/>
          </a:prstGeom>
          <a:noFill/>
          <a:ln>
            <a:noFill/>
          </a:ln>
        </p:spPr>
        <p:txBody>
          <a:bodyPr spcFirstLastPara="1" wrap="square" lIns="0" tIns="0" rIns="0" bIns="0" anchor="t" anchorCtr="0">
            <a:spAutoFit/>
          </a:bodyPr>
          <a:lstStyle/>
          <a:p>
            <a:pPr marL="0" marR="0" lvl="0" indent="0" algn="l" rtl="0">
              <a:lnSpc>
                <a:spcPct val="119989"/>
              </a:lnSpc>
              <a:spcBef>
                <a:spcPts val="0"/>
              </a:spcBef>
              <a:spcAft>
                <a:spcPts val="0"/>
              </a:spcAft>
              <a:buNone/>
            </a:pPr>
            <a:r>
              <a:rPr lang="en-US" sz="5963" dirty="0">
                <a:solidFill>
                  <a:srgbClr val="FFFEF8"/>
                </a:solidFill>
                <a:latin typeface="Anton"/>
                <a:sym typeface="Anton"/>
              </a:rPr>
              <a:t>JUMP SREACH</a:t>
            </a:r>
            <a:endParaRPr dirty="0"/>
          </a:p>
        </p:txBody>
      </p:sp>
      <p:sp>
        <p:nvSpPr>
          <p:cNvPr id="2" name="TextBox 1">
            <a:extLst>
              <a:ext uri="{FF2B5EF4-FFF2-40B4-BE49-F238E27FC236}">
                <a16:creationId xmlns:a16="http://schemas.microsoft.com/office/drawing/2014/main" id="{00D87DE1-4C08-1F3F-8C3F-FE01BF9DA8A1}"/>
              </a:ext>
            </a:extLst>
          </p:cNvPr>
          <p:cNvSpPr txBox="1"/>
          <p:nvPr/>
        </p:nvSpPr>
        <p:spPr>
          <a:xfrm>
            <a:off x="1146629" y="3323771"/>
            <a:ext cx="8636000" cy="6592702"/>
          </a:xfrm>
          <a:prstGeom prst="rect">
            <a:avLst/>
          </a:prstGeom>
          <a:noFill/>
        </p:spPr>
        <p:txBody>
          <a:bodyPr wrap="square" rtlCol="0">
            <a:spAutoFit/>
          </a:bodyPr>
          <a:lstStyle/>
          <a:p>
            <a:pPr marL="342900" marR="0" lvl="0" indent="-342900" rtl="0">
              <a:lnSpc>
                <a:spcPct val="107000"/>
              </a:lnSpc>
              <a:spcBef>
                <a:spcPts val="0"/>
              </a:spcBef>
              <a:spcAft>
                <a:spcPts val="0"/>
              </a:spcAft>
              <a:buFont typeface="Courier New" panose="02070309020205020404" pitchFamily="49" charset="0"/>
              <a:buChar char="o"/>
            </a:pPr>
            <a:r>
              <a:rPr lang="en-US" sz="3600" kern="100" dirty="0">
                <a:effectLst/>
                <a:latin typeface="Aptos" panose="020B0004020202020204" pitchFamily="34" charset="0"/>
                <a:ea typeface="Aptos" panose="020B0004020202020204" pitchFamily="34" charset="0"/>
                <a:cs typeface="Arial" panose="020B0604020202020204" pitchFamily="34" charset="0"/>
              </a:rPr>
              <a:t>Jump search is an </a:t>
            </a:r>
            <a:r>
              <a:rPr lang="en-US" sz="3600" kern="100" dirty="0">
                <a:solidFill>
                  <a:schemeClr val="accent4">
                    <a:lumMod val="75000"/>
                  </a:schemeClr>
                </a:solidFill>
                <a:effectLst/>
                <a:latin typeface="Aptos" panose="020B0004020202020204" pitchFamily="34" charset="0"/>
                <a:ea typeface="Aptos" panose="020B0004020202020204" pitchFamily="34" charset="0"/>
                <a:cs typeface="Arial" panose="020B0604020202020204" pitchFamily="34" charset="0"/>
              </a:rPr>
              <a:t>advanced version of linear search with the linear search method!!</a:t>
            </a:r>
          </a:p>
          <a:p>
            <a:pPr marL="342900" marR="0" lvl="0" indent="-342900">
              <a:lnSpc>
                <a:spcPct val="107000"/>
              </a:lnSpc>
              <a:spcBef>
                <a:spcPts val="0"/>
              </a:spcBef>
              <a:spcAft>
                <a:spcPts val="0"/>
              </a:spcAft>
              <a:buFont typeface="Courier New" panose="02070309020205020404" pitchFamily="49" charset="0"/>
              <a:buChar char="o"/>
            </a:pPr>
            <a:r>
              <a:rPr lang="en-US" sz="3600" kern="100" dirty="0">
                <a:effectLst/>
                <a:latin typeface="Aptos" panose="020B0004020202020204" pitchFamily="34" charset="0"/>
                <a:ea typeface="Aptos" panose="020B0004020202020204" pitchFamily="34" charset="0"/>
                <a:cs typeface="Arial" panose="020B0604020202020204" pitchFamily="34" charset="0"/>
              </a:rPr>
              <a:t>It take number of jump n and compare the element in the high end of the array with the target until the element is greater than the target then start linear search to find the target</a:t>
            </a:r>
          </a:p>
          <a:p>
            <a:pPr marL="342900" marR="0" lvl="0" indent="-342900">
              <a:lnSpc>
                <a:spcPct val="107000"/>
              </a:lnSpc>
              <a:spcBef>
                <a:spcPts val="0"/>
              </a:spcBef>
              <a:spcAft>
                <a:spcPts val="800"/>
              </a:spcAft>
              <a:buFont typeface="Courier New" panose="02070309020205020404" pitchFamily="49" charset="0"/>
              <a:buChar char="o"/>
            </a:pPr>
            <a:r>
              <a:rPr lang="en-US" sz="3600" kern="100" dirty="0">
                <a:effectLst/>
                <a:latin typeface="Aptos" panose="020B0004020202020204" pitchFamily="34" charset="0"/>
                <a:ea typeface="Aptos" panose="020B0004020202020204" pitchFamily="34" charset="0"/>
                <a:cs typeface="Arial" panose="020B0604020202020204" pitchFamily="34" charset="0"/>
              </a:rPr>
              <a:t>Time complexity of </a:t>
            </a:r>
            <a:r>
              <a:rPr lang="en-US" sz="3600" kern="100" dirty="0" err="1">
                <a:effectLst/>
                <a:latin typeface="Aptos" panose="020B0004020202020204" pitchFamily="34" charset="0"/>
                <a:ea typeface="Aptos" panose="020B0004020202020204" pitchFamily="34" charset="0"/>
                <a:cs typeface="Arial" panose="020B0604020202020204" pitchFamily="34" charset="0"/>
              </a:rPr>
              <a:t>js</a:t>
            </a:r>
            <a:r>
              <a:rPr lang="en-US" sz="3600" kern="100" dirty="0">
                <a:effectLst/>
                <a:latin typeface="Aptos" panose="020B0004020202020204" pitchFamily="34" charset="0"/>
                <a:ea typeface="Aptos" panose="020B0004020202020204" pitchFamily="34" charset="0"/>
                <a:cs typeface="Arial" panose="020B0604020202020204" pitchFamily="34" charset="0"/>
              </a:rPr>
              <a:t> is greater than linear search and lower than binary search </a:t>
            </a:r>
            <a:r>
              <a:rPr lang="en-US" sz="3600" kern="100" dirty="0">
                <a:solidFill>
                  <a:schemeClr val="accent3">
                    <a:lumMod val="75000"/>
                  </a:schemeClr>
                </a:solidFill>
                <a:effectLst/>
                <a:latin typeface="Aptos" panose="020B0004020202020204" pitchFamily="34" charset="0"/>
                <a:ea typeface="Aptos" panose="020B0004020202020204" pitchFamily="34" charset="0"/>
                <a:cs typeface="Arial" panose="020B0604020202020204" pitchFamily="34" charset="0"/>
              </a:rPr>
              <a:t>(ls&gt;</a:t>
            </a:r>
            <a:r>
              <a:rPr lang="en-US" sz="3600" kern="100" dirty="0" err="1">
                <a:solidFill>
                  <a:schemeClr val="accent3">
                    <a:lumMod val="75000"/>
                  </a:schemeClr>
                </a:solidFill>
                <a:effectLst/>
                <a:latin typeface="Aptos" panose="020B0004020202020204" pitchFamily="34" charset="0"/>
                <a:ea typeface="Aptos" panose="020B0004020202020204" pitchFamily="34" charset="0"/>
                <a:cs typeface="Arial" panose="020B0604020202020204" pitchFamily="34" charset="0"/>
              </a:rPr>
              <a:t>js</a:t>
            </a:r>
            <a:r>
              <a:rPr lang="en-US" sz="3600" kern="100" dirty="0">
                <a:solidFill>
                  <a:schemeClr val="accent3">
                    <a:lumMod val="75000"/>
                  </a:schemeClr>
                </a:solidFill>
                <a:effectLst/>
                <a:latin typeface="Aptos" panose="020B0004020202020204" pitchFamily="34" charset="0"/>
                <a:ea typeface="Aptos" panose="020B0004020202020204" pitchFamily="34" charset="0"/>
                <a:cs typeface="Arial" panose="020B0604020202020204" pitchFamily="34" charset="0"/>
              </a:rPr>
              <a:t>&gt;bs)</a:t>
            </a:r>
          </a:p>
        </p:txBody>
      </p:sp>
      <p:pic>
        <p:nvPicPr>
          <p:cNvPr id="4" name="Picture 3" descr="A number chart with numbers&#10;&#10;Description automatically generated with medium confidence">
            <a:extLst>
              <a:ext uri="{FF2B5EF4-FFF2-40B4-BE49-F238E27FC236}">
                <a16:creationId xmlns:a16="http://schemas.microsoft.com/office/drawing/2014/main" id="{1AEEB28F-5ED4-14CD-137F-959A3ED090F7}"/>
              </a:ext>
            </a:extLst>
          </p:cNvPr>
          <p:cNvPicPr>
            <a:picLocks noChangeAspect="1"/>
          </p:cNvPicPr>
          <p:nvPr/>
        </p:nvPicPr>
        <p:blipFill>
          <a:blip r:embed="rId4"/>
          <a:stretch>
            <a:fillRect/>
          </a:stretch>
        </p:blipFill>
        <p:spPr>
          <a:xfrm>
            <a:off x="10185503" y="1101967"/>
            <a:ext cx="6955868" cy="583597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EF8"/>
        </a:solidFill>
        <a:effectLst/>
      </p:bgPr>
    </p:bg>
    <p:spTree>
      <p:nvGrpSpPr>
        <p:cNvPr id="1" name="Shape 1614"/>
        <p:cNvGrpSpPr/>
        <p:nvPr/>
      </p:nvGrpSpPr>
      <p:grpSpPr>
        <a:xfrm>
          <a:off x="0" y="0"/>
          <a:ext cx="0" cy="0"/>
          <a:chOff x="0" y="0"/>
          <a:chExt cx="0" cy="0"/>
        </a:xfrm>
      </p:grpSpPr>
      <p:sp>
        <p:nvSpPr>
          <p:cNvPr id="1616" name="Google Shape;1616;p26"/>
          <p:cNvSpPr/>
          <p:nvPr/>
        </p:nvSpPr>
        <p:spPr>
          <a:xfrm>
            <a:off x="15093645" y="5420052"/>
            <a:ext cx="836443" cy="1333460"/>
          </a:xfrm>
          <a:custGeom>
            <a:avLst/>
            <a:gdLst/>
            <a:ahLst/>
            <a:cxnLst/>
            <a:rect l="l" t="t" r="r" b="b"/>
            <a:pathLst>
              <a:path w="836443" h="1333460" extrusionOk="0">
                <a:moveTo>
                  <a:pt x="0" y="0"/>
                </a:moveTo>
                <a:lnTo>
                  <a:pt x="836443" y="0"/>
                </a:lnTo>
                <a:lnTo>
                  <a:pt x="836443" y="1333460"/>
                </a:lnTo>
                <a:lnTo>
                  <a:pt x="0" y="1333460"/>
                </a:lnTo>
                <a:lnTo>
                  <a:pt x="0" y="0"/>
                </a:lnTo>
                <a:close/>
              </a:path>
            </a:pathLst>
          </a:custGeom>
          <a:blipFill rotWithShape="1">
            <a:blip r:embed="rId3">
              <a:alphaModFix/>
            </a:blip>
            <a:stretch>
              <a:fillRect/>
            </a:stretch>
          </a:blipFill>
          <a:ln>
            <a:noFill/>
          </a:ln>
        </p:spPr>
        <p:txBody>
          <a:bodyPr/>
          <a:lstStyle/>
          <a:p>
            <a:endParaRPr lang="en-US"/>
          </a:p>
        </p:txBody>
      </p:sp>
      <p:grpSp>
        <p:nvGrpSpPr>
          <p:cNvPr id="1617" name="Google Shape;1617;p26"/>
          <p:cNvGrpSpPr/>
          <p:nvPr/>
        </p:nvGrpSpPr>
        <p:grpSpPr>
          <a:xfrm rot="2821008">
            <a:off x="16959926" y="165868"/>
            <a:ext cx="1057412" cy="1194325"/>
            <a:chOff x="-95788" y="-89271"/>
            <a:chExt cx="1409883" cy="1592433"/>
          </a:xfrm>
        </p:grpSpPr>
        <p:grpSp>
          <p:nvGrpSpPr>
            <p:cNvPr id="1618" name="Google Shape;1618;p26"/>
            <p:cNvGrpSpPr/>
            <p:nvPr/>
          </p:nvGrpSpPr>
          <p:grpSpPr>
            <a:xfrm rot="-2821008">
              <a:off x="134749" y="283003"/>
              <a:ext cx="943438" cy="1040647"/>
              <a:chOff x="0" y="-47625"/>
              <a:chExt cx="343153" cy="378511"/>
            </a:xfrm>
          </p:grpSpPr>
          <p:sp>
            <p:nvSpPr>
              <p:cNvPr id="1619" name="Google Shape;1619;p26"/>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26"/>
              <p:cNvSpPr txBox="1"/>
              <p:nvPr/>
            </p:nvSpPr>
            <p:spPr>
              <a:xfrm>
                <a:off x="0" y="-47625"/>
                <a:ext cx="343153" cy="378511"/>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21" name="Google Shape;1621;p26"/>
            <p:cNvGrpSpPr/>
            <p:nvPr/>
          </p:nvGrpSpPr>
          <p:grpSpPr>
            <a:xfrm rot="-2821008">
              <a:off x="140122" y="90242"/>
              <a:ext cx="943438" cy="1040647"/>
              <a:chOff x="0" y="-47625"/>
              <a:chExt cx="343153" cy="378511"/>
            </a:xfrm>
          </p:grpSpPr>
          <p:sp>
            <p:nvSpPr>
              <p:cNvPr id="1622" name="Google Shape;1622;p26"/>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26"/>
              <p:cNvSpPr txBox="1"/>
              <p:nvPr/>
            </p:nvSpPr>
            <p:spPr>
              <a:xfrm>
                <a:off x="0" y="-47625"/>
                <a:ext cx="343153" cy="378511"/>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24" name="Google Shape;1624;p26"/>
            <p:cNvGrpSpPr/>
            <p:nvPr/>
          </p:nvGrpSpPr>
          <p:grpSpPr>
            <a:xfrm>
              <a:off x="625032" y="253446"/>
              <a:ext cx="69946" cy="699445"/>
              <a:chOff x="0" y="-47625"/>
              <a:chExt cx="31856" cy="318558"/>
            </a:xfrm>
          </p:grpSpPr>
          <p:sp>
            <p:nvSpPr>
              <p:cNvPr id="1625" name="Google Shape;1625;p26"/>
              <p:cNvSpPr/>
              <p:nvPr/>
            </p:nvSpPr>
            <p:spPr>
              <a:xfrm>
                <a:off x="0" y="0"/>
                <a:ext cx="31856" cy="270933"/>
              </a:xfrm>
              <a:custGeom>
                <a:avLst/>
                <a:gdLst/>
                <a:ahLst/>
                <a:cxnLst/>
                <a:rect l="l" t="t" r="r" b="b"/>
                <a:pathLst>
                  <a:path w="31856" h="270933" extrusionOk="0">
                    <a:moveTo>
                      <a:pt x="15928" y="0"/>
                    </a:moveTo>
                    <a:lnTo>
                      <a:pt x="15928" y="0"/>
                    </a:lnTo>
                    <a:cubicBezTo>
                      <a:pt x="20153" y="0"/>
                      <a:pt x="24204" y="1678"/>
                      <a:pt x="27191" y="4665"/>
                    </a:cubicBezTo>
                    <a:cubicBezTo>
                      <a:pt x="30178" y="7652"/>
                      <a:pt x="31856" y="11704"/>
                      <a:pt x="31856" y="15928"/>
                    </a:cubicBezTo>
                    <a:lnTo>
                      <a:pt x="31856" y="255005"/>
                    </a:lnTo>
                    <a:cubicBezTo>
                      <a:pt x="31856" y="259230"/>
                      <a:pt x="30178" y="263281"/>
                      <a:pt x="27191" y="266268"/>
                    </a:cubicBezTo>
                    <a:cubicBezTo>
                      <a:pt x="24204" y="269255"/>
                      <a:pt x="20153" y="270933"/>
                      <a:pt x="15928" y="270933"/>
                    </a:cubicBezTo>
                    <a:lnTo>
                      <a:pt x="15928" y="270933"/>
                    </a:lnTo>
                    <a:cubicBezTo>
                      <a:pt x="7131" y="270933"/>
                      <a:pt x="0" y="263802"/>
                      <a:pt x="0" y="255005"/>
                    </a:cubicBezTo>
                    <a:lnTo>
                      <a:pt x="0" y="15928"/>
                    </a:lnTo>
                    <a:cubicBezTo>
                      <a:pt x="0" y="7131"/>
                      <a:pt x="7131" y="0"/>
                      <a:pt x="15928"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26"/>
              <p:cNvSpPr txBox="1"/>
              <p:nvPr/>
            </p:nvSpPr>
            <p:spPr>
              <a:xfrm>
                <a:off x="0" y="-47625"/>
                <a:ext cx="31856" cy="318558"/>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27" name="Google Shape;1627;p26"/>
            <p:cNvGrpSpPr/>
            <p:nvPr/>
          </p:nvGrpSpPr>
          <p:grpSpPr>
            <a:xfrm rot="5400000">
              <a:off x="676029" y="305730"/>
              <a:ext cx="72519" cy="699445"/>
              <a:chOff x="0" y="-47625"/>
              <a:chExt cx="33028" cy="318558"/>
            </a:xfrm>
          </p:grpSpPr>
          <p:sp>
            <p:nvSpPr>
              <p:cNvPr id="1628" name="Google Shape;1628;p26"/>
              <p:cNvSpPr/>
              <p:nvPr/>
            </p:nvSpPr>
            <p:spPr>
              <a:xfrm>
                <a:off x="0" y="0"/>
                <a:ext cx="33028" cy="270933"/>
              </a:xfrm>
              <a:custGeom>
                <a:avLst/>
                <a:gdLst/>
                <a:ahLst/>
                <a:cxnLst/>
                <a:rect l="l" t="t" r="r" b="b"/>
                <a:pathLst>
                  <a:path w="33028" h="270933" extrusionOk="0">
                    <a:moveTo>
                      <a:pt x="16514" y="0"/>
                    </a:moveTo>
                    <a:lnTo>
                      <a:pt x="16514" y="0"/>
                    </a:lnTo>
                    <a:cubicBezTo>
                      <a:pt x="25635" y="0"/>
                      <a:pt x="33028" y="7394"/>
                      <a:pt x="33028" y="16514"/>
                    </a:cubicBezTo>
                    <a:lnTo>
                      <a:pt x="33028" y="254419"/>
                    </a:lnTo>
                    <a:cubicBezTo>
                      <a:pt x="33028" y="258799"/>
                      <a:pt x="31288" y="262999"/>
                      <a:pt x="28191" y="266096"/>
                    </a:cubicBezTo>
                    <a:cubicBezTo>
                      <a:pt x="25094" y="269193"/>
                      <a:pt x="20894" y="270933"/>
                      <a:pt x="16514" y="270933"/>
                    </a:cubicBezTo>
                    <a:lnTo>
                      <a:pt x="16514" y="270933"/>
                    </a:lnTo>
                    <a:cubicBezTo>
                      <a:pt x="7394" y="270933"/>
                      <a:pt x="0" y="263540"/>
                      <a:pt x="0" y="254419"/>
                    </a:cubicBezTo>
                    <a:lnTo>
                      <a:pt x="0" y="16514"/>
                    </a:lnTo>
                    <a:cubicBezTo>
                      <a:pt x="0" y="12134"/>
                      <a:pt x="1740" y="7934"/>
                      <a:pt x="4837" y="4837"/>
                    </a:cubicBezTo>
                    <a:cubicBezTo>
                      <a:pt x="7934" y="1740"/>
                      <a:pt x="12134" y="0"/>
                      <a:pt x="16514"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26"/>
              <p:cNvSpPr txBox="1"/>
              <p:nvPr/>
            </p:nvSpPr>
            <p:spPr>
              <a:xfrm>
                <a:off x="0" y="-47625"/>
                <a:ext cx="33028" cy="318558"/>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1630" name="Google Shape;1630;p26"/>
          <p:cNvGrpSpPr/>
          <p:nvPr/>
        </p:nvGrpSpPr>
        <p:grpSpPr>
          <a:xfrm>
            <a:off x="11515306" y="8494987"/>
            <a:ext cx="5851054" cy="1309820"/>
            <a:chOff x="0" y="0"/>
            <a:chExt cx="7801405" cy="1746426"/>
          </a:xfrm>
        </p:grpSpPr>
        <p:grpSp>
          <p:nvGrpSpPr>
            <p:cNvPr id="1631" name="Google Shape;1631;p26"/>
            <p:cNvGrpSpPr/>
            <p:nvPr/>
          </p:nvGrpSpPr>
          <p:grpSpPr>
            <a:xfrm rot="10800000">
              <a:off x="5628042" y="1226060"/>
              <a:ext cx="2173363" cy="520366"/>
              <a:chOff x="0" y="-47625"/>
              <a:chExt cx="429306" cy="102789"/>
            </a:xfrm>
          </p:grpSpPr>
          <p:sp>
            <p:nvSpPr>
              <p:cNvPr id="1632" name="Google Shape;1632;p26"/>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26"/>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34" name="Google Shape;1634;p26"/>
            <p:cNvGrpSpPr/>
            <p:nvPr/>
          </p:nvGrpSpPr>
          <p:grpSpPr>
            <a:xfrm rot="10800000">
              <a:off x="3056328" y="1226060"/>
              <a:ext cx="2173363" cy="520366"/>
              <a:chOff x="0" y="-47625"/>
              <a:chExt cx="429306" cy="102789"/>
            </a:xfrm>
          </p:grpSpPr>
          <p:sp>
            <p:nvSpPr>
              <p:cNvPr id="1635" name="Google Shape;1635;p26"/>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26"/>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37" name="Google Shape;1637;p26"/>
            <p:cNvGrpSpPr/>
            <p:nvPr/>
          </p:nvGrpSpPr>
          <p:grpSpPr>
            <a:xfrm rot="10800000">
              <a:off x="4282709" y="409897"/>
              <a:ext cx="2173363" cy="520366"/>
              <a:chOff x="0" y="-47625"/>
              <a:chExt cx="429306" cy="102789"/>
            </a:xfrm>
          </p:grpSpPr>
          <p:sp>
            <p:nvSpPr>
              <p:cNvPr id="1638" name="Google Shape;1638;p26"/>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26"/>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40" name="Google Shape;1640;p26"/>
            <p:cNvGrpSpPr/>
            <p:nvPr/>
          </p:nvGrpSpPr>
          <p:grpSpPr>
            <a:xfrm rot="10800000">
              <a:off x="1969647" y="421320"/>
              <a:ext cx="2173363" cy="520366"/>
              <a:chOff x="0" y="-47625"/>
              <a:chExt cx="429306" cy="102789"/>
            </a:xfrm>
          </p:grpSpPr>
          <p:sp>
            <p:nvSpPr>
              <p:cNvPr id="1641" name="Google Shape;1641;p26"/>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26"/>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43" name="Google Shape;1643;p26"/>
            <p:cNvGrpSpPr/>
            <p:nvPr/>
          </p:nvGrpSpPr>
          <p:grpSpPr>
            <a:xfrm rot="10800000">
              <a:off x="1295725" y="1226060"/>
              <a:ext cx="1191036" cy="520366"/>
              <a:chOff x="0" y="-47625"/>
              <a:chExt cx="235266" cy="102789"/>
            </a:xfrm>
          </p:grpSpPr>
          <p:sp>
            <p:nvSpPr>
              <p:cNvPr id="1644" name="Google Shape;1644;p26"/>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26"/>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46" name="Google Shape;1646;p26"/>
            <p:cNvGrpSpPr/>
            <p:nvPr/>
          </p:nvGrpSpPr>
          <p:grpSpPr>
            <a:xfrm rot="10800000">
              <a:off x="0" y="421320"/>
              <a:ext cx="1191036" cy="520366"/>
              <a:chOff x="0" y="-47625"/>
              <a:chExt cx="235266" cy="102789"/>
            </a:xfrm>
          </p:grpSpPr>
          <p:sp>
            <p:nvSpPr>
              <p:cNvPr id="1647" name="Google Shape;1647;p26"/>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26"/>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49" name="Google Shape;1649;p26"/>
            <p:cNvGrpSpPr/>
            <p:nvPr/>
          </p:nvGrpSpPr>
          <p:grpSpPr>
            <a:xfrm rot="10800000">
              <a:off x="6598946" y="421320"/>
              <a:ext cx="1202459" cy="497523"/>
              <a:chOff x="0" y="-47625"/>
              <a:chExt cx="237523" cy="98276"/>
            </a:xfrm>
          </p:grpSpPr>
          <p:sp>
            <p:nvSpPr>
              <p:cNvPr id="1650" name="Google Shape;1650;p26"/>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26"/>
              <p:cNvSpPr txBox="1"/>
              <p:nvPr/>
            </p:nvSpPr>
            <p:spPr>
              <a:xfrm>
                <a:off x="0" y="-47625"/>
                <a:ext cx="237523" cy="98276"/>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52" name="Google Shape;1652;p26"/>
            <p:cNvGrpSpPr/>
            <p:nvPr/>
          </p:nvGrpSpPr>
          <p:grpSpPr>
            <a:xfrm rot="10800000">
              <a:off x="3423955" y="819795"/>
              <a:ext cx="4377449" cy="520366"/>
              <a:chOff x="0" y="-47625"/>
              <a:chExt cx="864681" cy="102789"/>
            </a:xfrm>
          </p:grpSpPr>
          <p:sp>
            <p:nvSpPr>
              <p:cNvPr id="1653" name="Google Shape;1653;p26"/>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26"/>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55" name="Google Shape;1655;p26"/>
            <p:cNvGrpSpPr/>
            <p:nvPr/>
          </p:nvGrpSpPr>
          <p:grpSpPr>
            <a:xfrm rot="10800000">
              <a:off x="3423955" y="0"/>
              <a:ext cx="4377449" cy="520366"/>
              <a:chOff x="0" y="-47625"/>
              <a:chExt cx="864681" cy="102789"/>
            </a:xfrm>
          </p:grpSpPr>
          <p:sp>
            <p:nvSpPr>
              <p:cNvPr id="1656" name="Google Shape;1656;p26"/>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F3D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26"/>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1658" name="Google Shape;1658;p26"/>
          <p:cNvGrpSpPr/>
          <p:nvPr/>
        </p:nvGrpSpPr>
        <p:grpSpPr>
          <a:xfrm rot="10800000">
            <a:off x="3829522" y="7282477"/>
            <a:ext cx="5851054" cy="1309820"/>
            <a:chOff x="0" y="0"/>
            <a:chExt cx="7801405" cy="1746426"/>
          </a:xfrm>
        </p:grpSpPr>
        <p:grpSp>
          <p:nvGrpSpPr>
            <p:cNvPr id="1659" name="Google Shape;1659;p26"/>
            <p:cNvGrpSpPr/>
            <p:nvPr/>
          </p:nvGrpSpPr>
          <p:grpSpPr>
            <a:xfrm rot="10800000">
              <a:off x="5628042" y="1226060"/>
              <a:ext cx="2173363" cy="520366"/>
              <a:chOff x="0" y="-47625"/>
              <a:chExt cx="429306" cy="102789"/>
            </a:xfrm>
          </p:grpSpPr>
          <p:sp>
            <p:nvSpPr>
              <p:cNvPr id="1660" name="Google Shape;1660;p26"/>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26"/>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62" name="Google Shape;1662;p26"/>
            <p:cNvGrpSpPr/>
            <p:nvPr/>
          </p:nvGrpSpPr>
          <p:grpSpPr>
            <a:xfrm rot="10800000">
              <a:off x="3056328" y="1226060"/>
              <a:ext cx="2173363" cy="520366"/>
              <a:chOff x="0" y="-47625"/>
              <a:chExt cx="429306" cy="102789"/>
            </a:xfrm>
          </p:grpSpPr>
          <p:sp>
            <p:nvSpPr>
              <p:cNvPr id="1663" name="Google Shape;1663;p26"/>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26"/>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65" name="Google Shape;1665;p26"/>
            <p:cNvGrpSpPr/>
            <p:nvPr/>
          </p:nvGrpSpPr>
          <p:grpSpPr>
            <a:xfrm rot="10800000">
              <a:off x="4282709" y="409897"/>
              <a:ext cx="2173363" cy="520366"/>
              <a:chOff x="0" y="-47625"/>
              <a:chExt cx="429306" cy="102789"/>
            </a:xfrm>
          </p:grpSpPr>
          <p:sp>
            <p:nvSpPr>
              <p:cNvPr id="1666" name="Google Shape;1666;p26"/>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26"/>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68" name="Google Shape;1668;p26"/>
            <p:cNvGrpSpPr/>
            <p:nvPr/>
          </p:nvGrpSpPr>
          <p:grpSpPr>
            <a:xfrm rot="10800000">
              <a:off x="1969647" y="421320"/>
              <a:ext cx="2173363" cy="520366"/>
              <a:chOff x="0" y="-47625"/>
              <a:chExt cx="429306" cy="102789"/>
            </a:xfrm>
          </p:grpSpPr>
          <p:sp>
            <p:nvSpPr>
              <p:cNvPr id="1669" name="Google Shape;1669;p26"/>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26"/>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71" name="Google Shape;1671;p26"/>
            <p:cNvGrpSpPr/>
            <p:nvPr/>
          </p:nvGrpSpPr>
          <p:grpSpPr>
            <a:xfrm rot="10800000">
              <a:off x="1295725" y="1226060"/>
              <a:ext cx="1191036" cy="520366"/>
              <a:chOff x="0" y="-47625"/>
              <a:chExt cx="235266" cy="102789"/>
            </a:xfrm>
          </p:grpSpPr>
          <p:sp>
            <p:nvSpPr>
              <p:cNvPr id="1672" name="Google Shape;1672;p26"/>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26"/>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74" name="Google Shape;1674;p26"/>
            <p:cNvGrpSpPr/>
            <p:nvPr/>
          </p:nvGrpSpPr>
          <p:grpSpPr>
            <a:xfrm rot="10800000">
              <a:off x="0" y="421320"/>
              <a:ext cx="1191036" cy="520366"/>
              <a:chOff x="0" y="-47625"/>
              <a:chExt cx="235266" cy="102789"/>
            </a:xfrm>
          </p:grpSpPr>
          <p:sp>
            <p:nvSpPr>
              <p:cNvPr id="1675" name="Google Shape;1675;p26"/>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26"/>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77" name="Google Shape;1677;p26"/>
            <p:cNvGrpSpPr/>
            <p:nvPr/>
          </p:nvGrpSpPr>
          <p:grpSpPr>
            <a:xfrm rot="10800000">
              <a:off x="6598946" y="421320"/>
              <a:ext cx="1202459" cy="497523"/>
              <a:chOff x="0" y="-47625"/>
              <a:chExt cx="237523" cy="98276"/>
            </a:xfrm>
          </p:grpSpPr>
          <p:sp>
            <p:nvSpPr>
              <p:cNvPr id="1678" name="Google Shape;1678;p26"/>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26"/>
              <p:cNvSpPr txBox="1"/>
              <p:nvPr/>
            </p:nvSpPr>
            <p:spPr>
              <a:xfrm>
                <a:off x="0" y="-47625"/>
                <a:ext cx="237523" cy="98276"/>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80" name="Google Shape;1680;p26"/>
            <p:cNvGrpSpPr/>
            <p:nvPr/>
          </p:nvGrpSpPr>
          <p:grpSpPr>
            <a:xfrm rot="10800000">
              <a:off x="3423955" y="819795"/>
              <a:ext cx="4377449" cy="520366"/>
              <a:chOff x="0" y="-47625"/>
              <a:chExt cx="864681" cy="102789"/>
            </a:xfrm>
          </p:grpSpPr>
          <p:sp>
            <p:nvSpPr>
              <p:cNvPr id="1681" name="Google Shape;1681;p26"/>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26"/>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83" name="Google Shape;1683;p26"/>
            <p:cNvGrpSpPr/>
            <p:nvPr/>
          </p:nvGrpSpPr>
          <p:grpSpPr>
            <a:xfrm rot="10800000">
              <a:off x="3423955" y="0"/>
              <a:ext cx="4377449" cy="520366"/>
              <a:chOff x="0" y="-47625"/>
              <a:chExt cx="864681" cy="102789"/>
            </a:xfrm>
          </p:grpSpPr>
          <p:sp>
            <p:nvSpPr>
              <p:cNvPr id="1684" name="Google Shape;1684;p26"/>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F3D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26"/>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2" name="Google Shape;1608;p25">
            <a:extLst>
              <a:ext uri="{FF2B5EF4-FFF2-40B4-BE49-F238E27FC236}">
                <a16:creationId xmlns:a16="http://schemas.microsoft.com/office/drawing/2014/main" id="{BD26D193-4DE4-715C-22C0-92907FDAB070}"/>
              </a:ext>
            </a:extLst>
          </p:cNvPr>
          <p:cNvSpPr txBox="1"/>
          <p:nvPr/>
        </p:nvSpPr>
        <p:spPr>
          <a:xfrm>
            <a:off x="1028700" y="604458"/>
            <a:ext cx="13593863" cy="2308324"/>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2500" b="0" i="0" u="none" strike="noStrike" cap="none" dirty="0">
                <a:solidFill>
                  <a:srgbClr val="393A3F"/>
                </a:solidFill>
                <a:latin typeface="Anton"/>
                <a:ea typeface="Anton"/>
                <a:cs typeface="Anton"/>
                <a:sym typeface="Anton"/>
              </a:rPr>
              <a:t> EXPONE</a:t>
            </a:r>
            <a:r>
              <a:rPr lang="en-US" sz="12500" dirty="0">
                <a:solidFill>
                  <a:srgbClr val="393A3F"/>
                </a:solidFill>
                <a:latin typeface="Anton"/>
                <a:ea typeface="Anton"/>
                <a:cs typeface="Anton"/>
                <a:sym typeface="Anton"/>
              </a:rPr>
              <a:t>NTIAL SREACH</a:t>
            </a:r>
            <a:endParaRPr dirty="0"/>
          </a:p>
        </p:txBody>
      </p:sp>
      <p:pic>
        <p:nvPicPr>
          <p:cNvPr id="4" name="Picture 3" descr="A diagram of a graph&#10;&#10;Description automatically generated">
            <a:extLst>
              <a:ext uri="{FF2B5EF4-FFF2-40B4-BE49-F238E27FC236}">
                <a16:creationId xmlns:a16="http://schemas.microsoft.com/office/drawing/2014/main" id="{A6292EFB-895D-DCB2-AAC2-0D3EA43DA859}"/>
              </a:ext>
            </a:extLst>
          </p:cNvPr>
          <p:cNvPicPr>
            <a:picLocks noChangeAspect="1"/>
          </p:cNvPicPr>
          <p:nvPr/>
        </p:nvPicPr>
        <p:blipFill>
          <a:blip r:embed="rId4"/>
          <a:stretch>
            <a:fillRect/>
          </a:stretch>
        </p:blipFill>
        <p:spPr>
          <a:xfrm>
            <a:off x="9930156" y="2754378"/>
            <a:ext cx="7504222" cy="5002814"/>
          </a:xfrm>
          <a:prstGeom prst="rect">
            <a:avLst/>
          </a:prstGeom>
        </p:spPr>
      </p:pic>
      <p:sp>
        <p:nvSpPr>
          <p:cNvPr id="5" name="TextBox 4">
            <a:extLst>
              <a:ext uri="{FF2B5EF4-FFF2-40B4-BE49-F238E27FC236}">
                <a16:creationId xmlns:a16="http://schemas.microsoft.com/office/drawing/2014/main" id="{1C0FB77D-3F91-ED27-5A54-273DEB0F382D}"/>
              </a:ext>
            </a:extLst>
          </p:cNvPr>
          <p:cNvSpPr txBox="1"/>
          <p:nvPr/>
        </p:nvSpPr>
        <p:spPr>
          <a:xfrm>
            <a:off x="885371" y="2912782"/>
            <a:ext cx="8789913" cy="5679760"/>
          </a:xfrm>
          <a:prstGeom prst="rect">
            <a:avLst/>
          </a:prstGeom>
          <a:noFill/>
        </p:spPr>
        <p:txBody>
          <a:bodyPr wrap="square" rtlCol="0">
            <a:spAutoFit/>
          </a:bodyPr>
          <a:lstStyle/>
          <a:p>
            <a:pPr marL="342900" marR="0" lvl="0" indent="-342900" rtl="0">
              <a:lnSpc>
                <a:spcPct val="107000"/>
              </a:lnSpc>
              <a:spcBef>
                <a:spcPts val="0"/>
              </a:spcBef>
              <a:spcAft>
                <a:spcPts val="0"/>
              </a:spcAft>
              <a:buFont typeface="Courier New" panose="02070309020205020404" pitchFamily="49" charset="0"/>
              <a:buChar char="o"/>
            </a:pPr>
            <a:r>
              <a:rPr lang="en-US" sz="3200" kern="100" dirty="0">
                <a:effectLst/>
                <a:latin typeface="Aptos" panose="020B0004020202020204" pitchFamily="34" charset="0"/>
                <a:ea typeface="Aptos" panose="020B0004020202020204" pitchFamily="34" charset="0"/>
                <a:cs typeface="Arial" panose="020B0604020202020204" pitchFamily="34" charset="0"/>
              </a:rPr>
              <a:t>Exponential search depends </a:t>
            </a:r>
            <a:r>
              <a:rPr lang="en-US" sz="3200" kern="100" dirty="0">
                <a:solidFill>
                  <a:schemeClr val="accent4">
                    <a:lumMod val="75000"/>
                  </a:schemeClr>
                </a:solidFill>
                <a:effectLst/>
                <a:latin typeface="Aptos" panose="020B0004020202020204" pitchFamily="34" charset="0"/>
                <a:ea typeface="Aptos" panose="020B0004020202020204" pitchFamily="34" charset="0"/>
                <a:cs typeface="Arial" panose="020B0604020202020204" pitchFamily="34" charset="0"/>
              </a:rPr>
              <a:t>on incrementing exponentially </a:t>
            </a:r>
            <a:r>
              <a:rPr lang="en-US" sz="3200" kern="100" dirty="0">
                <a:effectLst/>
                <a:latin typeface="Aptos" panose="020B0004020202020204" pitchFamily="34" charset="0"/>
                <a:ea typeface="Aptos" panose="020B0004020202020204" pitchFamily="34" charset="0"/>
                <a:cs typeface="Arial" panose="020B0604020202020204" pitchFamily="34" charset="0"/>
              </a:rPr>
              <a:t>through the array compare the element in the high end of the array with the target while not be greater than the target until we find the target or get out the bounders of the array then start binary search with divide and conquer method</a:t>
            </a:r>
          </a:p>
          <a:p>
            <a:pPr marL="342900" marR="0" lvl="0" indent="-342900">
              <a:lnSpc>
                <a:spcPct val="107000"/>
              </a:lnSpc>
              <a:spcBef>
                <a:spcPts val="0"/>
              </a:spcBef>
              <a:spcAft>
                <a:spcPts val="800"/>
              </a:spcAft>
              <a:buFont typeface="Courier New" panose="02070309020205020404" pitchFamily="49" charset="0"/>
              <a:buChar char="o"/>
            </a:pPr>
            <a:r>
              <a:rPr lang="en-US" sz="3200" kern="100" dirty="0">
                <a:effectLst/>
                <a:latin typeface="Aptos" panose="020B0004020202020204" pitchFamily="34" charset="0"/>
                <a:ea typeface="Aptos" panose="020B0004020202020204" pitchFamily="34" charset="0"/>
                <a:cs typeface="Arial" panose="020B0604020202020204" pitchFamily="34" charset="0"/>
              </a:rPr>
              <a:t>It has a time complexity of </a:t>
            </a:r>
            <a:r>
              <a:rPr lang="en-US" sz="3200" kern="100" dirty="0">
                <a:solidFill>
                  <a:srgbClr val="FF0000"/>
                </a:solidFill>
                <a:effectLst/>
                <a:latin typeface="Aptos" panose="020B0004020202020204" pitchFamily="34" charset="0"/>
                <a:ea typeface="Aptos" panose="020B0004020202020204" pitchFamily="34" charset="0"/>
                <a:cs typeface="Arial" panose="020B0604020202020204" pitchFamily="34" charset="0"/>
              </a:rPr>
              <a:t>O(log n) </a:t>
            </a:r>
            <a:r>
              <a:rPr lang="en-US" sz="3200" kern="100" dirty="0">
                <a:effectLst/>
                <a:latin typeface="Aptos" panose="020B0004020202020204" pitchFamily="34" charset="0"/>
                <a:ea typeface="Aptos" panose="020B0004020202020204" pitchFamily="34" charset="0"/>
                <a:cs typeface="Arial" panose="020B0604020202020204" pitchFamily="34" charset="0"/>
              </a:rPr>
              <a:t>as the increment method go faster </a:t>
            </a:r>
            <a:r>
              <a:rPr lang="en-US" sz="3200" kern="100" dirty="0">
                <a:latin typeface="Aptos" panose="020B0004020202020204" pitchFamily="34" charset="0"/>
                <a:ea typeface="Aptos" panose="020B0004020202020204" pitchFamily="34" charset="0"/>
                <a:cs typeface="Arial" panose="020B0604020202020204" pitchFamily="34" charset="0"/>
              </a:rPr>
              <a:t>t</a:t>
            </a:r>
            <a:r>
              <a:rPr lang="en-US" sz="3200" kern="100" dirty="0">
                <a:effectLst/>
                <a:latin typeface="Aptos" panose="020B0004020202020204" pitchFamily="34" charset="0"/>
                <a:ea typeface="Aptos" panose="020B0004020202020204" pitchFamily="34" charset="0"/>
                <a:cs typeface="Arial" panose="020B0604020202020204" pitchFamily="34" charset="0"/>
              </a:rPr>
              <a:t>han the binary method</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EF8"/>
        </a:solidFill>
        <a:effectLst/>
      </p:bgPr>
    </p:bg>
    <p:spTree>
      <p:nvGrpSpPr>
        <p:cNvPr id="1" name="Shape 1689"/>
        <p:cNvGrpSpPr/>
        <p:nvPr/>
      </p:nvGrpSpPr>
      <p:grpSpPr>
        <a:xfrm>
          <a:off x="0" y="0"/>
          <a:ext cx="0" cy="0"/>
          <a:chOff x="0" y="0"/>
          <a:chExt cx="0" cy="0"/>
        </a:xfrm>
      </p:grpSpPr>
      <p:sp>
        <p:nvSpPr>
          <p:cNvPr id="1690" name="Google Shape;1690;p27"/>
          <p:cNvSpPr/>
          <p:nvPr/>
        </p:nvSpPr>
        <p:spPr>
          <a:xfrm>
            <a:off x="13785666" y="4174220"/>
            <a:ext cx="836443" cy="1333460"/>
          </a:xfrm>
          <a:custGeom>
            <a:avLst/>
            <a:gdLst/>
            <a:ahLst/>
            <a:cxnLst/>
            <a:rect l="l" t="t" r="r" b="b"/>
            <a:pathLst>
              <a:path w="836443" h="1333460" extrusionOk="0">
                <a:moveTo>
                  <a:pt x="0" y="0"/>
                </a:moveTo>
                <a:lnTo>
                  <a:pt x="836443" y="0"/>
                </a:lnTo>
                <a:lnTo>
                  <a:pt x="836443" y="1333460"/>
                </a:lnTo>
                <a:lnTo>
                  <a:pt x="0" y="1333460"/>
                </a:lnTo>
                <a:lnTo>
                  <a:pt x="0" y="0"/>
                </a:lnTo>
                <a:close/>
              </a:path>
            </a:pathLst>
          </a:custGeom>
          <a:blipFill rotWithShape="1">
            <a:blip r:embed="rId3">
              <a:alphaModFix/>
            </a:blip>
            <a:stretch>
              <a:fillRect/>
            </a:stretch>
          </a:blipFill>
          <a:ln>
            <a:noFill/>
          </a:ln>
        </p:spPr>
        <p:txBody>
          <a:bodyPr/>
          <a:lstStyle/>
          <a:p>
            <a:endParaRPr lang="en-US"/>
          </a:p>
        </p:txBody>
      </p:sp>
      <p:grpSp>
        <p:nvGrpSpPr>
          <p:cNvPr id="1691" name="Google Shape;1691;p27"/>
          <p:cNvGrpSpPr/>
          <p:nvPr/>
        </p:nvGrpSpPr>
        <p:grpSpPr>
          <a:xfrm rot="2821008">
            <a:off x="16959926" y="165868"/>
            <a:ext cx="1057412" cy="1194325"/>
            <a:chOff x="-95788" y="-89271"/>
            <a:chExt cx="1409883" cy="1592433"/>
          </a:xfrm>
        </p:grpSpPr>
        <p:grpSp>
          <p:nvGrpSpPr>
            <p:cNvPr id="1692" name="Google Shape;1692;p27"/>
            <p:cNvGrpSpPr/>
            <p:nvPr/>
          </p:nvGrpSpPr>
          <p:grpSpPr>
            <a:xfrm rot="-2821008">
              <a:off x="134749" y="283003"/>
              <a:ext cx="943438" cy="1040647"/>
              <a:chOff x="0" y="-47625"/>
              <a:chExt cx="343153" cy="378511"/>
            </a:xfrm>
          </p:grpSpPr>
          <p:sp>
            <p:nvSpPr>
              <p:cNvPr id="1693" name="Google Shape;1693;p27"/>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27"/>
              <p:cNvSpPr txBox="1"/>
              <p:nvPr/>
            </p:nvSpPr>
            <p:spPr>
              <a:xfrm>
                <a:off x="0" y="-47625"/>
                <a:ext cx="343153" cy="378511"/>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95" name="Google Shape;1695;p27"/>
            <p:cNvGrpSpPr/>
            <p:nvPr/>
          </p:nvGrpSpPr>
          <p:grpSpPr>
            <a:xfrm rot="-2821008">
              <a:off x="140122" y="90242"/>
              <a:ext cx="943438" cy="1040647"/>
              <a:chOff x="0" y="-47625"/>
              <a:chExt cx="343153" cy="378511"/>
            </a:xfrm>
          </p:grpSpPr>
          <p:sp>
            <p:nvSpPr>
              <p:cNvPr id="1696" name="Google Shape;1696;p27"/>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27"/>
              <p:cNvSpPr txBox="1"/>
              <p:nvPr/>
            </p:nvSpPr>
            <p:spPr>
              <a:xfrm>
                <a:off x="0" y="-47625"/>
                <a:ext cx="343153" cy="378511"/>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98" name="Google Shape;1698;p27"/>
            <p:cNvGrpSpPr/>
            <p:nvPr/>
          </p:nvGrpSpPr>
          <p:grpSpPr>
            <a:xfrm>
              <a:off x="625032" y="253446"/>
              <a:ext cx="69946" cy="699445"/>
              <a:chOff x="0" y="-47625"/>
              <a:chExt cx="31856" cy="318558"/>
            </a:xfrm>
          </p:grpSpPr>
          <p:sp>
            <p:nvSpPr>
              <p:cNvPr id="1699" name="Google Shape;1699;p27"/>
              <p:cNvSpPr/>
              <p:nvPr/>
            </p:nvSpPr>
            <p:spPr>
              <a:xfrm>
                <a:off x="0" y="0"/>
                <a:ext cx="31856" cy="270933"/>
              </a:xfrm>
              <a:custGeom>
                <a:avLst/>
                <a:gdLst/>
                <a:ahLst/>
                <a:cxnLst/>
                <a:rect l="l" t="t" r="r" b="b"/>
                <a:pathLst>
                  <a:path w="31856" h="270933" extrusionOk="0">
                    <a:moveTo>
                      <a:pt x="15928" y="0"/>
                    </a:moveTo>
                    <a:lnTo>
                      <a:pt x="15928" y="0"/>
                    </a:lnTo>
                    <a:cubicBezTo>
                      <a:pt x="20153" y="0"/>
                      <a:pt x="24204" y="1678"/>
                      <a:pt x="27191" y="4665"/>
                    </a:cubicBezTo>
                    <a:cubicBezTo>
                      <a:pt x="30178" y="7652"/>
                      <a:pt x="31856" y="11704"/>
                      <a:pt x="31856" y="15928"/>
                    </a:cubicBezTo>
                    <a:lnTo>
                      <a:pt x="31856" y="255005"/>
                    </a:lnTo>
                    <a:cubicBezTo>
                      <a:pt x="31856" y="259230"/>
                      <a:pt x="30178" y="263281"/>
                      <a:pt x="27191" y="266268"/>
                    </a:cubicBezTo>
                    <a:cubicBezTo>
                      <a:pt x="24204" y="269255"/>
                      <a:pt x="20153" y="270933"/>
                      <a:pt x="15928" y="270933"/>
                    </a:cubicBezTo>
                    <a:lnTo>
                      <a:pt x="15928" y="270933"/>
                    </a:lnTo>
                    <a:cubicBezTo>
                      <a:pt x="7131" y="270933"/>
                      <a:pt x="0" y="263802"/>
                      <a:pt x="0" y="255005"/>
                    </a:cubicBezTo>
                    <a:lnTo>
                      <a:pt x="0" y="15928"/>
                    </a:lnTo>
                    <a:cubicBezTo>
                      <a:pt x="0" y="7131"/>
                      <a:pt x="7131" y="0"/>
                      <a:pt x="15928"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27"/>
              <p:cNvSpPr txBox="1"/>
              <p:nvPr/>
            </p:nvSpPr>
            <p:spPr>
              <a:xfrm>
                <a:off x="0" y="-47625"/>
                <a:ext cx="31856" cy="318558"/>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01" name="Google Shape;1701;p27"/>
            <p:cNvGrpSpPr/>
            <p:nvPr/>
          </p:nvGrpSpPr>
          <p:grpSpPr>
            <a:xfrm rot="5400000">
              <a:off x="676029" y="305730"/>
              <a:ext cx="72519" cy="699445"/>
              <a:chOff x="0" y="-47625"/>
              <a:chExt cx="33028" cy="318558"/>
            </a:xfrm>
          </p:grpSpPr>
          <p:sp>
            <p:nvSpPr>
              <p:cNvPr id="1702" name="Google Shape;1702;p27"/>
              <p:cNvSpPr/>
              <p:nvPr/>
            </p:nvSpPr>
            <p:spPr>
              <a:xfrm>
                <a:off x="0" y="0"/>
                <a:ext cx="33028" cy="270933"/>
              </a:xfrm>
              <a:custGeom>
                <a:avLst/>
                <a:gdLst/>
                <a:ahLst/>
                <a:cxnLst/>
                <a:rect l="l" t="t" r="r" b="b"/>
                <a:pathLst>
                  <a:path w="33028" h="270933" extrusionOk="0">
                    <a:moveTo>
                      <a:pt x="16514" y="0"/>
                    </a:moveTo>
                    <a:lnTo>
                      <a:pt x="16514" y="0"/>
                    </a:lnTo>
                    <a:cubicBezTo>
                      <a:pt x="25635" y="0"/>
                      <a:pt x="33028" y="7394"/>
                      <a:pt x="33028" y="16514"/>
                    </a:cubicBezTo>
                    <a:lnTo>
                      <a:pt x="33028" y="254419"/>
                    </a:lnTo>
                    <a:cubicBezTo>
                      <a:pt x="33028" y="258799"/>
                      <a:pt x="31288" y="262999"/>
                      <a:pt x="28191" y="266096"/>
                    </a:cubicBezTo>
                    <a:cubicBezTo>
                      <a:pt x="25094" y="269193"/>
                      <a:pt x="20894" y="270933"/>
                      <a:pt x="16514" y="270933"/>
                    </a:cubicBezTo>
                    <a:lnTo>
                      <a:pt x="16514" y="270933"/>
                    </a:lnTo>
                    <a:cubicBezTo>
                      <a:pt x="7394" y="270933"/>
                      <a:pt x="0" y="263540"/>
                      <a:pt x="0" y="254419"/>
                    </a:cubicBezTo>
                    <a:lnTo>
                      <a:pt x="0" y="16514"/>
                    </a:lnTo>
                    <a:cubicBezTo>
                      <a:pt x="0" y="12134"/>
                      <a:pt x="1740" y="7934"/>
                      <a:pt x="4837" y="4837"/>
                    </a:cubicBezTo>
                    <a:cubicBezTo>
                      <a:pt x="7934" y="1740"/>
                      <a:pt x="12134" y="0"/>
                      <a:pt x="16514"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27"/>
              <p:cNvSpPr txBox="1"/>
              <p:nvPr/>
            </p:nvSpPr>
            <p:spPr>
              <a:xfrm>
                <a:off x="0" y="-47625"/>
                <a:ext cx="33028" cy="318558"/>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1704" name="Google Shape;1704;p27"/>
          <p:cNvSpPr txBox="1"/>
          <p:nvPr/>
        </p:nvSpPr>
        <p:spPr>
          <a:xfrm>
            <a:off x="1028700" y="726150"/>
            <a:ext cx="8789897" cy="190497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2500" b="0" i="0" u="none" strike="noStrike" cap="none">
                <a:solidFill>
                  <a:srgbClr val="393A3F"/>
                </a:solidFill>
                <a:latin typeface="Anton"/>
                <a:ea typeface="Anton"/>
                <a:cs typeface="Anton"/>
                <a:sym typeface="Anton"/>
              </a:rPr>
              <a:t>THANK YOU!</a:t>
            </a:r>
            <a:endParaRPr/>
          </a:p>
        </p:txBody>
      </p:sp>
      <p:grpSp>
        <p:nvGrpSpPr>
          <p:cNvPr id="1705" name="Google Shape;1705;p27"/>
          <p:cNvGrpSpPr/>
          <p:nvPr/>
        </p:nvGrpSpPr>
        <p:grpSpPr>
          <a:xfrm rot="10800000">
            <a:off x="8571723" y="933313"/>
            <a:ext cx="5851054" cy="1309820"/>
            <a:chOff x="0" y="0"/>
            <a:chExt cx="7801405" cy="1746426"/>
          </a:xfrm>
        </p:grpSpPr>
        <p:grpSp>
          <p:nvGrpSpPr>
            <p:cNvPr id="1706" name="Google Shape;1706;p27"/>
            <p:cNvGrpSpPr/>
            <p:nvPr/>
          </p:nvGrpSpPr>
          <p:grpSpPr>
            <a:xfrm rot="10800000">
              <a:off x="5628042" y="1226060"/>
              <a:ext cx="2173363" cy="520366"/>
              <a:chOff x="0" y="-47625"/>
              <a:chExt cx="429306" cy="102789"/>
            </a:xfrm>
          </p:grpSpPr>
          <p:sp>
            <p:nvSpPr>
              <p:cNvPr id="1707" name="Google Shape;1707;p27"/>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27"/>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09" name="Google Shape;1709;p27"/>
            <p:cNvGrpSpPr/>
            <p:nvPr/>
          </p:nvGrpSpPr>
          <p:grpSpPr>
            <a:xfrm rot="10800000">
              <a:off x="3056328" y="1226060"/>
              <a:ext cx="2173363" cy="520366"/>
              <a:chOff x="0" y="-47625"/>
              <a:chExt cx="429306" cy="102789"/>
            </a:xfrm>
          </p:grpSpPr>
          <p:sp>
            <p:nvSpPr>
              <p:cNvPr id="1710" name="Google Shape;1710;p27"/>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27"/>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12" name="Google Shape;1712;p27"/>
            <p:cNvGrpSpPr/>
            <p:nvPr/>
          </p:nvGrpSpPr>
          <p:grpSpPr>
            <a:xfrm rot="10800000">
              <a:off x="4282709" y="409897"/>
              <a:ext cx="2173363" cy="520366"/>
              <a:chOff x="0" y="-47625"/>
              <a:chExt cx="429306" cy="102789"/>
            </a:xfrm>
          </p:grpSpPr>
          <p:sp>
            <p:nvSpPr>
              <p:cNvPr id="1713" name="Google Shape;1713;p27"/>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27"/>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15" name="Google Shape;1715;p27"/>
            <p:cNvGrpSpPr/>
            <p:nvPr/>
          </p:nvGrpSpPr>
          <p:grpSpPr>
            <a:xfrm rot="10800000">
              <a:off x="1969647" y="421320"/>
              <a:ext cx="2173363" cy="520366"/>
              <a:chOff x="0" y="-47625"/>
              <a:chExt cx="429306" cy="102789"/>
            </a:xfrm>
          </p:grpSpPr>
          <p:sp>
            <p:nvSpPr>
              <p:cNvPr id="1716" name="Google Shape;1716;p27"/>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7"/>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18" name="Google Shape;1718;p27"/>
            <p:cNvGrpSpPr/>
            <p:nvPr/>
          </p:nvGrpSpPr>
          <p:grpSpPr>
            <a:xfrm rot="10800000">
              <a:off x="1295725" y="1226060"/>
              <a:ext cx="1191036" cy="520366"/>
              <a:chOff x="0" y="-47625"/>
              <a:chExt cx="235266" cy="102789"/>
            </a:xfrm>
          </p:grpSpPr>
          <p:sp>
            <p:nvSpPr>
              <p:cNvPr id="1719" name="Google Shape;1719;p27"/>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27"/>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21" name="Google Shape;1721;p27"/>
            <p:cNvGrpSpPr/>
            <p:nvPr/>
          </p:nvGrpSpPr>
          <p:grpSpPr>
            <a:xfrm rot="10800000">
              <a:off x="0" y="421320"/>
              <a:ext cx="1191036" cy="520366"/>
              <a:chOff x="0" y="-47625"/>
              <a:chExt cx="235266" cy="102789"/>
            </a:xfrm>
          </p:grpSpPr>
          <p:sp>
            <p:nvSpPr>
              <p:cNvPr id="1722" name="Google Shape;1722;p27"/>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27"/>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24" name="Google Shape;1724;p27"/>
            <p:cNvGrpSpPr/>
            <p:nvPr/>
          </p:nvGrpSpPr>
          <p:grpSpPr>
            <a:xfrm rot="10800000">
              <a:off x="6598946" y="421320"/>
              <a:ext cx="1202459" cy="497523"/>
              <a:chOff x="0" y="-47625"/>
              <a:chExt cx="237523" cy="98276"/>
            </a:xfrm>
          </p:grpSpPr>
          <p:sp>
            <p:nvSpPr>
              <p:cNvPr id="1725" name="Google Shape;1725;p27"/>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7"/>
              <p:cNvSpPr txBox="1"/>
              <p:nvPr/>
            </p:nvSpPr>
            <p:spPr>
              <a:xfrm>
                <a:off x="0" y="-47625"/>
                <a:ext cx="237523" cy="98276"/>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27" name="Google Shape;1727;p27"/>
            <p:cNvGrpSpPr/>
            <p:nvPr/>
          </p:nvGrpSpPr>
          <p:grpSpPr>
            <a:xfrm rot="10800000">
              <a:off x="3423955" y="819795"/>
              <a:ext cx="4377449" cy="520366"/>
              <a:chOff x="0" y="-47625"/>
              <a:chExt cx="864681" cy="102789"/>
            </a:xfrm>
          </p:grpSpPr>
          <p:sp>
            <p:nvSpPr>
              <p:cNvPr id="1728" name="Google Shape;1728;p27"/>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27"/>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30" name="Google Shape;1730;p27"/>
            <p:cNvGrpSpPr/>
            <p:nvPr/>
          </p:nvGrpSpPr>
          <p:grpSpPr>
            <a:xfrm rot="10800000">
              <a:off x="3423955" y="0"/>
              <a:ext cx="4377449" cy="520366"/>
              <a:chOff x="0" y="-47625"/>
              <a:chExt cx="864681" cy="102789"/>
            </a:xfrm>
          </p:grpSpPr>
          <p:sp>
            <p:nvSpPr>
              <p:cNvPr id="1731" name="Google Shape;1731;p27"/>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F3D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27"/>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1733" name="Google Shape;1733;p27"/>
          <p:cNvGrpSpPr/>
          <p:nvPr/>
        </p:nvGrpSpPr>
        <p:grpSpPr>
          <a:xfrm rot="10800000">
            <a:off x="12023215" y="8251030"/>
            <a:ext cx="5851054" cy="1309820"/>
            <a:chOff x="0" y="0"/>
            <a:chExt cx="7801405" cy="1746426"/>
          </a:xfrm>
        </p:grpSpPr>
        <p:grpSp>
          <p:nvGrpSpPr>
            <p:cNvPr id="1734" name="Google Shape;1734;p27"/>
            <p:cNvGrpSpPr/>
            <p:nvPr/>
          </p:nvGrpSpPr>
          <p:grpSpPr>
            <a:xfrm rot="10800000">
              <a:off x="5628042" y="1226060"/>
              <a:ext cx="2173363" cy="520366"/>
              <a:chOff x="0" y="-47625"/>
              <a:chExt cx="429306" cy="102789"/>
            </a:xfrm>
          </p:grpSpPr>
          <p:sp>
            <p:nvSpPr>
              <p:cNvPr id="1735" name="Google Shape;1735;p27"/>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27"/>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37" name="Google Shape;1737;p27"/>
            <p:cNvGrpSpPr/>
            <p:nvPr/>
          </p:nvGrpSpPr>
          <p:grpSpPr>
            <a:xfrm rot="10800000">
              <a:off x="3056328" y="1226060"/>
              <a:ext cx="2173363" cy="520366"/>
              <a:chOff x="0" y="-47625"/>
              <a:chExt cx="429306" cy="102789"/>
            </a:xfrm>
          </p:grpSpPr>
          <p:sp>
            <p:nvSpPr>
              <p:cNvPr id="1738" name="Google Shape;1738;p27"/>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27"/>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40" name="Google Shape;1740;p27"/>
            <p:cNvGrpSpPr/>
            <p:nvPr/>
          </p:nvGrpSpPr>
          <p:grpSpPr>
            <a:xfrm rot="10800000">
              <a:off x="4282709" y="409897"/>
              <a:ext cx="2173363" cy="520366"/>
              <a:chOff x="0" y="-47625"/>
              <a:chExt cx="429306" cy="102789"/>
            </a:xfrm>
          </p:grpSpPr>
          <p:sp>
            <p:nvSpPr>
              <p:cNvPr id="1741" name="Google Shape;1741;p27"/>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27"/>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43" name="Google Shape;1743;p27"/>
            <p:cNvGrpSpPr/>
            <p:nvPr/>
          </p:nvGrpSpPr>
          <p:grpSpPr>
            <a:xfrm rot="10800000">
              <a:off x="1969647" y="421320"/>
              <a:ext cx="2173363" cy="520366"/>
              <a:chOff x="0" y="-47625"/>
              <a:chExt cx="429306" cy="102789"/>
            </a:xfrm>
          </p:grpSpPr>
          <p:sp>
            <p:nvSpPr>
              <p:cNvPr id="1744" name="Google Shape;1744;p27"/>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27"/>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46" name="Google Shape;1746;p27"/>
            <p:cNvGrpSpPr/>
            <p:nvPr/>
          </p:nvGrpSpPr>
          <p:grpSpPr>
            <a:xfrm rot="10800000">
              <a:off x="1295725" y="1226060"/>
              <a:ext cx="1191036" cy="520366"/>
              <a:chOff x="0" y="-47625"/>
              <a:chExt cx="235266" cy="102789"/>
            </a:xfrm>
          </p:grpSpPr>
          <p:sp>
            <p:nvSpPr>
              <p:cNvPr id="1747" name="Google Shape;1747;p27"/>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27"/>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49" name="Google Shape;1749;p27"/>
            <p:cNvGrpSpPr/>
            <p:nvPr/>
          </p:nvGrpSpPr>
          <p:grpSpPr>
            <a:xfrm rot="10800000">
              <a:off x="0" y="421320"/>
              <a:ext cx="1191036" cy="520366"/>
              <a:chOff x="0" y="-47625"/>
              <a:chExt cx="235266" cy="102789"/>
            </a:xfrm>
          </p:grpSpPr>
          <p:sp>
            <p:nvSpPr>
              <p:cNvPr id="1750" name="Google Shape;1750;p27"/>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27"/>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52" name="Google Shape;1752;p27"/>
            <p:cNvGrpSpPr/>
            <p:nvPr/>
          </p:nvGrpSpPr>
          <p:grpSpPr>
            <a:xfrm rot="10800000">
              <a:off x="6598946" y="421320"/>
              <a:ext cx="1202459" cy="497523"/>
              <a:chOff x="0" y="-47625"/>
              <a:chExt cx="237523" cy="98276"/>
            </a:xfrm>
          </p:grpSpPr>
          <p:sp>
            <p:nvSpPr>
              <p:cNvPr id="1753" name="Google Shape;1753;p27"/>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27"/>
              <p:cNvSpPr txBox="1"/>
              <p:nvPr/>
            </p:nvSpPr>
            <p:spPr>
              <a:xfrm>
                <a:off x="0" y="-47625"/>
                <a:ext cx="237523" cy="98276"/>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55" name="Google Shape;1755;p27"/>
            <p:cNvGrpSpPr/>
            <p:nvPr/>
          </p:nvGrpSpPr>
          <p:grpSpPr>
            <a:xfrm rot="10800000">
              <a:off x="3423955" y="819795"/>
              <a:ext cx="4377449" cy="520366"/>
              <a:chOff x="0" y="-47625"/>
              <a:chExt cx="864681" cy="102789"/>
            </a:xfrm>
          </p:grpSpPr>
          <p:sp>
            <p:nvSpPr>
              <p:cNvPr id="1756" name="Google Shape;1756;p27"/>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27"/>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58" name="Google Shape;1758;p27"/>
            <p:cNvGrpSpPr/>
            <p:nvPr/>
          </p:nvGrpSpPr>
          <p:grpSpPr>
            <a:xfrm rot="10800000">
              <a:off x="3423955" y="0"/>
              <a:ext cx="4377449" cy="520366"/>
              <a:chOff x="0" y="-47625"/>
              <a:chExt cx="864681" cy="102789"/>
            </a:xfrm>
          </p:grpSpPr>
          <p:sp>
            <p:nvSpPr>
              <p:cNvPr id="1759" name="Google Shape;1759;p27"/>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F3D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27"/>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pic>
        <p:nvPicPr>
          <p:cNvPr id="1761" name="Google Shape;1761;p27"/>
          <p:cNvPicPr preferRelativeResize="0"/>
          <p:nvPr/>
        </p:nvPicPr>
        <p:blipFill>
          <a:blip r:embed="rId4">
            <a:alphaModFix/>
          </a:blip>
          <a:stretch>
            <a:fillRect/>
          </a:stretch>
        </p:blipFill>
        <p:spPr>
          <a:xfrm>
            <a:off x="1028700" y="3023657"/>
            <a:ext cx="9824100" cy="653719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EF8"/>
        </a:solidFill>
        <a:effectLst/>
      </p:bgPr>
    </p:bg>
    <p:spTree>
      <p:nvGrpSpPr>
        <p:cNvPr id="1" name="Shape 541"/>
        <p:cNvGrpSpPr/>
        <p:nvPr/>
      </p:nvGrpSpPr>
      <p:grpSpPr>
        <a:xfrm>
          <a:off x="0" y="0"/>
          <a:ext cx="0" cy="0"/>
          <a:chOff x="0" y="0"/>
          <a:chExt cx="0" cy="0"/>
        </a:xfrm>
      </p:grpSpPr>
      <p:grpSp>
        <p:nvGrpSpPr>
          <p:cNvPr id="542" name="Google Shape;542;p12"/>
          <p:cNvGrpSpPr/>
          <p:nvPr/>
        </p:nvGrpSpPr>
        <p:grpSpPr>
          <a:xfrm>
            <a:off x="844802" y="3560624"/>
            <a:ext cx="2065565" cy="1437158"/>
            <a:chOff x="0" y="-47625"/>
            <a:chExt cx="544017" cy="378511"/>
          </a:xfrm>
        </p:grpSpPr>
        <p:sp>
          <p:nvSpPr>
            <p:cNvPr id="543" name="Google Shape;543;p12"/>
            <p:cNvSpPr/>
            <p:nvPr/>
          </p:nvSpPr>
          <p:spPr>
            <a:xfrm>
              <a:off x="0" y="0"/>
              <a:ext cx="544017" cy="330886"/>
            </a:xfrm>
            <a:custGeom>
              <a:avLst/>
              <a:gdLst/>
              <a:ahLst/>
              <a:cxnLst/>
              <a:rect l="l" t="t" r="r" b="b"/>
              <a:pathLst>
                <a:path w="544017" h="330886" extrusionOk="0">
                  <a:moveTo>
                    <a:pt x="119939" y="0"/>
                  </a:moveTo>
                  <a:lnTo>
                    <a:pt x="424078" y="0"/>
                  </a:lnTo>
                  <a:cubicBezTo>
                    <a:pt x="455888" y="0"/>
                    <a:pt x="486395" y="12636"/>
                    <a:pt x="508888" y="35129"/>
                  </a:cubicBezTo>
                  <a:cubicBezTo>
                    <a:pt x="531381" y="57622"/>
                    <a:pt x="544017" y="88129"/>
                    <a:pt x="544017" y="119939"/>
                  </a:cubicBezTo>
                  <a:lnTo>
                    <a:pt x="544017" y="210947"/>
                  </a:lnTo>
                  <a:cubicBezTo>
                    <a:pt x="544017" y="242757"/>
                    <a:pt x="531381" y="273264"/>
                    <a:pt x="508888" y="295756"/>
                  </a:cubicBezTo>
                  <a:cubicBezTo>
                    <a:pt x="486395" y="318249"/>
                    <a:pt x="455888" y="330886"/>
                    <a:pt x="424078" y="330886"/>
                  </a:cubicBezTo>
                  <a:lnTo>
                    <a:pt x="119939" y="330886"/>
                  </a:lnTo>
                  <a:cubicBezTo>
                    <a:pt x="88129" y="330886"/>
                    <a:pt x="57622" y="318249"/>
                    <a:pt x="35129" y="295756"/>
                  </a:cubicBezTo>
                  <a:cubicBezTo>
                    <a:pt x="12636" y="273264"/>
                    <a:pt x="0" y="242757"/>
                    <a:pt x="0" y="210947"/>
                  </a:cubicBezTo>
                  <a:lnTo>
                    <a:pt x="0" y="119939"/>
                  </a:lnTo>
                  <a:cubicBezTo>
                    <a:pt x="0" y="88129"/>
                    <a:pt x="12636" y="57622"/>
                    <a:pt x="35129" y="35129"/>
                  </a:cubicBezTo>
                  <a:cubicBezTo>
                    <a:pt x="57622" y="12636"/>
                    <a:pt x="88129" y="0"/>
                    <a:pt x="119939"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2"/>
            <p:cNvSpPr txBox="1"/>
            <p:nvPr/>
          </p:nvSpPr>
          <p:spPr>
            <a:xfrm>
              <a:off x="0" y="-47625"/>
              <a:ext cx="544017" cy="378511"/>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48" name="Google Shape;548;p12"/>
          <p:cNvGrpSpPr/>
          <p:nvPr/>
        </p:nvGrpSpPr>
        <p:grpSpPr>
          <a:xfrm>
            <a:off x="844802" y="5214183"/>
            <a:ext cx="2065565" cy="1437158"/>
            <a:chOff x="0" y="-47625"/>
            <a:chExt cx="544017" cy="378511"/>
          </a:xfrm>
        </p:grpSpPr>
        <p:sp>
          <p:nvSpPr>
            <p:cNvPr id="549" name="Google Shape;549;p12"/>
            <p:cNvSpPr/>
            <p:nvPr/>
          </p:nvSpPr>
          <p:spPr>
            <a:xfrm>
              <a:off x="0" y="0"/>
              <a:ext cx="544017" cy="330886"/>
            </a:xfrm>
            <a:custGeom>
              <a:avLst/>
              <a:gdLst/>
              <a:ahLst/>
              <a:cxnLst/>
              <a:rect l="l" t="t" r="r" b="b"/>
              <a:pathLst>
                <a:path w="544017" h="330886" extrusionOk="0">
                  <a:moveTo>
                    <a:pt x="119939" y="0"/>
                  </a:moveTo>
                  <a:lnTo>
                    <a:pt x="424078" y="0"/>
                  </a:lnTo>
                  <a:cubicBezTo>
                    <a:pt x="455888" y="0"/>
                    <a:pt x="486395" y="12636"/>
                    <a:pt x="508888" y="35129"/>
                  </a:cubicBezTo>
                  <a:cubicBezTo>
                    <a:pt x="531381" y="57622"/>
                    <a:pt x="544017" y="88129"/>
                    <a:pt x="544017" y="119939"/>
                  </a:cubicBezTo>
                  <a:lnTo>
                    <a:pt x="544017" y="210947"/>
                  </a:lnTo>
                  <a:cubicBezTo>
                    <a:pt x="544017" y="242757"/>
                    <a:pt x="531381" y="273264"/>
                    <a:pt x="508888" y="295756"/>
                  </a:cubicBezTo>
                  <a:cubicBezTo>
                    <a:pt x="486395" y="318249"/>
                    <a:pt x="455888" y="330886"/>
                    <a:pt x="424078" y="330886"/>
                  </a:cubicBezTo>
                  <a:lnTo>
                    <a:pt x="119939" y="330886"/>
                  </a:lnTo>
                  <a:cubicBezTo>
                    <a:pt x="88129" y="330886"/>
                    <a:pt x="57622" y="318249"/>
                    <a:pt x="35129" y="295756"/>
                  </a:cubicBezTo>
                  <a:cubicBezTo>
                    <a:pt x="12636" y="273264"/>
                    <a:pt x="0" y="242757"/>
                    <a:pt x="0" y="210947"/>
                  </a:cubicBezTo>
                  <a:lnTo>
                    <a:pt x="0" y="119939"/>
                  </a:lnTo>
                  <a:cubicBezTo>
                    <a:pt x="0" y="88129"/>
                    <a:pt x="12636" y="57622"/>
                    <a:pt x="35129" y="35129"/>
                  </a:cubicBezTo>
                  <a:cubicBezTo>
                    <a:pt x="57622" y="12636"/>
                    <a:pt x="88129" y="0"/>
                    <a:pt x="119939"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2"/>
            <p:cNvSpPr txBox="1"/>
            <p:nvPr/>
          </p:nvSpPr>
          <p:spPr>
            <a:xfrm>
              <a:off x="0" y="-47625"/>
              <a:ext cx="544017" cy="378511"/>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54" name="Google Shape;554;p12"/>
          <p:cNvGrpSpPr/>
          <p:nvPr/>
        </p:nvGrpSpPr>
        <p:grpSpPr>
          <a:xfrm>
            <a:off x="954377" y="3384557"/>
            <a:ext cx="2065565" cy="1437158"/>
            <a:chOff x="0" y="-47625"/>
            <a:chExt cx="544017" cy="378511"/>
          </a:xfrm>
        </p:grpSpPr>
        <p:sp>
          <p:nvSpPr>
            <p:cNvPr id="555" name="Google Shape;555;p12"/>
            <p:cNvSpPr/>
            <p:nvPr/>
          </p:nvSpPr>
          <p:spPr>
            <a:xfrm>
              <a:off x="0" y="0"/>
              <a:ext cx="544017" cy="330886"/>
            </a:xfrm>
            <a:custGeom>
              <a:avLst/>
              <a:gdLst/>
              <a:ahLst/>
              <a:cxnLst/>
              <a:rect l="l" t="t" r="r" b="b"/>
              <a:pathLst>
                <a:path w="544017" h="330886" extrusionOk="0">
                  <a:moveTo>
                    <a:pt x="119939" y="0"/>
                  </a:moveTo>
                  <a:lnTo>
                    <a:pt x="424078" y="0"/>
                  </a:lnTo>
                  <a:cubicBezTo>
                    <a:pt x="455888" y="0"/>
                    <a:pt x="486395" y="12636"/>
                    <a:pt x="508888" y="35129"/>
                  </a:cubicBezTo>
                  <a:cubicBezTo>
                    <a:pt x="531381" y="57622"/>
                    <a:pt x="544017" y="88129"/>
                    <a:pt x="544017" y="119939"/>
                  </a:cubicBezTo>
                  <a:lnTo>
                    <a:pt x="544017" y="210947"/>
                  </a:lnTo>
                  <a:cubicBezTo>
                    <a:pt x="544017" y="242757"/>
                    <a:pt x="531381" y="273264"/>
                    <a:pt x="508888" y="295756"/>
                  </a:cubicBezTo>
                  <a:cubicBezTo>
                    <a:pt x="486395" y="318249"/>
                    <a:pt x="455888" y="330886"/>
                    <a:pt x="424078" y="330886"/>
                  </a:cubicBezTo>
                  <a:lnTo>
                    <a:pt x="119939" y="330886"/>
                  </a:lnTo>
                  <a:cubicBezTo>
                    <a:pt x="88129" y="330886"/>
                    <a:pt x="57622" y="318249"/>
                    <a:pt x="35129" y="295756"/>
                  </a:cubicBezTo>
                  <a:cubicBezTo>
                    <a:pt x="12636" y="273264"/>
                    <a:pt x="0" y="242757"/>
                    <a:pt x="0" y="210947"/>
                  </a:cubicBezTo>
                  <a:lnTo>
                    <a:pt x="0" y="119939"/>
                  </a:lnTo>
                  <a:cubicBezTo>
                    <a:pt x="0" y="88129"/>
                    <a:pt x="12636" y="57622"/>
                    <a:pt x="35129" y="35129"/>
                  </a:cubicBezTo>
                  <a:cubicBezTo>
                    <a:pt x="57622" y="12636"/>
                    <a:pt x="88129" y="0"/>
                    <a:pt x="119939"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2"/>
            <p:cNvSpPr txBox="1"/>
            <p:nvPr/>
          </p:nvSpPr>
          <p:spPr>
            <a:xfrm>
              <a:off x="0" y="-47625"/>
              <a:ext cx="544017" cy="378511"/>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60" name="Google Shape;560;p12"/>
          <p:cNvGrpSpPr/>
          <p:nvPr/>
        </p:nvGrpSpPr>
        <p:grpSpPr>
          <a:xfrm>
            <a:off x="954377" y="5038116"/>
            <a:ext cx="2065565" cy="1437158"/>
            <a:chOff x="0" y="-47625"/>
            <a:chExt cx="544017" cy="378511"/>
          </a:xfrm>
        </p:grpSpPr>
        <p:sp>
          <p:nvSpPr>
            <p:cNvPr id="561" name="Google Shape;561;p12"/>
            <p:cNvSpPr/>
            <p:nvPr/>
          </p:nvSpPr>
          <p:spPr>
            <a:xfrm>
              <a:off x="0" y="0"/>
              <a:ext cx="544017" cy="330886"/>
            </a:xfrm>
            <a:custGeom>
              <a:avLst/>
              <a:gdLst/>
              <a:ahLst/>
              <a:cxnLst/>
              <a:rect l="l" t="t" r="r" b="b"/>
              <a:pathLst>
                <a:path w="544017" h="330886" extrusionOk="0">
                  <a:moveTo>
                    <a:pt x="119939" y="0"/>
                  </a:moveTo>
                  <a:lnTo>
                    <a:pt x="424078" y="0"/>
                  </a:lnTo>
                  <a:cubicBezTo>
                    <a:pt x="455888" y="0"/>
                    <a:pt x="486395" y="12636"/>
                    <a:pt x="508888" y="35129"/>
                  </a:cubicBezTo>
                  <a:cubicBezTo>
                    <a:pt x="531381" y="57622"/>
                    <a:pt x="544017" y="88129"/>
                    <a:pt x="544017" y="119939"/>
                  </a:cubicBezTo>
                  <a:lnTo>
                    <a:pt x="544017" y="210947"/>
                  </a:lnTo>
                  <a:cubicBezTo>
                    <a:pt x="544017" y="242757"/>
                    <a:pt x="531381" y="273264"/>
                    <a:pt x="508888" y="295756"/>
                  </a:cubicBezTo>
                  <a:cubicBezTo>
                    <a:pt x="486395" y="318249"/>
                    <a:pt x="455888" y="330886"/>
                    <a:pt x="424078" y="330886"/>
                  </a:cubicBezTo>
                  <a:lnTo>
                    <a:pt x="119939" y="330886"/>
                  </a:lnTo>
                  <a:cubicBezTo>
                    <a:pt x="88129" y="330886"/>
                    <a:pt x="57622" y="318249"/>
                    <a:pt x="35129" y="295756"/>
                  </a:cubicBezTo>
                  <a:cubicBezTo>
                    <a:pt x="12636" y="273264"/>
                    <a:pt x="0" y="242757"/>
                    <a:pt x="0" y="210947"/>
                  </a:cubicBezTo>
                  <a:lnTo>
                    <a:pt x="0" y="119939"/>
                  </a:lnTo>
                  <a:cubicBezTo>
                    <a:pt x="0" y="88129"/>
                    <a:pt x="12636" y="57622"/>
                    <a:pt x="35129" y="35129"/>
                  </a:cubicBezTo>
                  <a:cubicBezTo>
                    <a:pt x="57622" y="12636"/>
                    <a:pt x="88129" y="0"/>
                    <a:pt x="119939"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2"/>
            <p:cNvSpPr txBox="1"/>
            <p:nvPr/>
          </p:nvSpPr>
          <p:spPr>
            <a:xfrm>
              <a:off x="0" y="-47625"/>
              <a:ext cx="544017" cy="378511"/>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66" name="Google Shape;566;p12"/>
          <p:cNvGrpSpPr/>
          <p:nvPr/>
        </p:nvGrpSpPr>
        <p:grpSpPr>
          <a:xfrm>
            <a:off x="844802" y="6867742"/>
            <a:ext cx="2065565" cy="1437158"/>
            <a:chOff x="0" y="-47625"/>
            <a:chExt cx="544017" cy="378511"/>
          </a:xfrm>
        </p:grpSpPr>
        <p:sp>
          <p:nvSpPr>
            <p:cNvPr id="567" name="Google Shape;567;p12"/>
            <p:cNvSpPr/>
            <p:nvPr/>
          </p:nvSpPr>
          <p:spPr>
            <a:xfrm>
              <a:off x="0" y="0"/>
              <a:ext cx="544017" cy="330886"/>
            </a:xfrm>
            <a:custGeom>
              <a:avLst/>
              <a:gdLst/>
              <a:ahLst/>
              <a:cxnLst/>
              <a:rect l="l" t="t" r="r" b="b"/>
              <a:pathLst>
                <a:path w="544017" h="330886" extrusionOk="0">
                  <a:moveTo>
                    <a:pt x="119939" y="0"/>
                  </a:moveTo>
                  <a:lnTo>
                    <a:pt x="424078" y="0"/>
                  </a:lnTo>
                  <a:cubicBezTo>
                    <a:pt x="455888" y="0"/>
                    <a:pt x="486395" y="12636"/>
                    <a:pt x="508888" y="35129"/>
                  </a:cubicBezTo>
                  <a:cubicBezTo>
                    <a:pt x="531381" y="57622"/>
                    <a:pt x="544017" y="88129"/>
                    <a:pt x="544017" y="119939"/>
                  </a:cubicBezTo>
                  <a:lnTo>
                    <a:pt x="544017" y="210947"/>
                  </a:lnTo>
                  <a:cubicBezTo>
                    <a:pt x="544017" y="242757"/>
                    <a:pt x="531381" y="273264"/>
                    <a:pt x="508888" y="295756"/>
                  </a:cubicBezTo>
                  <a:cubicBezTo>
                    <a:pt x="486395" y="318249"/>
                    <a:pt x="455888" y="330886"/>
                    <a:pt x="424078" y="330886"/>
                  </a:cubicBezTo>
                  <a:lnTo>
                    <a:pt x="119939" y="330886"/>
                  </a:lnTo>
                  <a:cubicBezTo>
                    <a:pt x="88129" y="330886"/>
                    <a:pt x="57622" y="318249"/>
                    <a:pt x="35129" y="295756"/>
                  </a:cubicBezTo>
                  <a:cubicBezTo>
                    <a:pt x="12636" y="273264"/>
                    <a:pt x="0" y="242757"/>
                    <a:pt x="0" y="210947"/>
                  </a:cubicBezTo>
                  <a:lnTo>
                    <a:pt x="0" y="119939"/>
                  </a:lnTo>
                  <a:cubicBezTo>
                    <a:pt x="0" y="88129"/>
                    <a:pt x="12636" y="57622"/>
                    <a:pt x="35129" y="35129"/>
                  </a:cubicBezTo>
                  <a:cubicBezTo>
                    <a:pt x="57622" y="12636"/>
                    <a:pt x="88129" y="0"/>
                    <a:pt x="119939"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2"/>
            <p:cNvSpPr txBox="1"/>
            <p:nvPr/>
          </p:nvSpPr>
          <p:spPr>
            <a:xfrm>
              <a:off x="0" y="-47625"/>
              <a:ext cx="544017" cy="378511"/>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69" name="Google Shape;569;p12"/>
          <p:cNvGrpSpPr/>
          <p:nvPr/>
        </p:nvGrpSpPr>
        <p:grpSpPr>
          <a:xfrm>
            <a:off x="954377" y="6691674"/>
            <a:ext cx="2065565" cy="1437158"/>
            <a:chOff x="0" y="-47625"/>
            <a:chExt cx="544017" cy="378511"/>
          </a:xfrm>
        </p:grpSpPr>
        <p:sp>
          <p:nvSpPr>
            <p:cNvPr id="570" name="Google Shape;570;p12"/>
            <p:cNvSpPr/>
            <p:nvPr/>
          </p:nvSpPr>
          <p:spPr>
            <a:xfrm>
              <a:off x="0" y="0"/>
              <a:ext cx="544017" cy="330886"/>
            </a:xfrm>
            <a:custGeom>
              <a:avLst/>
              <a:gdLst/>
              <a:ahLst/>
              <a:cxnLst/>
              <a:rect l="l" t="t" r="r" b="b"/>
              <a:pathLst>
                <a:path w="544017" h="330886" extrusionOk="0">
                  <a:moveTo>
                    <a:pt x="119939" y="0"/>
                  </a:moveTo>
                  <a:lnTo>
                    <a:pt x="424078" y="0"/>
                  </a:lnTo>
                  <a:cubicBezTo>
                    <a:pt x="455888" y="0"/>
                    <a:pt x="486395" y="12636"/>
                    <a:pt x="508888" y="35129"/>
                  </a:cubicBezTo>
                  <a:cubicBezTo>
                    <a:pt x="531381" y="57622"/>
                    <a:pt x="544017" y="88129"/>
                    <a:pt x="544017" y="119939"/>
                  </a:cubicBezTo>
                  <a:lnTo>
                    <a:pt x="544017" y="210947"/>
                  </a:lnTo>
                  <a:cubicBezTo>
                    <a:pt x="544017" y="242757"/>
                    <a:pt x="531381" y="273264"/>
                    <a:pt x="508888" y="295756"/>
                  </a:cubicBezTo>
                  <a:cubicBezTo>
                    <a:pt x="486395" y="318249"/>
                    <a:pt x="455888" y="330886"/>
                    <a:pt x="424078" y="330886"/>
                  </a:cubicBezTo>
                  <a:lnTo>
                    <a:pt x="119939" y="330886"/>
                  </a:lnTo>
                  <a:cubicBezTo>
                    <a:pt x="88129" y="330886"/>
                    <a:pt x="57622" y="318249"/>
                    <a:pt x="35129" y="295756"/>
                  </a:cubicBezTo>
                  <a:cubicBezTo>
                    <a:pt x="12636" y="273264"/>
                    <a:pt x="0" y="242757"/>
                    <a:pt x="0" y="210947"/>
                  </a:cubicBezTo>
                  <a:lnTo>
                    <a:pt x="0" y="119939"/>
                  </a:lnTo>
                  <a:cubicBezTo>
                    <a:pt x="0" y="88129"/>
                    <a:pt x="12636" y="57622"/>
                    <a:pt x="35129" y="35129"/>
                  </a:cubicBezTo>
                  <a:cubicBezTo>
                    <a:pt x="57622" y="12636"/>
                    <a:pt x="88129" y="0"/>
                    <a:pt x="119939"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2"/>
            <p:cNvSpPr txBox="1"/>
            <p:nvPr/>
          </p:nvSpPr>
          <p:spPr>
            <a:xfrm>
              <a:off x="0" y="-47625"/>
              <a:ext cx="544017" cy="378511"/>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72" name="Google Shape;572;p12"/>
          <p:cNvGrpSpPr/>
          <p:nvPr/>
        </p:nvGrpSpPr>
        <p:grpSpPr>
          <a:xfrm>
            <a:off x="11999777" y="8705085"/>
            <a:ext cx="5851054" cy="1309820"/>
            <a:chOff x="0" y="0"/>
            <a:chExt cx="7801405" cy="1746426"/>
          </a:xfrm>
        </p:grpSpPr>
        <p:grpSp>
          <p:nvGrpSpPr>
            <p:cNvPr id="573" name="Google Shape;573;p12"/>
            <p:cNvGrpSpPr/>
            <p:nvPr/>
          </p:nvGrpSpPr>
          <p:grpSpPr>
            <a:xfrm rot="10800000">
              <a:off x="5628042" y="1226060"/>
              <a:ext cx="2173363" cy="520366"/>
              <a:chOff x="0" y="-47625"/>
              <a:chExt cx="429306" cy="102789"/>
            </a:xfrm>
          </p:grpSpPr>
          <p:sp>
            <p:nvSpPr>
              <p:cNvPr id="574" name="Google Shape;574;p12"/>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2"/>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76" name="Google Shape;576;p12"/>
            <p:cNvGrpSpPr/>
            <p:nvPr/>
          </p:nvGrpSpPr>
          <p:grpSpPr>
            <a:xfrm rot="10800000">
              <a:off x="3056328" y="1226060"/>
              <a:ext cx="2173363" cy="520366"/>
              <a:chOff x="0" y="-47625"/>
              <a:chExt cx="429306" cy="102789"/>
            </a:xfrm>
          </p:grpSpPr>
          <p:sp>
            <p:nvSpPr>
              <p:cNvPr id="577" name="Google Shape;577;p12"/>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2"/>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79" name="Google Shape;579;p12"/>
            <p:cNvGrpSpPr/>
            <p:nvPr/>
          </p:nvGrpSpPr>
          <p:grpSpPr>
            <a:xfrm rot="10800000">
              <a:off x="4282709" y="409897"/>
              <a:ext cx="2173363" cy="520366"/>
              <a:chOff x="0" y="-47625"/>
              <a:chExt cx="429306" cy="102789"/>
            </a:xfrm>
          </p:grpSpPr>
          <p:sp>
            <p:nvSpPr>
              <p:cNvPr id="580" name="Google Shape;580;p12"/>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2"/>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82" name="Google Shape;582;p12"/>
            <p:cNvGrpSpPr/>
            <p:nvPr/>
          </p:nvGrpSpPr>
          <p:grpSpPr>
            <a:xfrm rot="10800000">
              <a:off x="1969647" y="421320"/>
              <a:ext cx="2173363" cy="520366"/>
              <a:chOff x="0" y="-47625"/>
              <a:chExt cx="429306" cy="102789"/>
            </a:xfrm>
          </p:grpSpPr>
          <p:sp>
            <p:nvSpPr>
              <p:cNvPr id="583" name="Google Shape;583;p12"/>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2"/>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85" name="Google Shape;585;p12"/>
            <p:cNvGrpSpPr/>
            <p:nvPr/>
          </p:nvGrpSpPr>
          <p:grpSpPr>
            <a:xfrm rot="10800000">
              <a:off x="1295725" y="1226060"/>
              <a:ext cx="1191036" cy="520366"/>
              <a:chOff x="0" y="-47625"/>
              <a:chExt cx="235266" cy="102789"/>
            </a:xfrm>
          </p:grpSpPr>
          <p:sp>
            <p:nvSpPr>
              <p:cNvPr id="586" name="Google Shape;586;p12"/>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2"/>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88" name="Google Shape;588;p12"/>
            <p:cNvGrpSpPr/>
            <p:nvPr/>
          </p:nvGrpSpPr>
          <p:grpSpPr>
            <a:xfrm rot="10800000">
              <a:off x="0" y="421320"/>
              <a:ext cx="1191036" cy="520366"/>
              <a:chOff x="0" y="-47625"/>
              <a:chExt cx="235266" cy="102789"/>
            </a:xfrm>
          </p:grpSpPr>
          <p:sp>
            <p:nvSpPr>
              <p:cNvPr id="589" name="Google Shape;589;p12"/>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2"/>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91" name="Google Shape;591;p12"/>
            <p:cNvGrpSpPr/>
            <p:nvPr/>
          </p:nvGrpSpPr>
          <p:grpSpPr>
            <a:xfrm rot="10800000">
              <a:off x="6598946" y="421320"/>
              <a:ext cx="1202459" cy="497523"/>
              <a:chOff x="0" y="-47625"/>
              <a:chExt cx="237523" cy="98276"/>
            </a:xfrm>
          </p:grpSpPr>
          <p:sp>
            <p:nvSpPr>
              <p:cNvPr id="592" name="Google Shape;592;p12"/>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2"/>
              <p:cNvSpPr txBox="1"/>
              <p:nvPr/>
            </p:nvSpPr>
            <p:spPr>
              <a:xfrm>
                <a:off x="0" y="-47625"/>
                <a:ext cx="237523" cy="98276"/>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94" name="Google Shape;594;p12"/>
            <p:cNvGrpSpPr/>
            <p:nvPr/>
          </p:nvGrpSpPr>
          <p:grpSpPr>
            <a:xfrm rot="10800000">
              <a:off x="3423955" y="819795"/>
              <a:ext cx="4377449" cy="520366"/>
              <a:chOff x="0" y="-47625"/>
              <a:chExt cx="864681" cy="102789"/>
            </a:xfrm>
          </p:grpSpPr>
          <p:sp>
            <p:nvSpPr>
              <p:cNvPr id="595" name="Google Shape;595;p12"/>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2"/>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97" name="Google Shape;597;p12"/>
            <p:cNvGrpSpPr/>
            <p:nvPr/>
          </p:nvGrpSpPr>
          <p:grpSpPr>
            <a:xfrm rot="10800000">
              <a:off x="3423955" y="0"/>
              <a:ext cx="4377449" cy="520366"/>
              <a:chOff x="0" y="-47625"/>
              <a:chExt cx="864681" cy="102789"/>
            </a:xfrm>
          </p:grpSpPr>
          <p:sp>
            <p:nvSpPr>
              <p:cNvPr id="598" name="Google Shape;598;p12"/>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F3D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2"/>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600" name="Google Shape;600;p12"/>
          <p:cNvSpPr txBox="1"/>
          <p:nvPr/>
        </p:nvSpPr>
        <p:spPr>
          <a:xfrm>
            <a:off x="3508643" y="3917194"/>
            <a:ext cx="9568728" cy="1101135"/>
          </a:xfrm>
          <a:prstGeom prst="rect">
            <a:avLst/>
          </a:prstGeom>
          <a:noFill/>
          <a:ln>
            <a:noFill/>
          </a:ln>
        </p:spPr>
        <p:txBody>
          <a:bodyPr spcFirstLastPara="1" wrap="square" lIns="0" tIns="0" rIns="0" bIns="0" anchor="t" anchorCtr="0">
            <a:spAutoFit/>
          </a:bodyPr>
          <a:lstStyle/>
          <a:p>
            <a:pPr marL="0" marR="0" lvl="0" indent="0" algn="l" rtl="0">
              <a:lnSpc>
                <a:spcPct val="119989"/>
              </a:lnSpc>
              <a:spcBef>
                <a:spcPts val="0"/>
              </a:spcBef>
              <a:spcAft>
                <a:spcPts val="0"/>
              </a:spcAft>
              <a:buNone/>
            </a:pPr>
            <a:r>
              <a:rPr lang="en-US" sz="5963" dirty="0">
                <a:solidFill>
                  <a:srgbClr val="393A3F"/>
                </a:solidFill>
                <a:latin typeface="Anton"/>
                <a:sym typeface="Anton"/>
              </a:rPr>
              <a:t>WHAT IS RUNTIME COMPLEXITY  </a:t>
            </a:r>
            <a:endParaRPr dirty="0"/>
          </a:p>
        </p:txBody>
      </p:sp>
      <p:sp>
        <p:nvSpPr>
          <p:cNvPr id="602" name="Google Shape;602;p12"/>
          <p:cNvSpPr txBox="1"/>
          <p:nvPr/>
        </p:nvSpPr>
        <p:spPr>
          <a:xfrm>
            <a:off x="3508643" y="5570752"/>
            <a:ext cx="12181300" cy="1101135"/>
          </a:xfrm>
          <a:prstGeom prst="rect">
            <a:avLst/>
          </a:prstGeom>
          <a:noFill/>
          <a:ln>
            <a:noFill/>
          </a:ln>
        </p:spPr>
        <p:txBody>
          <a:bodyPr spcFirstLastPara="1" wrap="square" lIns="0" tIns="0" rIns="0" bIns="0" anchor="t" anchorCtr="0">
            <a:spAutoFit/>
          </a:bodyPr>
          <a:lstStyle/>
          <a:p>
            <a:pPr marL="0" marR="0" lvl="0" indent="0" algn="l" rtl="0">
              <a:lnSpc>
                <a:spcPct val="119989"/>
              </a:lnSpc>
              <a:spcBef>
                <a:spcPts val="0"/>
              </a:spcBef>
              <a:spcAft>
                <a:spcPts val="0"/>
              </a:spcAft>
              <a:buNone/>
            </a:pPr>
            <a:r>
              <a:rPr lang="en-US" sz="5963" dirty="0">
                <a:solidFill>
                  <a:srgbClr val="393A3F"/>
                </a:solidFill>
                <a:latin typeface="Anton"/>
                <a:sym typeface="Anton"/>
              </a:rPr>
              <a:t>HOW TO CALCULATE RUNTIME COMPLEXITY </a:t>
            </a:r>
            <a:endParaRPr dirty="0"/>
          </a:p>
        </p:txBody>
      </p:sp>
      <p:sp>
        <p:nvSpPr>
          <p:cNvPr id="604" name="Google Shape;604;p12"/>
          <p:cNvSpPr txBox="1"/>
          <p:nvPr/>
        </p:nvSpPr>
        <p:spPr>
          <a:xfrm>
            <a:off x="890224" y="907938"/>
            <a:ext cx="12446871" cy="190497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2500" b="0" i="0" u="none" strike="noStrike" cap="none">
                <a:solidFill>
                  <a:srgbClr val="393A3F"/>
                </a:solidFill>
                <a:latin typeface="Anton"/>
                <a:ea typeface="Anton"/>
                <a:cs typeface="Anton"/>
                <a:sym typeface="Anton"/>
              </a:rPr>
              <a:t>TABLE OF CONTENTS</a:t>
            </a:r>
            <a:endParaRPr/>
          </a:p>
        </p:txBody>
      </p:sp>
      <p:sp>
        <p:nvSpPr>
          <p:cNvPr id="605" name="Google Shape;605;p12"/>
          <p:cNvSpPr txBox="1"/>
          <p:nvPr/>
        </p:nvSpPr>
        <p:spPr>
          <a:xfrm>
            <a:off x="1534081" y="3617752"/>
            <a:ext cx="1485861" cy="1204287"/>
          </a:xfrm>
          <a:prstGeom prst="rect">
            <a:avLst/>
          </a:prstGeom>
          <a:noFill/>
          <a:ln>
            <a:noFill/>
          </a:ln>
        </p:spPr>
        <p:txBody>
          <a:bodyPr spcFirstLastPara="1" wrap="square" lIns="0" tIns="0" rIns="0" bIns="0" anchor="t" anchorCtr="0">
            <a:spAutoFit/>
          </a:bodyPr>
          <a:lstStyle/>
          <a:p>
            <a:pPr marL="0" marR="0" lvl="0" indent="0" algn="l" rtl="0">
              <a:lnSpc>
                <a:spcPct val="120005"/>
              </a:lnSpc>
              <a:spcBef>
                <a:spcPts val="0"/>
              </a:spcBef>
              <a:spcAft>
                <a:spcPts val="0"/>
              </a:spcAft>
              <a:buNone/>
            </a:pPr>
            <a:r>
              <a:rPr lang="en-US" sz="7873" b="0" i="0" u="none" strike="noStrike" cap="none">
                <a:solidFill>
                  <a:srgbClr val="FFFFFF"/>
                </a:solidFill>
                <a:latin typeface="Anton"/>
                <a:ea typeface="Anton"/>
                <a:cs typeface="Anton"/>
                <a:sym typeface="Anton"/>
              </a:rPr>
              <a:t>01</a:t>
            </a:r>
            <a:endParaRPr/>
          </a:p>
        </p:txBody>
      </p:sp>
      <p:sp>
        <p:nvSpPr>
          <p:cNvPr id="607" name="Google Shape;607;p12"/>
          <p:cNvSpPr txBox="1"/>
          <p:nvPr/>
        </p:nvSpPr>
        <p:spPr>
          <a:xfrm>
            <a:off x="1534081" y="5240202"/>
            <a:ext cx="1485861" cy="1204287"/>
          </a:xfrm>
          <a:prstGeom prst="rect">
            <a:avLst/>
          </a:prstGeom>
          <a:noFill/>
          <a:ln>
            <a:noFill/>
          </a:ln>
        </p:spPr>
        <p:txBody>
          <a:bodyPr spcFirstLastPara="1" wrap="square" lIns="0" tIns="0" rIns="0" bIns="0" anchor="t" anchorCtr="0">
            <a:spAutoFit/>
          </a:bodyPr>
          <a:lstStyle/>
          <a:p>
            <a:pPr marL="0" marR="0" lvl="0" indent="0" algn="l" rtl="0">
              <a:lnSpc>
                <a:spcPct val="120005"/>
              </a:lnSpc>
              <a:spcBef>
                <a:spcPts val="0"/>
              </a:spcBef>
              <a:spcAft>
                <a:spcPts val="0"/>
              </a:spcAft>
              <a:buNone/>
            </a:pPr>
            <a:r>
              <a:rPr lang="en-US" sz="7873" b="0" i="0" u="none" strike="noStrike" cap="none">
                <a:solidFill>
                  <a:srgbClr val="FFFFFF"/>
                </a:solidFill>
                <a:latin typeface="Anton"/>
                <a:ea typeface="Anton"/>
                <a:cs typeface="Anton"/>
                <a:sym typeface="Anton"/>
              </a:rPr>
              <a:t>02</a:t>
            </a:r>
            <a:endParaRPr/>
          </a:p>
        </p:txBody>
      </p:sp>
      <p:sp>
        <p:nvSpPr>
          <p:cNvPr id="609" name="Google Shape;609;p12"/>
          <p:cNvSpPr txBox="1"/>
          <p:nvPr/>
        </p:nvSpPr>
        <p:spPr>
          <a:xfrm>
            <a:off x="3508643" y="7224311"/>
            <a:ext cx="5795014" cy="1101135"/>
          </a:xfrm>
          <a:prstGeom prst="rect">
            <a:avLst/>
          </a:prstGeom>
          <a:noFill/>
          <a:ln>
            <a:noFill/>
          </a:ln>
        </p:spPr>
        <p:txBody>
          <a:bodyPr spcFirstLastPara="1" wrap="square" lIns="0" tIns="0" rIns="0" bIns="0" anchor="t" anchorCtr="0">
            <a:spAutoFit/>
          </a:bodyPr>
          <a:lstStyle/>
          <a:p>
            <a:pPr marL="0" marR="0" lvl="0" indent="0" algn="l" rtl="0">
              <a:lnSpc>
                <a:spcPct val="119989"/>
              </a:lnSpc>
              <a:spcBef>
                <a:spcPts val="0"/>
              </a:spcBef>
              <a:spcAft>
                <a:spcPts val="0"/>
              </a:spcAft>
              <a:buNone/>
            </a:pPr>
            <a:r>
              <a:rPr lang="en-US" sz="5963" dirty="0">
                <a:solidFill>
                  <a:srgbClr val="393A3F"/>
                </a:solidFill>
                <a:latin typeface="Anton"/>
                <a:sym typeface="Anton"/>
              </a:rPr>
              <a:t>2 TYPES OF SREACH </a:t>
            </a:r>
            <a:endParaRPr dirty="0"/>
          </a:p>
        </p:txBody>
      </p:sp>
      <p:sp>
        <p:nvSpPr>
          <p:cNvPr id="610" name="Google Shape;610;p12"/>
          <p:cNvSpPr txBox="1"/>
          <p:nvPr/>
        </p:nvSpPr>
        <p:spPr>
          <a:xfrm>
            <a:off x="1534081" y="6924869"/>
            <a:ext cx="1485861" cy="1204287"/>
          </a:xfrm>
          <a:prstGeom prst="rect">
            <a:avLst/>
          </a:prstGeom>
          <a:noFill/>
          <a:ln>
            <a:noFill/>
          </a:ln>
        </p:spPr>
        <p:txBody>
          <a:bodyPr spcFirstLastPara="1" wrap="square" lIns="0" tIns="0" rIns="0" bIns="0" anchor="t" anchorCtr="0">
            <a:spAutoFit/>
          </a:bodyPr>
          <a:lstStyle/>
          <a:p>
            <a:pPr marL="0" marR="0" lvl="0" indent="0" algn="l" rtl="0">
              <a:lnSpc>
                <a:spcPct val="120005"/>
              </a:lnSpc>
              <a:spcBef>
                <a:spcPts val="0"/>
              </a:spcBef>
              <a:spcAft>
                <a:spcPts val="0"/>
              </a:spcAft>
              <a:buNone/>
            </a:pPr>
            <a:r>
              <a:rPr lang="en-US" sz="7873" b="0" i="0" u="none" strike="noStrike" cap="none">
                <a:solidFill>
                  <a:srgbClr val="FFFFFF"/>
                </a:solidFill>
                <a:latin typeface="Anton"/>
                <a:ea typeface="Anton"/>
                <a:cs typeface="Anton"/>
                <a:sym typeface="Anton"/>
              </a:rPr>
              <a:t>03</a:t>
            </a:r>
            <a:endParaRPr/>
          </a:p>
        </p:txBody>
      </p:sp>
      <p:grpSp>
        <p:nvGrpSpPr>
          <p:cNvPr id="611" name="Google Shape;611;p12"/>
          <p:cNvGrpSpPr/>
          <p:nvPr/>
        </p:nvGrpSpPr>
        <p:grpSpPr>
          <a:xfrm rot="2821008">
            <a:off x="16959926" y="165868"/>
            <a:ext cx="1057412" cy="1194325"/>
            <a:chOff x="-95788" y="-89271"/>
            <a:chExt cx="1409883" cy="1592433"/>
          </a:xfrm>
        </p:grpSpPr>
        <p:grpSp>
          <p:nvGrpSpPr>
            <p:cNvPr id="612" name="Google Shape;612;p12"/>
            <p:cNvGrpSpPr/>
            <p:nvPr/>
          </p:nvGrpSpPr>
          <p:grpSpPr>
            <a:xfrm rot="-2821008">
              <a:off x="134749" y="283003"/>
              <a:ext cx="943438" cy="1040647"/>
              <a:chOff x="0" y="-47625"/>
              <a:chExt cx="343153" cy="378511"/>
            </a:xfrm>
          </p:grpSpPr>
          <p:sp>
            <p:nvSpPr>
              <p:cNvPr id="613" name="Google Shape;613;p12"/>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2"/>
              <p:cNvSpPr txBox="1"/>
              <p:nvPr/>
            </p:nvSpPr>
            <p:spPr>
              <a:xfrm>
                <a:off x="0" y="-47625"/>
                <a:ext cx="343153" cy="378511"/>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15" name="Google Shape;615;p12"/>
            <p:cNvGrpSpPr/>
            <p:nvPr/>
          </p:nvGrpSpPr>
          <p:grpSpPr>
            <a:xfrm rot="-2821008">
              <a:off x="140122" y="90242"/>
              <a:ext cx="943438" cy="1040647"/>
              <a:chOff x="0" y="-47625"/>
              <a:chExt cx="343153" cy="378511"/>
            </a:xfrm>
          </p:grpSpPr>
          <p:sp>
            <p:nvSpPr>
              <p:cNvPr id="616" name="Google Shape;616;p12"/>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2"/>
              <p:cNvSpPr txBox="1"/>
              <p:nvPr/>
            </p:nvSpPr>
            <p:spPr>
              <a:xfrm>
                <a:off x="0" y="-47625"/>
                <a:ext cx="343153" cy="378511"/>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18" name="Google Shape;618;p12"/>
            <p:cNvGrpSpPr/>
            <p:nvPr/>
          </p:nvGrpSpPr>
          <p:grpSpPr>
            <a:xfrm>
              <a:off x="625032" y="253446"/>
              <a:ext cx="69946" cy="699445"/>
              <a:chOff x="0" y="-47625"/>
              <a:chExt cx="31856" cy="318558"/>
            </a:xfrm>
          </p:grpSpPr>
          <p:sp>
            <p:nvSpPr>
              <p:cNvPr id="619" name="Google Shape;619;p12"/>
              <p:cNvSpPr/>
              <p:nvPr/>
            </p:nvSpPr>
            <p:spPr>
              <a:xfrm>
                <a:off x="0" y="0"/>
                <a:ext cx="31856" cy="270933"/>
              </a:xfrm>
              <a:custGeom>
                <a:avLst/>
                <a:gdLst/>
                <a:ahLst/>
                <a:cxnLst/>
                <a:rect l="l" t="t" r="r" b="b"/>
                <a:pathLst>
                  <a:path w="31856" h="270933" extrusionOk="0">
                    <a:moveTo>
                      <a:pt x="15928" y="0"/>
                    </a:moveTo>
                    <a:lnTo>
                      <a:pt x="15928" y="0"/>
                    </a:lnTo>
                    <a:cubicBezTo>
                      <a:pt x="20153" y="0"/>
                      <a:pt x="24204" y="1678"/>
                      <a:pt x="27191" y="4665"/>
                    </a:cubicBezTo>
                    <a:cubicBezTo>
                      <a:pt x="30178" y="7652"/>
                      <a:pt x="31856" y="11704"/>
                      <a:pt x="31856" y="15928"/>
                    </a:cubicBezTo>
                    <a:lnTo>
                      <a:pt x="31856" y="255005"/>
                    </a:lnTo>
                    <a:cubicBezTo>
                      <a:pt x="31856" y="259230"/>
                      <a:pt x="30178" y="263281"/>
                      <a:pt x="27191" y="266268"/>
                    </a:cubicBezTo>
                    <a:cubicBezTo>
                      <a:pt x="24204" y="269255"/>
                      <a:pt x="20153" y="270933"/>
                      <a:pt x="15928" y="270933"/>
                    </a:cubicBezTo>
                    <a:lnTo>
                      <a:pt x="15928" y="270933"/>
                    </a:lnTo>
                    <a:cubicBezTo>
                      <a:pt x="7131" y="270933"/>
                      <a:pt x="0" y="263802"/>
                      <a:pt x="0" y="255005"/>
                    </a:cubicBezTo>
                    <a:lnTo>
                      <a:pt x="0" y="15928"/>
                    </a:lnTo>
                    <a:cubicBezTo>
                      <a:pt x="0" y="7131"/>
                      <a:pt x="7131" y="0"/>
                      <a:pt x="15928"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2"/>
              <p:cNvSpPr txBox="1"/>
              <p:nvPr/>
            </p:nvSpPr>
            <p:spPr>
              <a:xfrm>
                <a:off x="0" y="-47625"/>
                <a:ext cx="31856" cy="318558"/>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21" name="Google Shape;621;p12"/>
            <p:cNvGrpSpPr/>
            <p:nvPr/>
          </p:nvGrpSpPr>
          <p:grpSpPr>
            <a:xfrm rot="5400000">
              <a:off x="676029" y="305730"/>
              <a:ext cx="72519" cy="699445"/>
              <a:chOff x="0" y="-47625"/>
              <a:chExt cx="33028" cy="318558"/>
            </a:xfrm>
          </p:grpSpPr>
          <p:sp>
            <p:nvSpPr>
              <p:cNvPr id="622" name="Google Shape;622;p12"/>
              <p:cNvSpPr/>
              <p:nvPr/>
            </p:nvSpPr>
            <p:spPr>
              <a:xfrm>
                <a:off x="0" y="0"/>
                <a:ext cx="33028" cy="270933"/>
              </a:xfrm>
              <a:custGeom>
                <a:avLst/>
                <a:gdLst/>
                <a:ahLst/>
                <a:cxnLst/>
                <a:rect l="l" t="t" r="r" b="b"/>
                <a:pathLst>
                  <a:path w="33028" h="270933" extrusionOk="0">
                    <a:moveTo>
                      <a:pt x="16514" y="0"/>
                    </a:moveTo>
                    <a:lnTo>
                      <a:pt x="16514" y="0"/>
                    </a:lnTo>
                    <a:cubicBezTo>
                      <a:pt x="25635" y="0"/>
                      <a:pt x="33028" y="7394"/>
                      <a:pt x="33028" y="16514"/>
                    </a:cubicBezTo>
                    <a:lnTo>
                      <a:pt x="33028" y="254419"/>
                    </a:lnTo>
                    <a:cubicBezTo>
                      <a:pt x="33028" y="258799"/>
                      <a:pt x="31288" y="262999"/>
                      <a:pt x="28191" y="266096"/>
                    </a:cubicBezTo>
                    <a:cubicBezTo>
                      <a:pt x="25094" y="269193"/>
                      <a:pt x="20894" y="270933"/>
                      <a:pt x="16514" y="270933"/>
                    </a:cubicBezTo>
                    <a:lnTo>
                      <a:pt x="16514" y="270933"/>
                    </a:lnTo>
                    <a:cubicBezTo>
                      <a:pt x="7394" y="270933"/>
                      <a:pt x="0" y="263540"/>
                      <a:pt x="0" y="254419"/>
                    </a:cubicBezTo>
                    <a:lnTo>
                      <a:pt x="0" y="16514"/>
                    </a:lnTo>
                    <a:cubicBezTo>
                      <a:pt x="0" y="12134"/>
                      <a:pt x="1740" y="7934"/>
                      <a:pt x="4837" y="4837"/>
                    </a:cubicBezTo>
                    <a:cubicBezTo>
                      <a:pt x="7934" y="1740"/>
                      <a:pt x="12134" y="0"/>
                      <a:pt x="16514"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2"/>
              <p:cNvSpPr txBox="1"/>
              <p:nvPr/>
            </p:nvSpPr>
            <p:spPr>
              <a:xfrm>
                <a:off x="0" y="-47625"/>
                <a:ext cx="33028" cy="318558"/>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624" name="Google Shape;624;p12"/>
          <p:cNvSpPr/>
          <p:nvPr/>
        </p:nvSpPr>
        <p:spPr>
          <a:xfrm>
            <a:off x="9692551" y="7638170"/>
            <a:ext cx="836443" cy="1333460"/>
          </a:xfrm>
          <a:custGeom>
            <a:avLst/>
            <a:gdLst/>
            <a:ahLst/>
            <a:cxnLst/>
            <a:rect l="l" t="t" r="r" b="b"/>
            <a:pathLst>
              <a:path w="836443" h="1333460" extrusionOk="0">
                <a:moveTo>
                  <a:pt x="0" y="0"/>
                </a:moveTo>
                <a:lnTo>
                  <a:pt x="836443" y="0"/>
                </a:lnTo>
                <a:lnTo>
                  <a:pt x="836443" y="1333460"/>
                </a:lnTo>
                <a:lnTo>
                  <a:pt x="0" y="1333460"/>
                </a:lnTo>
                <a:lnTo>
                  <a:pt x="0" y="0"/>
                </a:lnTo>
                <a:close/>
              </a:path>
            </a:pathLst>
          </a:custGeom>
          <a:blipFill rotWithShape="1">
            <a:blip r:embed="rId3">
              <a:alphaModFix/>
            </a:blip>
            <a:stretch>
              <a:fillRect/>
            </a:stretch>
          </a:blipFill>
          <a:ln>
            <a:noFill/>
          </a:ln>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EF8"/>
        </a:solidFill>
        <a:effectLst/>
      </p:bgPr>
    </p:bg>
    <p:spTree>
      <p:nvGrpSpPr>
        <p:cNvPr id="1" name="Shape 916"/>
        <p:cNvGrpSpPr/>
        <p:nvPr/>
      </p:nvGrpSpPr>
      <p:grpSpPr>
        <a:xfrm>
          <a:off x="0" y="0"/>
          <a:ext cx="0" cy="0"/>
          <a:chOff x="0" y="0"/>
          <a:chExt cx="0" cy="0"/>
        </a:xfrm>
      </p:grpSpPr>
      <p:grpSp>
        <p:nvGrpSpPr>
          <p:cNvPr id="917" name="Google Shape;917;p17"/>
          <p:cNvGrpSpPr/>
          <p:nvPr/>
        </p:nvGrpSpPr>
        <p:grpSpPr>
          <a:xfrm>
            <a:off x="393700" y="2072163"/>
            <a:ext cx="2065565" cy="1437158"/>
            <a:chOff x="0" y="-47625"/>
            <a:chExt cx="544017" cy="378511"/>
          </a:xfrm>
        </p:grpSpPr>
        <p:sp>
          <p:nvSpPr>
            <p:cNvPr id="918" name="Google Shape;918;p17"/>
            <p:cNvSpPr/>
            <p:nvPr/>
          </p:nvSpPr>
          <p:spPr>
            <a:xfrm>
              <a:off x="0" y="0"/>
              <a:ext cx="544017" cy="330886"/>
            </a:xfrm>
            <a:custGeom>
              <a:avLst/>
              <a:gdLst/>
              <a:ahLst/>
              <a:cxnLst/>
              <a:rect l="l" t="t" r="r" b="b"/>
              <a:pathLst>
                <a:path w="544017" h="330886" extrusionOk="0">
                  <a:moveTo>
                    <a:pt x="119939" y="0"/>
                  </a:moveTo>
                  <a:lnTo>
                    <a:pt x="424078" y="0"/>
                  </a:lnTo>
                  <a:cubicBezTo>
                    <a:pt x="455888" y="0"/>
                    <a:pt x="486395" y="12636"/>
                    <a:pt x="508888" y="35129"/>
                  </a:cubicBezTo>
                  <a:cubicBezTo>
                    <a:pt x="531381" y="57622"/>
                    <a:pt x="544017" y="88129"/>
                    <a:pt x="544017" y="119939"/>
                  </a:cubicBezTo>
                  <a:lnTo>
                    <a:pt x="544017" y="210947"/>
                  </a:lnTo>
                  <a:cubicBezTo>
                    <a:pt x="544017" y="242757"/>
                    <a:pt x="531381" y="273264"/>
                    <a:pt x="508888" y="295756"/>
                  </a:cubicBezTo>
                  <a:cubicBezTo>
                    <a:pt x="486395" y="318249"/>
                    <a:pt x="455888" y="330886"/>
                    <a:pt x="424078" y="330886"/>
                  </a:cubicBezTo>
                  <a:lnTo>
                    <a:pt x="119939" y="330886"/>
                  </a:lnTo>
                  <a:cubicBezTo>
                    <a:pt x="88129" y="330886"/>
                    <a:pt x="57622" y="318249"/>
                    <a:pt x="35129" y="295756"/>
                  </a:cubicBezTo>
                  <a:cubicBezTo>
                    <a:pt x="12636" y="273264"/>
                    <a:pt x="0" y="242757"/>
                    <a:pt x="0" y="210947"/>
                  </a:cubicBezTo>
                  <a:lnTo>
                    <a:pt x="0" y="119939"/>
                  </a:lnTo>
                  <a:cubicBezTo>
                    <a:pt x="0" y="88129"/>
                    <a:pt x="12636" y="57622"/>
                    <a:pt x="35129" y="35129"/>
                  </a:cubicBezTo>
                  <a:cubicBezTo>
                    <a:pt x="57622" y="12636"/>
                    <a:pt x="88129" y="0"/>
                    <a:pt x="119939"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7"/>
            <p:cNvSpPr txBox="1"/>
            <p:nvPr/>
          </p:nvSpPr>
          <p:spPr>
            <a:xfrm>
              <a:off x="0" y="-47625"/>
              <a:ext cx="544017" cy="378511"/>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20" name="Google Shape;920;p17"/>
          <p:cNvGrpSpPr/>
          <p:nvPr/>
        </p:nvGrpSpPr>
        <p:grpSpPr>
          <a:xfrm>
            <a:off x="579412" y="1899688"/>
            <a:ext cx="2065565" cy="1437158"/>
            <a:chOff x="0" y="-47625"/>
            <a:chExt cx="544017" cy="378511"/>
          </a:xfrm>
        </p:grpSpPr>
        <p:sp>
          <p:nvSpPr>
            <p:cNvPr id="921" name="Google Shape;921;p17"/>
            <p:cNvSpPr/>
            <p:nvPr/>
          </p:nvSpPr>
          <p:spPr>
            <a:xfrm>
              <a:off x="0" y="0"/>
              <a:ext cx="544017" cy="330886"/>
            </a:xfrm>
            <a:custGeom>
              <a:avLst/>
              <a:gdLst/>
              <a:ahLst/>
              <a:cxnLst/>
              <a:rect l="l" t="t" r="r" b="b"/>
              <a:pathLst>
                <a:path w="544017" h="330886" extrusionOk="0">
                  <a:moveTo>
                    <a:pt x="119939" y="0"/>
                  </a:moveTo>
                  <a:lnTo>
                    <a:pt x="424078" y="0"/>
                  </a:lnTo>
                  <a:cubicBezTo>
                    <a:pt x="455888" y="0"/>
                    <a:pt x="486395" y="12636"/>
                    <a:pt x="508888" y="35129"/>
                  </a:cubicBezTo>
                  <a:cubicBezTo>
                    <a:pt x="531381" y="57622"/>
                    <a:pt x="544017" y="88129"/>
                    <a:pt x="544017" y="119939"/>
                  </a:cubicBezTo>
                  <a:lnTo>
                    <a:pt x="544017" y="210947"/>
                  </a:lnTo>
                  <a:cubicBezTo>
                    <a:pt x="544017" y="242757"/>
                    <a:pt x="531381" y="273264"/>
                    <a:pt x="508888" y="295756"/>
                  </a:cubicBezTo>
                  <a:cubicBezTo>
                    <a:pt x="486395" y="318249"/>
                    <a:pt x="455888" y="330886"/>
                    <a:pt x="424078" y="330886"/>
                  </a:cubicBezTo>
                  <a:lnTo>
                    <a:pt x="119939" y="330886"/>
                  </a:lnTo>
                  <a:cubicBezTo>
                    <a:pt x="88129" y="330886"/>
                    <a:pt x="57622" y="318249"/>
                    <a:pt x="35129" y="295756"/>
                  </a:cubicBezTo>
                  <a:cubicBezTo>
                    <a:pt x="12636" y="273264"/>
                    <a:pt x="0" y="242757"/>
                    <a:pt x="0" y="210947"/>
                  </a:cubicBezTo>
                  <a:lnTo>
                    <a:pt x="0" y="119939"/>
                  </a:lnTo>
                  <a:cubicBezTo>
                    <a:pt x="0" y="88129"/>
                    <a:pt x="12636" y="57622"/>
                    <a:pt x="35129" y="35129"/>
                  </a:cubicBezTo>
                  <a:cubicBezTo>
                    <a:pt x="57622" y="12636"/>
                    <a:pt x="88129" y="0"/>
                    <a:pt x="119939"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7"/>
            <p:cNvSpPr txBox="1"/>
            <p:nvPr/>
          </p:nvSpPr>
          <p:spPr>
            <a:xfrm>
              <a:off x="0" y="-47625"/>
              <a:ext cx="544017" cy="378511"/>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23" name="Google Shape;923;p17"/>
          <p:cNvGrpSpPr/>
          <p:nvPr/>
        </p:nvGrpSpPr>
        <p:grpSpPr>
          <a:xfrm>
            <a:off x="417483" y="242356"/>
            <a:ext cx="5851053" cy="1309820"/>
            <a:chOff x="0" y="-241100"/>
            <a:chExt cx="7801404" cy="1746426"/>
          </a:xfrm>
        </p:grpSpPr>
        <p:grpSp>
          <p:nvGrpSpPr>
            <p:cNvPr id="924" name="Google Shape;924;p17"/>
            <p:cNvGrpSpPr/>
            <p:nvPr/>
          </p:nvGrpSpPr>
          <p:grpSpPr>
            <a:xfrm>
              <a:off x="0" y="-241100"/>
              <a:ext cx="2173363" cy="520366"/>
              <a:chOff x="0" y="-47625"/>
              <a:chExt cx="429306" cy="102789"/>
            </a:xfrm>
          </p:grpSpPr>
          <p:sp>
            <p:nvSpPr>
              <p:cNvPr id="925" name="Google Shape;925;p17"/>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7"/>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27" name="Google Shape;927;p17"/>
            <p:cNvGrpSpPr/>
            <p:nvPr/>
          </p:nvGrpSpPr>
          <p:grpSpPr>
            <a:xfrm>
              <a:off x="2571714" y="-241100"/>
              <a:ext cx="2173363" cy="520366"/>
              <a:chOff x="0" y="-47625"/>
              <a:chExt cx="429306" cy="102789"/>
            </a:xfrm>
          </p:grpSpPr>
          <p:sp>
            <p:nvSpPr>
              <p:cNvPr id="928" name="Google Shape;928;p17"/>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7"/>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30" name="Google Shape;930;p17"/>
            <p:cNvGrpSpPr/>
            <p:nvPr/>
          </p:nvGrpSpPr>
          <p:grpSpPr>
            <a:xfrm>
              <a:off x="1345333" y="575063"/>
              <a:ext cx="2173363" cy="520366"/>
              <a:chOff x="0" y="-47625"/>
              <a:chExt cx="429306" cy="102789"/>
            </a:xfrm>
          </p:grpSpPr>
          <p:sp>
            <p:nvSpPr>
              <p:cNvPr id="931" name="Google Shape;931;p17"/>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7"/>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33" name="Google Shape;933;p17"/>
            <p:cNvGrpSpPr/>
            <p:nvPr/>
          </p:nvGrpSpPr>
          <p:grpSpPr>
            <a:xfrm>
              <a:off x="3658396" y="563641"/>
              <a:ext cx="2173363" cy="520366"/>
              <a:chOff x="0" y="-47625"/>
              <a:chExt cx="429306" cy="102789"/>
            </a:xfrm>
          </p:grpSpPr>
          <p:sp>
            <p:nvSpPr>
              <p:cNvPr id="934" name="Google Shape;934;p17"/>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7"/>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36" name="Google Shape;936;p17"/>
            <p:cNvGrpSpPr/>
            <p:nvPr/>
          </p:nvGrpSpPr>
          <p:grpSpPr>
            <a:xfrm>
              <a:off x="5314643" y="-241100"/>
              <a:ext cx="1191036" cy="520366"/>
              <a:chOff x="0" y="-47625"/>
              <a:chExt cx="235266" cy="102789"/>
            </a:xfrm>
          </p:grpSpPr>
          <p:sp>
            <p:nvSpPr>
              <p:cNvPr id="937" name="Google Shape;937;p17"/>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7"/>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39" name="Google Shape;939;p17"/>
            <p:cNvGrpSpPr/>
            <p:nvPr/>
          </p:nvGrpSpPr>
          <p:grpSpPr>
            <a:xfrm>
              <a:off x="6610368" y="563641"/>
              <a:ext cx="1191036" cy="520366"/>
              <a:chOff x="0" y="-47625"/>
              <a:chExt cx="235266" cy="102789"/>
            </a:xfrm>
          </p:grpSpPr>
          <p:sp>
            <p:nvSpPr>
              <p:cNvPr id="940" name="Google Shape;940;p17"/>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7"/>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42" name="Google Shape;942;p17"/>
            <p:cNvGrpSpPr/>
            <p:nvPr/>
          </p:nvGrpSpPr>
          <p:grpSpPr>
            <a:xfrm>
              <a:off x="0" y="586483"/>
              <a:ext cx="1202459" cy="497523"/>
              <a:chOff x="0" y="-47625"/>
              <a:chExt cx="237523" cy="98276"/>
            </a:xfrm>
          </p:grpSpPr>
          <p:sp>
            <p:nvSpPr>
              <p:cNvPr id="943" name="Google Shape;943;p17"/>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7"/>
              <p:cNvSpPr txBox="1"/>
              <p:nvPr/>
            </p:nvSpPr>
            <p:spPr>
              <a:xfrm>
                <a:off x="0" y="-47625"/>
                <a:ext cx="237523" cy="98276"/>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45" name="Google Shape;945;p17"/>
            <p:cNvGrpSpPr/>
            <p:nvPr/>
          </p:nvGrpSpPr>
          <p:grpSpPr>
            <a:xfrm>
              <a:off x="0" y="165166"/>
              <a:ext cx="4377449" cy="520366"/>
              <a:chOff x="0" y="-47625"/>
              <a:chExt cx="864681" cy="102789"/>
            </a:xfrm>
          </p:grpSpPr>
          <p:sp>
            <p:nvSpPr>
              <p:cNvPr id="946" name="Google Shape;946;p17"/>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7"/>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48" name="Google Shape;948;p17"/>
            <p:cNvGrpSpPr/>
            <p:nvPr/>
          </p:nvGrpSpPr>
          <p:grpSpPr>
            <a:xfrm>
              <a:off x="0" y="984960"/>
              <a:ext cx="4377449" cy="520366"/>
              <a:chOff x="0" y="-47625"/>
              <a:chExt cx="864681" cy="102789"/>
            </a:xfrm>
          </p:grpSpPr>
          <p:sp>
            <p:nvSpPr>
              <p:cNvPr id="949" name="Google Shape;949;p17"/>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7"/>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951" name="Google Shape;951;p17"/>
          <p:cNvGrpSpPr/>
          <p:nvPr/>
        </p:nvGrpSpPr>
        <p:grpSpPr>
          <a:xfrm>
            <a:off x="11999777" y="8693803"/>
            <a:ext cx="5851054" cy="1309820"/>
            <a:chOff x="0" y="0"/>
            <a:chExt cx="7801405" cy="1746426"/>
          </a:xfrm>
        </p:grpSpPr>
        <p:grpSp>
          <p:nvGrpSpPr>
            <p:cNvPr id="952" name="Google Shape;952;p17"/>
            <p:cNvGrpSpPr/>
            <p:nvPr/>
          </p:nvGrpSpPr>
          <p:grpSpPr>
            <a:xfrm rot="10800000">
              <a:off x="5628042" y="1226060"/>
              <a:ext cx="2173363" cy="520366"/>
              <a:chOff x="0" y="-47625"/>
              <a:chExt cx="429306" cy="102789"/>
            </a:xfrm>
          </p:grpSpPr>
          <p:sp>
            <p:nvSpPr>
              <p:cNvPr id="953" name="Google Shape;953;p17"/>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7"/>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55" name="Google Shape;955;p17"/>
            <p:cNvGrpSpPr/>
            <p:nvPr/>
          </p:nvGrpSpPr>
          <p:grpSpPr>
            <a:xfrm rot="10800000">
              <a:off x="3056328" y="1226060"/>
              <a:ext cx="2173363" cy="520366"/>
              <a:chOff x="0" y="-47625"/>
              <a:chExt cx="429306" cy="102789"/>
            </a:xfrm>
          </p:grpSpPr>
          <p:sp>
            <p:nvSpPr>
              <p:cNvPr id="956" name="Google Shape;956;p17"/>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7"/>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58" name="Google Shape;958;p17"/>
            <p:cNvGrpSpPr/>
            <p:nvPr/>
          </p:nvGrpSpPr>
          <p:grpSpPr>
            <a:xfrm rot="10800000">
              <a:off x="4282709" y="409897"/>
              <a:ext cx="2173363" cy="520366"/>
              <a:chOff x="0" y="-47625"/>
              <a:chExt cx="429306" cy="102789"/>
            </a:xfrm>
          </p:grpSpPr>
          <p:sp>
            <p:nvSpPr>
              <p:cNvPr id="959" name="Google Shape;959;p17"/>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7"/>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61" name="Google Shape;961;p17"/>
            <p:cNvGrpSpPr/>
            <p:nvPr/>
          </p:nvGrpSpPr>
          <p:grpSpPr>
            <a:xfrm rot="10800000">
              <a:off x="1969647" y="421320"/>
              <a:ext cx="2173363" cy="520366"/>
              <a:chOff x="0" y="-47625"/>
              <a:chExt cx="429306" cy="102789"/>
            </a:xfrm>
          </p:grpSpPr>
          <p:sp>
            <p:nvSpPr>
              <p:cNvPr id="962" name="Google Shape;962;p17"/>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7"/>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64" name="Google Shape;964;p17"/>
            <p:cNvGrpSpPr/>
            <p:nvPr/>
          </p:nvGrpSpPr>
          <p:grpSpPr>
            <a:xfrm rot="10800000">
              <a:off x="1295725" y="1226060"/>
              <a:ext cx="1191036" cy="520366"/>
              <a:chOff x="0" y="-47625"/>
              <a:chExt cx="235266" cy="102789"/>
            </a:xfrm>
          </p:grpSpPr>
          <p:sp>
            <p:nvSpPr>
              <p:cNvPr id="965" name="Google Shape;965;p17"/>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7"/>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67" name="Google Shape;967;p17"/>
            <p:cNvGrpSpPr/>
            <p:nvPr/>
          </p:nvGrpSpPr>
          <p:grpSpPr>
            <a:xfrm rot="10800000">
              <a:off x="0" y="421320"/>
              <a:ext cx="1191036" cy="520366"/>
              <a:chOff x="0" y="-47625"/>
              <a:chExt cx="235266" cy="102789"/>
            </a:xfrm>
          </p:grpSpPr>
          <p:sp>
            <p:nvSpPr>
              <p:cNvPr id="968" name="Google Shape;968;p17"/>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7"/>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70" name="Google Shape;970;p17"/>
            <p:cNvGrpSpPr/>
            <p:nvPr/>
          </p:nvGrpSpPr>
          <p:grpSpPr>
            <a:xfrm rot="10800000">
              <a:off x="6598946" y="421320"/>
              <a:ext cx="1202459" cy="497523"/>
              <a:chOff x="0" y="-47625"/>
              <a:chExt cx="237523" cy="98276"/>
            </a:xfrm>
          </p:grpSpPr>
          <p:sp>
            <p:nvSpPr>
              <p:cNvPr id="971" name="Google Shape;971;p17"/>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7"/>
              <p:cNvSpPr txBox="1"/>
              <p:nvPr/>
            </p:nvSpPr>
            <p:spPr>
              <a:xfrm>
                <a:off x="0" y="-47625"/>
                <a:ext cx="237523" cy="98276"/>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73" name="Google Shape;973;p17"/>
            <p:cNvGrpSpPr/>
            <p:nvPr/>
          </p:nvGrpSpPr>
          <p:grpSpPr>
            <a:xfrm rot="10800000">
              <a:off x="3423955" y="819795"/>
              <a:ext cx="4377449" cy="520366"/>
              <a:chOff x="0" y="-47625"/>
              <a:chExt cx="864681" cy="102789"/>
            </a:xfrm>
          </p:grpSpPr>
          <p:sp>
            <p:nvSpPr>
              <p:cNvPr id="974" name="Google Shape;974;p17"/>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7"/>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76" name="Google Shape;976;p17"/>
            <p:cNvGrpSpPr/>
            <p:nvPr/>
          </p:nvGrpSpPr>
          <p:grpSpPr>
            <a:xfrm rot="10800000">
              <a:off x="3423955" y="0"/>
              <a:ext cx="4377449" cy="520366"/>
              <a:chOff x="0" y="-47625"/>
              <a:chExt cx="864681" cy="102789"/>
            </a:xfrm>
          </p:grpSpPr>
          <p:sp>
            <p:nvSpPr>
              <p:cNvPr id="977" name="Google Shape;977;p17"/>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F3D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7"/>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979" name="Google Shape;979;p17"/>
          <p:cNvGrpSpPr/>
          <p:nvPr/>
        </p:nvGrpSpPr>
        <p:grpSpPr>
          <a:xfrm rot="2821008">
            <a:off x="16959926" y="165868"/>
            <a:ext cx="1057412" cy="1194325"/>
            <a:chOff x="-95788" y="-89271"/>
            <a:chExt cx="1409883" cy="1592433"/>
          </a:xfrm>
        </p:grpSpPr>
        <p:grpSp>
          <p:nvGrpSpPr>
            <p:cNvPr id="980" name="Google Shape;980;p17"/>
            <p:cNvGrpSpPr/>
            <p:nvPr/>
          </p:nvGrpSpPr>
          <p:grpSpPr>
            <a:xfrm rot="-2821008">
              <a:off x="134749" y="283003"/>
              <a:ext cx="943438" cy="1040647"/>
              <a:chOff x="0" y="-47625"/>
              <a:chExt cx="343153" cy="378511"/>
            </a:xfrm>
          </p:grpSpPr>
          <p:sp>
            <p:nvSpPr>
              <p:cNvPr id="981" name="Google Shape;981;p17"/>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7"/>
              <p:cNvSpPr txBox="1"/>
              <p:nvPr/>
            </p:nvSpPr>
            <p:spPr>
              <a:xfrm>
                <a:off x="0" y="-47625"/>
                <a:ext cx="343153" cy="378511"/>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83" name="Google Shape;983;p17"/>
            <p:cNvGrpSpPr/>
            <p:nvPr/>
          </p:nvGrpSpPr>
          <p:grpSpPr>
            <a:xfrm rot="-2821008">
              <a:off x="140122" y="90242"/>
              <a:ext cx="943438" cy="1040647"/>
              <a:chOff x="0" y="-47625"/>
              <a:chExt cx="343153" cy="378511"/>
            </a:xfrm>
          </p:grpSpPr>
          <p:sp>
            <p:nvSpPr>
              <p:cNvPr id="984" name="Google Shape;984;p17"/>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7"/>
              <p:cNvSpPr txBox="1"/>
              <p:nvPr/>
            </p:nvSpPr>
            <p:spPr>
              <a:xfrm>
                <a:off x="0" y="-47625"/>
                <a:ext cx="343153" cy="378511"/>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86" name="Google Shape;986;p17"/>
            <p:cNvGrpSpPr/>
            <p:nvPr/>
          </p:nvGrpSpPr>
          <p:grpSpPr>
            <a:xfrm>
              <a:off x="625032" y="253446"/>
              <a:ext cx="69946" cy="699445"/>
              <a:chOff x="0" y="-47625"/>
              <a:chExt cx="31856" cy="318558"/>
            </a:xfrm>
          </p:grpSpPr>
          <p:sp>
            <p:nvSpPr>
              <p:cNvPr id="987" name="Google Shape;987;p17"/>
              <p:cNvSpPr/>
              <p:nvPr/>
            </p:nvSpPr>
            <p:spPr>
              <a:xfrm>
                <a:off x="0" y="0"/>
                <a:ext cx="31856" cy="270933"/>
              </a:xfrm>
              <a:custGeom>
                <a:avLst/>
                <a:gdLst/>
                <a:ahLst/>
                <a:cxnLst/>
                <a:rect l="l" t="t" r="r" b="b"/>
                <a:pathLst>
                  <a:path w="31856" h="270933" extrusionOk="0">
                    <a:moveTo>
                      <a:pt x="15928" y="0"/>
                    </a:moveTo>
                    <a:lnTo>
                      <a:pt x="15928" y="0"/>
                    </a:lnTo>
                    <a:cubicBezTo>
                      <a:pt x="20153" y="0"/>
                      <a:pt x="24204" y="1678"/>
                      <a:pt x="27191" y="4665"/>
                    </a:cubicBezTo>
                    <a:cubicBezTo>
                      <a:pt x="30178" y="7652"/>
                      <a:pt x="31856" y="11704"/>
                      <a:pt x="31856" y="15928"/>
                    </a:cubicBezTo>
                    <a:lnTo>
                      <a:pt x="31856" y="255005"/>
                    </a:lnTo>
                    <a:cubicBezTo>
                      <a:pt x="31856" y="259230"/>
                      <a:pt x="30178" y="263281"/>
                      <a:pt x="27191" y="266268"/>
                    </a:cubicBezTo>
                    <a:cubicBezTo>
                      <a:pt x="24204" y="269255"/>
                      <a:pt x="20153" y="270933"/>
                      <a:pt x="15928" y="270933"/>
                    </a:cubicBezTo>
                    <a:lnTo>
                      <a:pt x="15928" y="270933"/>
                    </a:lnTo>
                    <a:cubicBezTo>
                      <a:pt x="7131" y="270933"/>
                      <a:pt x="0" y="263802"/>
                      <a:pt x="0" y="255005"/>
                    </a:cubicBezTo>
                    <a:lnTo>
                      <a:pt x="0" y="15928"/>
                    </a:lnTo>
                    <a:cubicBezTo>
                      <a:pt x="0" y="7131"/>
                      <a:pt x="7131" y="0"/>
                      <a:pt x="15928"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7"/>
              <p:cNvSpPr txBox="1"/>
              <p:nvPr/>
            </p:nvSpPr>
            <p:spPr>
              <a:xfrm>
                <a:off x="0" y="-47625"/>
                <a:ext cx="31856" cy="318558"/>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89" name="Google Shape;989;p17"/>
            <p:cNvGrpSpPr/>
            <p:nvPr/>
          </p:nvGrpSpPr>
          <p:grpSpPr>
            <a:xfrm rot="5400000">
              <a:off x="676029" y="305730"/>
              <a:ext cx="72519" cy="699445"/>
              <a:chOff x="0" y="-47625"/>
              <a:chExt cx="33028" cy="318558"/>
            </a:xfrm>
          </p:grpSpPr>
          <p:sp>
            <p:nvSpPr>
              <p:cNvPr id="990" name="Google Shape;990;p17"/>
              <p:cNvSpPr/>
              <p:nvPr/>
            </p:nvSpPr>
            <p:spPr>
              <a:xfrm>
                <a:off x="0" y="0"/>
                <a:ext cx="33028" cy="270933"/>
              </a:xfrm>
              <a:custGeom>
                <a:avLst/>
                <a:gdLst/>
                <a:ahLst/>
                <a:cxnLst/>
                <a:rect l="l" t="t" r="r" b="b"/>
                <a:pathLst>
                  <a:path w="33028" h="270933" extrusionOk="0">
                    <a:moveTo>
                      <a:pt x="16514" y="0"/>
                    </a:moveTo>
                    <a:lnTo>
                      <a:pt x="16514" y="0"/>
                    </a:lnTo>
                    <a:cubicBezTo>
                      <a:pt x="25635" y="0"/>
                      <a:pt x="33028" y="7394"/>
                      <a:pt x="33028" y="16514"/>
                    </a:cubicBezTo>
                    <a:lnTo>
                      <a:pt x="33028" y="254419"/>
                    </a:lnTo>
                    <a:cubicBezTo>
                      <a:pt x="33028" y="258799"/>
                      <a:pt x="31288" y="262999"/>
                      <a:pt x="28191" y="266096"/>
                    </a:cubicBezTo>
                    <a:cubicBezTo>
                      <a:pt x="25094" y="269193"/>
                      <a:pt x="20894" y="270933"/>
                      <a:pt x="16514" y="270933"/>
                    </a:cubicBezTo>
                    <a:lnTo>
                      <a:pt x="16514" y="270933"/>
                    </a:lnTo>
                    <a:cubicBezTo>
                      <a:pt x="7394" y="270933"/>
                      <a:pt x="0" y="263540"/>
                      <a:pt x="0" y="254419"/>
                    </a:cubicBezTo>
                    <a:lnTo>
                      <a:pt x="0" y="16514"/>
                    </a:lnTo>
                    <a:cubicBezTo>
                      <a:pt x="0" y="12134"/>
                      <a:pt x="1740" y="7934"/>
                      <a:pt x="4837" y="4837"/>
                    </a:cubicBezTo>
                    <a:cubicBezTo>
                      <a:pt x="7934" y="1740"/>
                      <a:pt x="12134" y="0"/>
                      <a:pt x="16514"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7"/>
              <p:cNvSpPr txBox="1"/>
              <p:nvPr/>
            </p:nvSpPr>
            <p:spPr>
              <a:xfrm>
                <a:off x="0" y="-47625"/>
                <a:ext cx="33028" cy="318558"/>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992" name="Google Shape;992;p17"/>
          <p:cNvSpPr/>
          <p:nvPr/>
        </p:nvSpPr>
        <p:spPr>
          <a:xfrm>
            <a:off x="13291784" y="885446"/>
            <a:ext cx="836443" cy="1333460"/>
          </a:xfrm>
          <a:custGeom>
            <a:avLst/>
            <a:gdLst/>
            <a:ahLst/>
            <a:cxnLst/>
            <a:rect l="l" t="t" r="r" b="b"/>
            <a:pathLst>
              <a:path w="836443" h="1333460" extrusionOk="0">
                <a:moveTo>
                  <a:pt x="0" y="0"/>
                </a:moveTo>
                <a:lnTo>
                  <a:pt x="836444" y="0"/>
                </a:lnTo>
                <a:lnTo>
                  <a:pt x="836444" y="1333460"/>
                </a:lnTo>
                <a:lnTo>
                  <a:pt x="0" y="1333460"/>
                </a:lnTo>
                <a:lnTo>
                  <a:pt x="0" y="0"/>
                </a:lnTo>
                <a:close/>
              </a:path>
            </a:pathLst>
          </a:custGeom>
          <a:blipFill rotWithShape="1">
            <a:blip r:embed="rId3">
              <a:alphaModFix/>
            </a:blip>
            <a:stretch>
              <a:fillRect/>
            </a:stretch>
          </a:blipFill>
          <a:ln>
            <a:noFill/>
          </a:ln>
        </p:spPr>
        <p:txBody>
          <a:bodyPr/>
          <a:lstStyle/>
          <a:p>
            <a:endParaRPr lang="en-US"/>
          </a:p>
        </p:txBody>
      </p:sp>
      <p:sp>
        <p:nvSpPr>
          <p:cNvPr id="994" name="Google Shape;994;p17"/>
          <p:cNvSpPr txBox="1"/>
          <p:nvPr/>
        </p:nvSpPr>
        <p:spPr>
          <a:xfrm>
            <a:off x="1102050" y="2080514"/>
            <a:ext cx="1485861" cy="1453860"/>
          </a:xfrm>
          <a:prstGeom prst="rect">
            <a:avLst/>
          </a:prstGeom>
          <a:noFill/>
          <a:ln>
            <a:noFill/>
          </a:ln>
        </p:spPr>
        <p:txBody>
          <a:bodyPr spcFirstLastPara="1" wrap="square" lIns="0" tIns="0" rIns="0" bIns="0" anchor="t" anchorCtr="0">
            <a:spAutoFit/>
          </a:bodyPr>
          <a:lstStyle/>
          <a:p>
            <a:pPr marL="0" marR="0" lvl="0" indent="0" algn="l" rtl="0">
              <a:lnSpc>
                <a:spcPct val="120005"/>
              </a:lnSpc>
              <a:spcBef>
                <a:spcPts val="0"/>
              </a:spcBef>
              <a:spcAft>
                <a:spcPts val="0"/>
              </a:spcAft>
              <a:buNone/>
            </a:pPr>
            <a:r>
              <a:rPr lang="en-US" sz="7873" b="0" i="0" u="none" strike="noStrike" cap="none" dirty="0">
                <a:solidFill>
                  <a:srgbClr val="FFFFFF"/>
                </a:solidFill>
                <a:latin typeface="Anton"/>
                <a:ea typeface="Anton"/>
                <a:cs typeface="Anton"/>
                <a:sym typeface="Anton"/>
              </a:rPr>
              <a:t>01</a:t>
            </a:r>
            <a:endParaRPr dirty="0"/>
          </a:p>
        </p:txBody>
      </p:sp>
      <p:sp>
        <p:nvSpPr>
          <p:cNvPr id="995" name="Google Shape;995;p17"/>
          <p:cNvSpPr txBox="1"/>
          <p:nvPr/>
        </p:nvSpPr>
        <p:spPr>
          <a:xfrm>
            <a:off x="1138275" y="4338598"/>
            <a:ext cx="9768830" cy="2473754"/>
          </a:xfrm>
          <a:prstGeom prst="rect">
            <a:avLst/>
          </a:prstGeom>
          <a:noFill/>
          <a:ln>
            <a:noFill/>
          </a:ln>
        </p:spPr>
        <p:txBody>
          <a:bodyPr spcFirstLastPara="1" wrap="square" lIns="0" tIns="0" rIns="0" bIns="0" anchor="t" anchorCtr="0">
            <a:spAutoFit/>
          </a:bodyPr>
          <a:lstStyle/>
          <a:p>
            <a:pPr marL="0" marR="0">
              <a:lnSpc>
                <a:spcPct val="107000"/>
              </a:lnSpc>
              <a:spcBef>
                <a:spcPts val="0"/>
              </a:spcBef>
              <a:spcAft>
                <a:spcPts val="800"/>
              </a:spcAft>
            </a:pPr>
            <a:r>
              <a:rPr lang="en-US" sz="3600" kern="100" dirty="0">
                <a:effectLst/>
                <a:latin typeface="Aptos" panose="020B0004020202020204" pitchFamily="34" charset="0"/>
                <a:ea typeface="Aptos" panose="020B0004020202020204" pitchFamily="34" charset="0"/>
                <a:cs typeface="Arial" panose="020B0604020202020204" pitchFamily="34" charset="0"/>
              </a:rPr>
              <a:t>It’s the reference to the efficiency of a programming algorithm in the terms of its execution time depending on </a:t>
            </a:r>
            <a:r>
              <a:rPr lang="en-US" sz="3600" kern="100" dirty="0">
                <a:solidFill>
                  <a:schemeClr val="accent4">
                    <a:lumMod val="75000"/>
                  </a:schemeClr>
                </a:solidFill>
                <a:effectLst/>
                <a:latin typeface="Aptos" panose="020B0004020202020204" pitchFamily="34" charset="0"/>
                <a:ea typeface="Aptos" panose="020B0004020202020204" pitchFamily="34" charset="0"/>
                <a:cs typeface="Arial" panose="020B0604020202020204" pitchFamily="34" charset="0"/>
              </a:rPr>
              <a:t>the size of the input assigned to it </a:t>
            </a:r>
          </a:p>
        </p:txBody>
      </p:sp>
      <p:pic>
        <p:nvPicPr>
          <p:cNvPr id="996" name="Google Shape;996;p17"/>
          <p:cNvPicPr preferRelativeResize="0"/>
          <p:nvPr/>
        </p:nvPicPr>
        <p:blipFill>
          <a:blip r:embed="rId4">
            <a:alphaModFix/>
          </a:blip>
          <a:stretch>
            <a:fillRect/>
          </a:stretch>
        </p:blipFill>
        <p:spPr>
          <a:xfrm>
            <a:off x="12694825" y="2649237"/>
            <a:ext cx="4819825" cy="5867613"/>
          </a:xfrm>
          <a:prstGeom prst="rect">
            <a:avLst/>
          </a:prstGeom>
          <a:noFill/>
          <a:ln>
            <a:noFill/>
          </a:ln>
        </p:spPr>
      </p:pic>
      <p:sp>
        <p:nvSpPr>
          <p:cNvPr id="2" name="TextBox 1">
            <a:extLst>
              <a:ext uri="{FF2B5EF4-FFF2-40B4-BE49-F238E27FC236}">
                <a16:creationId xmlns:a16="http://schemas.microsoft.com/office/drawing/2014/main" id="{55D86A08-F130-EA0B-02CE-EA96FE967427}"/>
              </a:ext>
            </a:extLst>
          </p:cNvPr>
          <p:cNvSpPr txBox="1"/>
          <p:nvPr/>
        </p:nvSpPr>
        <p:spPr>
          <a:xfrm>
            <a:off x="2830689" y="2402236"/>
            <a:ext cx="9636310" cy="1016817"/>
          </a:xfrm>
          <a:prstGeom prst="rect">
            <a:avLst/>
          </a:prstGeom>
          <a:noFill/>
        </p:spPr>
        <p:txBody>
          <a:bodyPr wrap="square" rtlCol="0">
            <a:spAutoFit/>
          </a:bodyPr>
          <a:lstStyle/>
          <a:p>
            <a:pPr marL="0" marR="0" lvl="0" indent="0" algn="l" rtl="0">
              <a:lnSpc>
                <a:spcPct val="119989"/>
              </a:lnSpc>
              <a:spcBef>
                <a:spcPts val="0"/>
              </a:spcBef>
              <a:spcAft>
                <a:spcPts val="0"/>
              </a:spcAft>
              <a:buNone/>
            </a:pPr>
            <a:r>
              <a:rPr lang="en-US" sz="5400" dirty="0">
                <a:solidFill>
                  <a:srgbClr val="393A3F"/>
                </a:solidFill>
                <a:latin typeface="Anton"/>
                <a:sym typeface="Anton"/>
              </a:rPr>
              <a:t>WHAT IS RUNTIME COMPLEXITY ? </a:t>
            </a:r>
            <a:endParaRPr lang="en-US" sz="5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EF8"/>
        </a:solidFill>
        <a:effectLst/>
      </p:bgPr>
    </p:bg>
    <p:spTree>
      <p:nvGrpSpPr>
        <p:cNvPr id="1" name="Shape 712"/>
        <p:cNvGrpSpPr/>
        <p:nvPr/>
      </p:nvGrpSpPr>
      <p:grpSpPr>
        <a:xfrm>
          <a:off x="0" y="0"/>
          <a:ext cx="0" cy="0"/>
          <a:chOff x="0" y="0"/>
          <a:chExt cx="0" cy="0"/>
        </a:xfrm>
      </p:grpSpPr>
      <p:sp>
        <p:nvSpPr>
          <p:cNvPr id="713" name="Google Shape;713;p14"/>
          <p:cNvSpPr/>
          <p:nvPr/>
        </p:nvSpPr>
        <p:spPr>
          <a:xfrm>
            <a:off x="1350095" y="1341394"/>
            <a:ext cx="14852954" cy="4512441"/>
          </a:xfrm>
          <a:prstGeom prst="rect">
            <a:avLst/>
          </a:pr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4" name="Google Shape;714;p14"/>
          <p:cNvGrpSpPr/>
          <p:nvPr/>
        </p:nvGrpSpPr>
        <p:grpSpPr>
          <a:xfrm rot="2821008">
            <a:off x="16959926" y="165868"/>
            <a:ext cx="1057412" cy="1194325"/>
            <a:chOff x="-95788" y="-89271"/>
            <a:chExt cx="1409883" cy="1592433"/>
          </a:xfrm>
        </p:grpSpPr>
        <p:grpSp>
          <p:nvGrpSpPr>
            <p:cNvPr id="715" name="Google Shape;715;p14"/>
            <p:cNvGrpSpPr/>
            <p:nvPr/>
          </p:nvGrpSpPr>
          <p:grpSpPr>
            <a:xfrm rot="-2821008">
              <a:off x="134749" y="283003"/>
              <a:ext cx="943438" cy="1040647"/>
              <a:chOff x="0" y="-47625"/>
              <a:chExt cx="343153" cy="378511"/>
            </a:xfrm>
          </p:grpSpPr>
          <p:sp>
            <p:nvSpPr>
              <p:cNvPr id="716" name="Google Shape;716;p14"/>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4"/>
              <p:cNvSpPr txBox="1"/>
              <p:nvPr/>
            </p:nvSpPr>
            <p:spPr>
              <a:xfrm>
                <a:off x="0" y="-47625"/>
                <a:ext cx="343153" cy="378511"/>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18" name="Google Shape;718;p14"/>
            <p:cNvGrpSpPr/>
            <p:nvPr/>
          </p:nvGrpSpPr>
          <p:grpSpPr>
            <a:xfrm rot="-2821008">
              <a:off x="140122" y="90242"/>
              <a:ext cx="943438" cy="1040647"/>
              <a:chOff x="0" y="-47625"/>
              <a:chExt cx="343153" cy="378511"/>
            </a:xfrm>
          </p:grpSpPr>
          <p:sp>
            <p:nvSpPr>
              <p:cNvPr id="719" name="Google Shape;719;p14"/>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4"/>
              <p:cNvSpPr txBox="1"/>
              <p:nvPr/>
            </p:nvSpPr>
            <p:spPr>
              <a:xfrm>
                <a:off x="0" y="-47625"/>
                <a:ext cx="343153" cy="378511"/>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21" name="Google Shape;721;p14"/>
            <p:cNvGrpSpPr/>
            <p:nvPr/>
          </p:nvGrpSpPr>
          <p:grpSpPr>
            <a:xfrm>
              <a:off x="625032" y="253446"/>
              <a:ext cx="69946" cy="699445"/>
              <a:chOff x="0" y="-47625"/>
              <a:chExt cx="31856" cy="318558"/>
            </a:xfrm>
          </p:grpSpPr>
          <p:sp>
            <p:nvSpPr>
              <p:cNvPr id="722" name="Google Shape;722;p14"/>
              <p:cNvSpPr/>
              <p:nvPr/>
            </p:nvSpPr>
            <p:spPr>
              <a:xfrm>
                <a:off x="0" y="0"/>
                <a:ext cx="31856" cy="270933"/>
              </a:xfrm>
              <a:custGeom>
                <a:avLst/>
                <a:gdLst/>
                <a:ahLst/>
                <a:cxnLst/>
                <a:rect l="l" t="t" r="r" b="b"/>
                <a:pathLst>
                  <a:path w="31856" h="270933" extrusionOk="0">
                    <a:moveTo>
                      <a:pt x="15928" y="0"/>
                    </a:moveTo>
                    <a:lnTo>
                      <a:pt x="15928" y="0"/>
                    </a:lnTo>
                    <a:cubicBezTo>
                      <a:pt x="20153" y="0"/>
                      <a:pt x="24204" y="1678"/>
                      <a:pt x="27191" y="4665"/>
                    </a:cubicBezTo>
                    <a:cubicBezTo>
                      <a:pt x="30178" y="7652"/>
                      <a:pt x="31856" y="11704"/>
                      <a:pt x="31856" y="15928"/>
                    </a:cubicBezTo>
                    <a:lnTo>
                      <a:pt x="31856" y="255005"/>
                    </a:lnTo>
                    <a:cubicBezTo>
                      <a:pt x="31856" y="259230"/>
                      <a:pt x="30178" y="263281"/>
                      <a:pt x="27191" y="266268"/>
                    </a:cubicBezTo>
                    <a:cubicBezTo>
                      <a:pt x="24204" y="269255"/>
                      <a:pt x="20153" y="270933"/>
                      <a:pt x="15928" y="270933"/>
                    </a:cubicBezTo>
                    <a:lnTo>
                      <a:pt x="15928" y="270933"/>
                    </a:lnTo>
                    <a:cubicBezTo>
                      <a:pt x="7131" y="270933"/>
                      <a:pt x="0" y="263802"/>
                      <a:pt x="0" y="255005"/>
                    </a:cubicBezTo>
                    <a:lnTo>
                      <a:pt x="0" y="15928"/>
                    </a:lnTo>
                    <a:cubicBezTo>
                      <a:pt x="0" y="7131"/>
                      <a:pt x="7131" y="0"/>
                      <a:pt x="15928"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4"/>
              <p:cNvSpPr txBox="1"/>
              <p:nvPr/>
            </p:nvSpPr>
            <p:spPr>
              <a:xfrm>
                <a:off x="0" y="-47625"/>
                <a:ext cx="31856" cy="318558"/>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24" name="Google Shape;724;p14"/>
            <p:cNvGrpSpPr/>
            <p:nvPr/>
          </p:nvGrpSpPr>
          <p:grpSpPr>
            <a:xfrm rot="5400000">
              <a:off x="676029" y="305730"/>
              <a:ext cx="72519" cy="699445"/>
              <a:chOff x="0" y="-47625"/>
              <a:chExt cx="33028" cy="318558"/>
            </a:xfrm>
          </p:grpSpPr>
          <p:sp>
            <p:nvSpPr>
              <p:cNvPr id="725" name="Google Shape;725;p14"/>
              <p:cNvSpPr/>
              <p:nvPr/>
            </p:nvSpPr>
            <p:spPr>
              <a:xfrm>
                <a:off x="0" y="0"/>
                <a:ext cx="33028" cy="270933"/>
              </a:xfrm>
              <a:custGeom>
                <a:avLst/>
                <a:gdLst/>
                <a:ahLst/>
                <a:cxnLst/>
                <a:rect l="l" t="t" r="r" b="b"/>
                <a:pathLst>
                  <a:path w="33028" h="270933" extrusionOk="0">
                    <a:moveTo>
                      <a:pt x="16514" y="0"/>
                    </a:moveTo>
                    <a:lnTo>
                      <a:pt x="16514" y="0"/>
                    </a:lnTo>
                    <a:cubicBezTo>
                      <a:pt x="25635" y="0"/>
                      <a:pt x="33028" y="7394"/>
                      <a:pt x="33028" y="16514"/>
                    </a:cubicBezTo>
                    <a:lnTo>
                      <a:pt x="33028" y="254419"/>
                    </a:lnTo>
                    <a:cubicBezTo>
                      <a:pt x="33028" y="258799"/>
                      <a:pt x="31288" y="262999"/>
                      <a:pt x="28191" y="266096"/>
                    </a:cubicBezTo>
                    <a:cubicBezTo>
                      <a:pt x="25094" y="269193"/>
                      <a:pt x="20894" y="270933"/>
                      <a:pt x="16514" y="270933"/>
                    </a:cubicBezTo>
                    <a:lnTo>
                      <a:pt x="16514" y="270933"/>
                    </a:lnTo>
                    <a:cubicBezTo>
                      <a:pt x="7394" y="270933"/>
                      <a:pt x="0" y="263540"/>
                      <a:pt x="0" y="254419"/>
                    </a:cubicBezTo>
                    <a:lnTo>
                      <a:pt x="0" y="16514"/>
                    </a:lnTo>
                    <a:cubicBezTo>
                      <a:pt x="0" y="12134"/>
                      <a:pt x="1740" y="7934"/>
                      <a:pt x="4837" y="4837"/>
                    </a:cubicBezTo>
                    <a:cubicBezTo>
                      <a:pt x="7934" y="1740"/>
                      <a:pt x="12134" y="0"/>
                      <a:pt x="16514"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4"/>
              <p:cNvSpPr txBox="1"/>
              <p:nvPr/>
            </p:nvSpPr>
            <p:spPr>
              <a:xfrm>
                <a:off x="0" y="-47625"/>
                <a:ext cx="33028" cy="318558"/>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727" name="Google Shape;727;p14"/>
          <p:cNvSpPr/>
          <p:nvPr/>
        </p:nvSpPr>
        <p:spPr>
          <a:xfrm>
            <a:off x="16422857" y="6279622"/>
            <a:ext cx="836443" cy="1333460"/>
          </a:xfrm>
          <a:custGeom>
            <a:avLst/>
            <a:gdLst/>
            <a:ahLst/>
            <a:cxnLst/>
            <a:rect l="l" t="t" r="r" b="b"/>
            <a:pathLst>
              <a:path w="836443" h="1333460" extrusionOk="0">
                <a:moveTo>
                  <a:pt x="0" y="0"/>
                </a:moveTo>
                <a:lnTo>
                  <a:pt x="836443" y="0"/>
                </a:lnTo>
                <a:lnTo>
                  <a:pt x="836443" y="1333460"/>
                </a:lnTo>
                <a:lnTo>
                  <a:pt x="0" y="1333460"/>
                </a:lnTo>
                <a:lnTo>
                  <a:pt x="0" y="0"/>
                </a:lnTo>
                <a:close/>
              </a:path>
            </a:pathLst>
          </a:custGeom>
          <a:blipFill rotWithShape="1">
            <a:blip r:embed="rId3">
              <a:alphaModFix/>
            </a:blip>
            <a:stretch>
              <a:fillRect/>
            </a:stretch>
          </a:blipFill>
          <a:ln>
            <a:noFill/>
          </a:ln>
        </p:spPr>
        <p:txBody>
          <a:bodyPr/>
          <a:lstStyle/>
          <a:p>
            <a:endParaRPr lang="en-US"/>
          </a:p>
        </p:txBody>
      </p:sp>
      <p:grpSp>
        <p:nvGrpSpPr>
          <p:cNvPr id="728" name="Google Shape;728;p14"/>
          <p:cNvGrpSpPr/>
          <p:nvPr/>
        </p:nvGrpSpPr>
        <p:grpSpPr>
          <a:xfrm>
            <a:off x="11999777" y="8705085"/>
            <a:ext cx="5851054" cy="1309820"/>
            <a:chOff x="0" y="0"/>
            <a:chExt cx="7801405" cy="1746426"/>
          </a:xfrm>
        </p:grpSpPr>
        <p:grpSp>
          <p:nvGrpSpPr>
            <p:cNvPr id="729" name="Google Shape;729;p14"/>
            <p:cNvGrpSpPr/>
            <p:nvPr/>
          </p:nvGrpSpPr>
          <p:grpSpPr>
            <a:xfrm rot="10800000">
              <a:off x="5628042" y="1226060"/>
              <a:ext cx="2173363" cy="520366"/>
              <a:chOff x="0" y="-47625"/>
              <a:chExt cx="429306" cy="102789"/>
            </a:xfrm>
          </p:grpSpPr>
          <p:sp>
            <p:nvSpPr>
              <p:cNvPr id="730" name="Google Shape;730;p14"/>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4"/>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32" name="Google Shape;732;p14"/>
            <p:cNvGrpSpPr/>
            <p:nvPr/>
          </p:nvGrpSpPr>
          <p:grpSpPr>
            <a:xfrm rot="10800000">
              <a:off x="3056328" y="1226060"/>
              <a:ext cx="2173363" cy="520366"/>
              <a:chOff x="0" y="-47625"/>
              <a:chExt cx="429306" cy="102789"/>
            </a:xfrm>
          </p:grpSpPr>
          <p:sp>
            <p:nvSpPr>
              <p:cNvPr id="733" name="Google Shape;733;p14"/>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4"/>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35" name="Google Shape;735;p14"/>
            <p:cNvGrpSpPr/>
            <p:nvPr/>
          </p:nvGrpSpPr>
          <p:grpSpPr>
            <a:xfrm rot="10800000">
              <a:off x="4282709" y="409897"/>
              <a:ext cx="2173363" cy="520366"/>
              <a:chOff x="0" y="-47625"/>
              <a:chExt cx="429306" cy="102789"/>
            </a:xfrm>
          </p:grpSpPr>
          <p:sp>
            <p:nvSpPr>
              <p:cNvPr id="736" name="Google Shape;736;p14"/>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4"/>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38" name="Google Shape;738;p14"/>
            <p:cNvGrpSpPr/>
            <p:nvPr/>
          </p:nvGrpSpPr>
          <p:grpSpPr>
            <a:xfrm rot="10800000">
              <a:off x="1969647" y="421320"/>
              <a:ext cx="2173363" cy="520366"/>
              <a:chOff x="0" y="-47625"/>
              <a:chExt cx="429306" cy="102789"/>
            </a:xfrm>
          </p:grpSpPr>
          <p:sp>
            <p:nvSpPr>
              <p:cNvPr id="739" name="Google Shape;739;p14"/>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4"/>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41" name="Google Shape;741;p14"/>
            <p:cNvGrpSpPr/>
            <p:nvPr/>
          </p:nvGrpSpPr>
          <p:grpSpPr>
            <a:xfrm rot="10800000">
              <a:off x="1295725" y="1226060"/>
              <a:ext cx="1191036" cy="520366"/>
              <a:chOff x="0" y="-47625"/>
              <a:chExt cx="235266" cy="102789"/>
            </a:xfrm>
          </p:grpSpPr>
          <p:sp>
            <p:nvSpPr>
              <p:cNvPr id="742" name="Google Shape;742;p14"/>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4"/>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44" name="Google Shape;744;p14"/>
            <p:cNvGrpSpPr/>
            <p:nvPr/>
          </p:nvGrpSpPr>
          <p:grpSpPr>
            <a:xfrm rot="10800000">
              <a:off x="0" y="421320"/>
              <a:ext cx="1191036" cy="520366"/>
              <a:chOff x="0" y="-47625"/>
              <a:chExt cx="235266" cy="102789"/>
            </a:xfrm>
          </p:grpSpPr>
          <p:sp>
            <p:nvSpPr>
              <p:cNvPr id="745" name="Google Shape;745;p14"/>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4"/>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47" name="Google Shape;747;p14"/>
            <p:cNvGrpSpPr/>
            <p:nvPr/>
          </p:nvGrpSpPr>
          <p:grpSpPr>
            <a:xfrm rot="10800000">
              <a:off x="6598946" y="421320"/>
              <a:ext cx="1202459" cy="497523"/>
              <a:chOff x="0" y="-47625"/>
              <a:chExt cx="237523" cy="98276"/>
            </a:xfrm>
          </p:grpSpPr>
          <p:sp>
            <p:nvSpPr>
              <p:cNvPr id="748" name="Google Shape;748;p14"/>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4"/>
              <p:cNvSpPr txBox="1"/>
              <p:nvPr/>
            </p:nvSpPr>
            <p:spPr>
              <a:xfrm>
                <a:off x="0" y="-47625"/>
                <a:ext cx="237523" cy="98276"/>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50" name="Google Shape;750;p14"/>
            <p:cNvGrpSpPr/>
            <p:nvPr/>
          </p:nvGrpSpPr>
          <p:grpSpPr>
            <a:xfrm rot="10800000">
              <a:off x="3423955" y="819795"/>
              <a:ext cx="4377449" cy="520366"/>
              <a:chOff x="0" y="-47625"/>
              <a:chExt cx="864681" cy="102789"/>
            </a:xfrm>
          </p:grpSpPr>
          <p:sp>
            <p:nvSpPr>
              <p:cNvPr id="751" name="Google Shape;751;p14"/>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4"/>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53" name="Google Shape;753;p14"/>
            <p:cNvGrpSpPr/>
            <p:nvPr/>
          </p:nvGrpSpPr>
          <p:grpSpPr>
            <a:xfrm rot="10800000">
              <a:off x="3423955" y="0"/>
              <a:ext cx="4377449" cy="520366"/>
              <a:chOff x="0" y="-47625"/>
              <a:chExt cx="864681" cy="102789"/>
            </a:xfrm>
          </p:grpSpPr>
          <p:sp>
            <p:nvSpPr>
              <p:cNvPr id="754" name="Google Shape;754;p14"/>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F3D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4"/>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756" name="Google Shape;756;p14"/>
          <p:cNvSpPr txBox="1"/>
          <p:nvPr/>
        </p:nvSpPr>
        <p:spPr>
          <a:xfrm>
            <a:off x="1028700" y="6454539"/>
            <a:ext cx="14936566" cy="3545586"/>
          </a:xfrm>
          <a:prstGeom prst="rect">
            <a:avLst/>
          </a:prstGeom>
          <a:noFill/>
          <a:ln>
            <a:noFill/>
          </a:ln>
        </p:spPr>
        <p:txBody>
          <a:bodyPr spcFirstLastPara="1" wrap="square" lIns="0" tIns="0" rIns="0" bIns="0" anchor="t" anchorCtr="0">
            <a:spAutoFit/>
          </a:bodyPr>
          <a:lstStyle/>
          <a:p>
            <a:pPr marL="0" marR="0" lvl="0" indent="0" algn="l" rtl="0">
              <a:lnSpc>
                <a:spcPct val="119989"/>
              </a:lnSpc>
              <a:spcBef>
                <a:spcPts val="0"/>
              </a:spcBef>
              <a:spcAft>
                <a:spcPts val="0"/>
              </a:spcAft>
              <a:buNone/>
            </a:pPr>
            <a:r>
              <a:rPr lang="en-US" sz="9600" dirty="0">
                <a:solidFill>
                  <a:srgbClr val="393A3F"/>
                </a:solidFill>
                <a:latin typeface="Anton"/>
                <a:sym typeface="Anton"/>
              </a:rPr>
              <a:t>HOW TO CALCULATE RUNTIME COMPLEXITY ?</a:t>
            </a:r>
            <a:endParaRPr lang="en-US" sz="9600" dirty="0"/>
          </a:p>
        </p:txBody>
      </p:sp>
      <p:pic>
        <p:nvPicPr>
          <p:cNvPr id="758" name="Google Shape;758;p14"/>
          <p:cNvPicPr preferRelativeResize="0"/>
          <p:nvPr/>
        </p:nvPicPr>
        <p:blipFill>
          <a:blip r:embed="rId4">
            <a:alphaModFix/>
          </a:blip>
          <a:stretch>
            <a:fillRect/>
          </a:stretch>
        </p:blipFill>
        <p:spPr>
          <a:xfrm>
            <a:off x="1028700" y="1028700"/>
            <a:ext cx="14852951" cy="45109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EF8"/>
        </a:solidFill>
        <a:effectLst/>
      </p:bgPr>
    </p:bg>
    <p:spTree>
      <p:nvGrpSpPr>
        <p:cNvPr id="1" name="Shape 762"/>
        <p:cNvGrpSpPr/>
        <p:nvPr/>
      </p:nvGrpSpPr>
      <p:grpSpPr>
        <a:xfrm>
          <a:off x="0" y="0"/>
          <a:ext cx="0" cy="0"/>
          <a:chOff x="0" y="0"/>
          <a:chExt cx="0" cy="0"/>
        </a:xfrm>
      </p:grpSpPr>
      <p:grpSp>
        <p:nvGrpSpPr>
          <p:cNvPr id="764" name="Google Shape;764;p15"/>
          <p:cNvGrpSpPr/>
          <p:nvPr/>
        </p:nvGrpSpPr>
        <p:grpSpPr>
          <a:xfrm>
            <a:off x="417483" y="242356"/>
            <a:ext cx="5851053" cy="1309820"/>
            <a:chOff x="0" y="-241100"/>
            <a:chExt cx="7801404" cy="1746426"/>
          </a:xfrm>
        </p:grpSpPr>
        <p:grpSp>
          <p:nvGrpSpPr>
            <p:cNvPr id="765" name="Google Shape;765;p15"/>
            <p:cNvGrpSpPr/>
            <p:nvPr/>
          </p:nvGrpSpPr>
          <p:grpSpPr>
            <a:xfrm>
              <a:off x="0" y="-241100"/>
              <a:ext cx="2173363" cy="520366"/>
              <a:chOff x="0" y="-47625"/>
              <a:chExt cx="429306" cy="102789"/>
            </a:xfrm>
          </p:grpSpPr>
          <p:sp>
            <p:nvSpPr>
              <p:cNvPr id="766" name="Google Shape;766;p15"/>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5"/>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68" name="Google Shape;768;p15"/>
            <p:cNvGrpSpPr/>
            <p:nvPr/>
          </p:nvGrpSpPr>
          <p:grpSpPr>
            <a:xfrm>
              <a:off x="2571714" y="-241100"/>
              <a:ext cx="2173363" cy="520366"/>
              <a:chOff x="0" y="-47625"/>
              <a:chExt cx="429306" cy="102789"/>
            </a:xfrm>
          </p:grpSpPr>
          <p:sp>
            <p:nvSpPr>
              <p:cNvPr id="769" name="Google Shape;769;p15"/>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5"/>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71" name="Google Shape;771;p15"/>
            <p:cNvGrpSpPr/>
            <p:nvPr/>
          </p:nvGrpSpPr>
          <p:grpSpPr>
            <a:xfrm>
              <a:off x="1345333" y="575063"/>
              <a:ext cx="2173363" cy="520366"/>
              <a:chOff x="0" y="-47625"/>
              <a:chExt cx="429306" cy="102789"/>
            </a:xfrm>
          </p:grpSpPr>
          <p:sp>
            <p:nvSpPr>
              <p:cNvPr id="772" name="Google Shape;772;p15"/>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5"/>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74" name="Google Shape;774;p15"/>
            <p:cNvGrpSpPr/>
            <p:nvPr/>
          </p:nvGrpSpPr>
          <p:grpSpPr>
            <a:xfrm>
              <a:off x="3658396" y="563641"/>
              <a:ext cx="2173363" cy="520366"/>
              <a:chOff x="0" y="-47625"/>
              <a:chExt cx="429306" cy="102789"/>
            </a:xfrm>
          </p:grpSpPr>
          <p:sp>
            <p:nvSpPr>
              <p:cNvPr id="775" name="Google Shape;775;p15"/>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5"/>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77" name="Google Shape;777;p15"/>
            <p:cNvGrpSpPr/>
            <p:nvPr/>
          </p:nvGrpSpPr>
          <p:grpSpPr>
            <a:xfrm>
              <a:off x="5314643" y="-241100"/>
              <a:ext cx="1191036" cy="520366"/>
              <a:chOff x="0" y="-47625"/>
              <a:chExt cx="235266" cy="102789"/>
            </a:xfrm>
          </p:grpSpPr>
          <p:sp>
            <p:nvSpPr>
              <p:cNvPr id="778" name="Google Shape;778;p15"/>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5"/>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80" name="Google Shape;780;p15"/>
            <p:cNvGrpSpPr/>
            <p:nvPr/>
          </p:nvGrpSpPr>
          <p:grpSpPr>
            <a:xfrm>
              <a:off x="6610368" y="563641"/>
              <a:ext cx="1191036" cy="520366"/>
              <a:chOff x="0" y="-47625"/>
              <a:chExt cx="235266" cy="102789"/>
            </a:xfrm>
          </p:grpSpPr>
          <p:sp>
            <p:nvSpPr>
              <p:cNvPr id="781" name="Google Shape;781;p15"/>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5"/>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83" name="Google Shape;783;p15"/>
            <p:cNvGrpSpPr/>
            <p:nvPr/>
          </p:nvGrpSpPr>
          <p:grpSpPr>
            <a:xfrm>
              <a:off x="0" y="586483"/>
              <a:ext cx="1202459" cy="497523"/>
              <a:chOff x="0" y="-47625"/>
              <a:chExt cx="237523" cy="98276"/>
            </a:xfrm>
          </p:grpSpPr>
          <p:sp>
            <p:nvSpPr>
              <p:cNvPr id="784" name="Google Shape;784;p15"/>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5"/>
              <p:cNvSpPr txBox="1"/>
              <p:nvPr/>
            </p:nvSpPr>
            <p:spPr>
              <a:xfrm>
                <a:off x="0" y="-47625"/>
                <a:ext cx="237523" cy="98276"/>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86" name="Google Shape;786;p15"/>
            <p:cNvGrpSpPr/>
            <p:nvPr/>
          </p:nvGrpSpPr>
          <p:grpSpPr>
            <a:xfrm>
              <a:off x="0" y="165166"/>
              <a:ext cx="4377449" cy="520366"/>
              <a:chOff x="0" y="-47625"/>
              <a:chExt cx="864681" cy="102789"/>
            </a:xfrm>
          </p:grpSpPr>
          <p:sp>
            <p:nvSpPr>
              <p:cNvPr id="787" name="Google Shape;787;p15"/>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5"/>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89" name="Google Shape;789;p15"/>
            <p:cNvGrpSpPr/>
            <p:nvPr/>
          </p:nvGrpSpPr>
          <p:grpSpPr>
            <a:xfrm>
              <a:off x="0" y="984960"/>
              <a:ext cx="4377449" cy="520366"/>
              <a:chOff x="0" y="-47625"/>
              <a:chExt cx="864681" cy="102789"/>
            </a:xfrm>
          </p:grpSpPr>
          <p:sp>
            <p:nvSpPr>
              <p:cNvPr id="790" name="Google Shape;790;p15"/>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5"/>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792" name="Google Shape;792;p15"/>
          <p:cNvGrpSpPr/>
          <p:nvPr/>
        </p:nvGrpSpPr>
        <p:grpSpPr>
          <a:xfrm>
            <a:off x="11999777" y="8693803"/>
            <a:ext cx="5851054" cy="1309820"/>
            <a:chOff x="0" y="0"/>
            <a:chExt cx="7801405" cy="1746426"/>
          </a:xfrm>
        </p:grpSpPr>
        <p:grpSp>
          <p:nvGrpSpPr>
            <p:cNvPr id="793" name="Google Shape;793;p15"/>
            <p:cNvGrpSpPr/>
            <p:nvPr/>
          </p:nvGrpSpPr>
          <p:grpSpPr>
            <a:xfrm rot="10800000">
              <a:off x="5628042" y="1226060"/>
              <a:ext cx="2173363" cy="520366"/>
              <a:chOff x="0" y="-47625"/>
              <a:chExt cx="429306" cy="102789"/>
            </a:xfrm>
          </p:grpSpPr>
          <p:sp>
            <p:nvSpPr>
              <p:cNvPr id="794" name="Google Shape;794;p15"/>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5"/>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96" name="Google Shape;796;p15"/>
            <p:cNvGrpSpPr/>
            <p:nvPr/>
          </p:nvGrpSpPr>
          <p:grpSpPr>
            <a:xfrm rot="10800000">
              <a:off x="3056328" y="1226060"/>
              <a:ext cx="2173363" cy="520366"/>
              <a:chOff x="0" y="-47625"/>
              <a:chExt cx="429306" cy="102789"/>
            </a:xfrm>
          </p:grpSpPr>
          <p:sp>
            <p:nvSpPr>
              <p:cNvPr id="797" name="Google Shape;797;p15"/>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5"/>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99" name="Google Shape;799;p15"/>
            <p:cNvGrpSpPr/>
            <p:nvPr/>
          </p:nvGrpSpPr>
          <p:grpSpPr>
            <a:xfrm rot="10800000">
              <a:off x="4282709" y="409897"/>
              <a:ext cx="2173363" cy="520366"/>
              <a:chOff x="0" y="-47625"/>
              <a:chExt cx="429306" cy="102789"/>
            </a:xfrm>
          </p:grpSpPr>
          <p:sp>
            <p:nvSpPr>
              <p:cNvPr id="800" name="Google Shape;800;p15"/>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5"/>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02" name="Google Shape;802;p15"/>
            <p:cNvGrpSpPr/>
            <p:nvPr/>
          </p:nvGrpSpPr>
          <p:grpSpPr>
            <a:xfrm rot="10800000">
              <a:off x="1969647" y="421320"/>
              <a:ext cx="2173363" cy="520366"/>
              <a:chOff x="0" y="-47625"/>
              <a:chExt cx="429306" cy="102789"/>
            </a:xfrm>
          </p:grpSpPr>
          <p:sp>
            <p:nvSpPr>
              <p:cNvPr id="803" name="Google Shape;803;p15"/>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5"/>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05" name="Google Shape;805;p15"/>
            <p:cNvGrpSpPr/>
            <p:nvPr/>
          </p:nvGrpSpPr>
          <p:grpSpPr>
            <a:xfrm rot="10800000">
              <a:off x="1295725" y="1226060"/>
              <a:ext cx="1191036" cy="520366"/>
              <a:chOff x="0" y="-47625"/>
              <a:chExt cx="235266" cy="102789"/>
            </a:xfrm>
          </p:grpSpPr>
          <p:sp>
            <p:nvSpPr>
              <p:cNvPr id="806" name="Google Shape;806;p15"/>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5"/>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08" name="Google Shape;808;p15"/>
            <p:cNvGrpSpPr/>
            <p:nvPr/>
          </p:nvGrpSpPr>
          <p:grpSpPr>
            <a:xfrm rot="10800000">
              <a:off x="0" y="421320"/>
              <a:ext cx="1191036" cy="520366"/>
              <a:chOff x="0" y="-47625"/>
              <a:chExt cx="235266" cy="102789"/>
            </a:xfrm>
          </p:grpSpPr>
          <p:sp>
            <p:nvSpPr>
              <p:cNvPr id="809" name="Google Shape;809;p15"/>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5"/>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11" name="Google Shape;811;p15"/>
            <p:cNvGrpSpPr/>
            <p:nvPr/>
          </p:nvGrpSpPr>
          <p:grpSpPr>
            <a:xfrm rot="10800000">
              <a:off x="6598946" y="421320"/>
              <a:ext cx="1202459" cy="497523"/>
              <a:chOff x="0" y="-47625"/>
              <a:chExt cx="237523" cy="98276"/>
            </a:xfrm>
          </p:grpSpPr>
          <p:sp>
            <p:nvSpPr>
              <p:cNvPr id="812" name="Google Shape;812;p15"/>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5"/>
              <p:cNvSpPr txBox="1"/>
              <p:nvPr/>
            </p:nvSpPr>
            <p:spPr>
              <a:xfrm>
                <a:off x="0" y="-47625"/>
                <a:ext cx="237523" cy="98276"/>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14" name="Google Shape;814;p15"/>
            <p:cNvGrpSpPr/>
            <p:nvPr/>
          </p:nvGrpSpPr>
          <p:grpSpPr>
            <a:xfrm rot="10800000">
              <a:off x="3423955" y="819795"/>
              <a:ext cx="4377449" cy="520366"/>
              <a:chOff x="0" y="-47625"/>
              <a:chExt cx="864681" cy="102789"/>
            </a:xfrm>
          </p:grpSpPr>
          <p:sp>
            <p:nvSpPr>
              <p:cNvPr id="815" name="Google Shape;815;p15"/>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5"/>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17" name="Google Shape;817;p15"/>
            <p:cNvGrpSpPr/>
            <p:nvPr/>
          </p:nvGrpSpPr>
          <p:grpSpPr>
            <a:xfrm rot="10800000">
              <a:off x="3423955" y="0"/>
              <a:ext cx="4377449" cy="520366"/>
              <a:chOff x="0" y="-47625"/>
              <a:chExt cx="864681" cy="102789"/>
            </a:xfrm>
          </p:grpSpPr>
          <p:sp>
            <p:nvSpPr>
              <p:cNvPr id="818" name="Google Shape;818;p15"/>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F3D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5"/>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820" name="Google Shape;820;p15"/>
          <p:cNvSpPr/>
          <p:nvPr/>
        </p:nvSpPr>
        <p:spPr>
          <a:xfrm>
            <a:off x="9861175" y="3858875"/>
            <a:ext cx="836443" cy="1333460"/>
          </a:xfrm>
          <a:custGeom>
            <a:avLst/>
            <a:gdLst/>
            <a:ahLst/>
            <a:cxnLst/>
            <a:rect l="l" t="t" r="r" b="b"/>
            <a:pathLst>
              <a:path w="836443" h="1333460" extrusionOk="0">
                <a:moveTo>
                  <a:pt x="0" y="0"/>
                </a:moveTo>
                <a:lnTo>
                  <a:pt x="836443" y="0"/>
                </a:lnTo>
                <a:lnTo>
                  <a:pt x="836443" y="1333460"/>
                </a:lnTo>
                <a:lnTo>
                  <a:pt x="0" y="1333460"/>
                </a:lnTo>
                <a:lnTo>
                  <a:pt x="0" y="0"/>
                </a:lnTo>
                <a:close/>
              </a:path>
            </a:pathLst>
          </a:custGeom>
          <a:blipFill rotWithShape="1">
            <a:blip r:embed="rId3">
              <a:alphaModFix/>
            </a:blip>
            <a:stretch>
              <a:fillRect/>
            </a:stretch>
          </a:blipFill>
          <a:ln>
            <a:noFill/>
          </a:ln>
        </p:spPr>
        <p:txBody>
          <a:bodyPr/>
          <a:lstStyle/>
          <a:p>
            <a:endParaRPr lang="en-US"/>
          </a:p>
        </p:txBody>
      </p:sp>
      <p:grpSp>
        <p:nvGrpSpPr>
          <p:cNvPr id="821" name="Google Shape;821;p15"/>
          <p:cNvGrpSpPr/>
          <p:nvPr/>
        </p:nvGrpSpPr>
        <p:grpSpPr>
          <a:xfrm>
            <a:off x="11538669" y="1414362"/>
            <a:ext cx="5650428" cy="6554986"/>
            <a:chOff x="0" y="-47625"/>
            <a:chExt cx="1440048" cy="1670580"/>
          </a:xfrm>
        </p:grpSpPr>
        <p:sp>
          <p:nvSpPr>
            <p:cNvPr id="822" name="Google Shape;822;p15"/>
            <p:cNvSpPr/>
            <p:nvPr/>
          </p:nvSpPr>
          <p:spPr>
            <a:xfrm>
              <a:off x="0" y="0"/>
              <a:ext cx="1440048" cy="1622955"/>
            </a:xfrm>
            <a:custGeom>
              <a:avLst/>
              <a:gdLst/>
              <a:ahLst/>
              <a:cxnLst/>
              <a:rect l="l" t="t" r="r" b="b"/>
              <a:pathLst>
                <a:path w="1440048" h="1622955" extrusionOk="0">
                  <a:moveTo>
                    <a:pt x="69878" y="0"/>
                  </a:moveTo>
                  <a:lnTo>
                    <a:pt x="1370170" y="0"/>
                  </a:lnTo>
                  <a:cubicBezTo>
                    <a:pt x="1408762" y="0"/>
                    <a:pt x="1440048" y="31285"/>
                    <a:pt x="1440048" y="69878"/>
                  </a:cubicBezTo>
                  <a:lnTo>
                    <a:pt x="1440048" y="1553077"/>
                  </a:lnTo>
                  <a:cubicBezTo>
                    <a:pt x="1440048" y="1571610"/>
                    <a:pt x="1432686" y="1589384"/>
                    <a:pt x="1419581" y="1602488"/>
                  </a:cubicBezTo>
                  <a:cubicBezTo>
                    <a:pt x="1406476" y="1615593"/>
                    <a:pt x="1388703" y="1622955"/>
                    <a:pt x="1370170" y="1622955"/>
                  </a:cubicBezTo>
                  <a:lnTo>
                    <a:pt x="69878" y="1622955"/>
                  </a:lnTo>
                  <a:cubicBezTo>
                    <a:pt x="31285" y="1622955"/>
                    <a:pt x="0" y="1591670"/>
                    <a:pt x="0" y="1553077"/>
                  </a:cubicBezTo>
                  <a:lnTo>
                    <a:pt x="0" y="69878"/>
                  </a:lnTo>
                  <a:cubicBezTo>
                    <a:pt x="0" y="31285"/>
                    <a:pt x="31285" y="0"/>
                    <a:pt x="69878"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5"/>
            <p:cNvSpPr txBox="1"/>
            <p:nvPr/>
          </p:nvSpPr>
          <p:spPr>
            <a:xfrm>
              <a:off x="0" y="-47625"/>
              <a:ext cx="1440048" cy="1670580"/>
            </a:xfrm>
            <a:prstGeom prst="rect">
              <a:avLst/>
            </a:prstGeom>
            <a:ln/>
          </p:spPr>
          <p:style>
            <a:lnRef idx="3">
              <a:schemeClr val="lt1"/>
            </a:lnRef>
            <a:fillRef idx="1">
              <a:schemeClr val="accent2"/>
            </a:fillRef>
            <a:effectRef idx="1">
              <a:schemeClr val="accent2"/>
            </a:effectRef>
            <a:fontRef idx="minor">
              <a:schemeClr val="lt1"/>
            </a:fontRef>
          </p:style>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grpSp>
        <p:nvGrpSpPr>
          <p:cNvPr id="825" name="Google Shape;825;p15"/>
          <p:cNvGrpSpPr/>
          <p:nvPr/>
        </p:nvGrpSpPr>
        <p:grpSpPr>
          <a:xfrm rot="2821008">
            <a:off x="16959926" y="165868"/>
            <a:ext cx="1057412" cy="1194325"/>
            <a:chOff x="-95788" y="-89271"/>
            <a:chExt cx="1409883" cy="1592433"/>
          </a:xfrm>
        </p:grpSpPr>
        <p:grpSp>
          <p:nvGrpSpPr>
            <p:cNvPr id="826" name="Google Shape;826;p15"/>
            <p:cNvGrpSpPr/>
            <p:nvPr/>
          </p:nvGrpSpPr>
          <p:grpSpPr>
            <a:xfrm rot="-2821008">
              <a:off x="134749" y="283003"/>
              <a:ext cx="943438" cy="1040647"/>
              <a:chOff x="0" y="-47625"/>
              <a:chExt cx="343153" cy="378511"/>
            </a:xfrm>
          </p:grpSpPr>
          <p:sp>
            <p:nvSpPr>
              <p:cNvPr id="827" name="Google Shape;827;p15"/>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5"/>
              <p:cNvSpPr txBox="1"/>
              <p:nvPr/>
            </p:nvSpPr>
            <p:spPr>
              <a:xfrm>
                <a:off x="0" y="-47625"/>
                <a:ext cx="343153" cy="378511"/>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29" name="Google Shape;829;p15"/>
            <p:cNvGrpSpPr/>
            <p:nvPr/>
          </p:nvGrpSpPr>
          <p:grpSpPr>
            <a:xfrm rot="-2821008">
              <a:off x="140122" y="90242"/>
              <a:ext cx="943438" cy="1040647"/>
              <a:chOff x="0" y="-47625"/>
              <a:chExt cx="343153" cy="378511"/>
            </a:xfrm>
          </p:grpSpPr>
          <p:sp>
            <p:nvSpPr>
              <p:cNvPr id="830" name="Google Shape;830;p15"/>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5"/>
              <p:cNvSpPr txBox="1"/>
              <p:nvPr/>
            </p:nvSpPr>
            <p:spPr>
              <a:xfrm>
                <a:off x="0" y="-47625"/>
                <a:ext cx="343153" cy="378511"/>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32" name="Google Shape;832;p15"/>
            <p:cNvGrpSpPr/>
            <p:nvPr/>
          </p:nvGrpSpPr>
          <p:grpSpPr>
            <a:xfrm>
              <a:off x="625032" y="253446"/>
              <a:ext cx="69946" cy="699445"/>
              <a:chOff x="0" y="-47625"/>
              <a:chExt cx="31856" cy="318558"/>
            </a:xfrm>
          </p:grpSpPr>
          <p:sp>
            <p:nvSpPr>
              <p:cNvPr id="833" name="Google Shape;833;p15"/>
              <p:cNvSpPr/>
              <p:nvPr/>
            </p:nvSpPr>
            <p:spPr>
              <a:xfrm>
                <a:off x="0" y="0"/>
                <a:ext cx="31856" cy="270933"/>
              </a:xfrm>
              <a:custGeom>
                <a:avLst/>
                <a:gdLst/>
                <a:ahLst/>
                <a:cxnLst/>
                <a:rect l="l" t="t" r="r" b="b"/>
                <a:pathLst>
                  <a:path w="31856" h="270933" extrusionOk="0">
                    <a:moveTo>
                      <a:pt x="15928" y="0"/>
                    </a:moveTo>
                    <a:lnTo>
                      <a:pt x="15928" y="0"/>
                    </a:lnTo>
                    <a:cubicBezTo>
                      <a:pt x="20153" y="0"/>
                      <a:pt x="24204" y="1678"/>
                      <a:pt x="27191" y="4665"/>
                    </a:cubicBezTo>
                    <a:cubicBezTo>
                      <a:pt x="30178" y="7652"/>
                      <a:pt x="31856" y="11704"/>
                      <a:pt x="31856" y="15928"/>
                    </a:cubicBezTo>
                    <a:lnTo>
                      <a:pt x="31856" y="255005"/>
                    </a:lnTo>
                    <a:cubicBezTo>
                      <a:pt x="31856" y="259230"/>
                      <a:pt x="30178" y="263281"/>
                      <a:pt x="27191" y="266268"/>
                    </a:cubicBezTo>
                    <a:cubicBezTo>
                      <a:pt x="24204" y="269255"/>
                      <a:pt x="20153" y="270933"/>
                      <a:pt x="15928" y="270933"/>
                    </a:cubicBezTo>
                    <a:lnTo>
                      <a:pt x="15928" y="270933"/>
                    </a:lnTo>
                    <a:cubicBezTo>
                      <a:pt x="7131" y="270933"/>
                      <a:pt x="0" y="263802"/>
                      <a:pt x="0" y="255005"/>
                    </a:cubicBezTo>
                    <a:lnTo>
                      <a:pt x="0" y="15928"/>
                    </a:lnTo>
                    <a:cubicBezTo>
                      <a:pt x="0" y="7131"/>
                      <a:pt x="7131" y="0"/>
                      <a:pt x="15928"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5"/>
              <p:cNvSpPr txBox="1"/>
              <p:nvPr/>
            </p:nvSpPr>
            <p:spPr>
              <a:xfrm>
                <a:off x="0" y="-47625"/>
                <a:ext cx="31856" cy="318558"/>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35" name="Google Shape;835;p15"/>
            <p:cNvGrpSpPr/>
            <p:nvPr/>
          </p:nvGrpSpPr>
          <p:grpSpPr>
            <a:xfrm rot="5400000">
              <a:off x="676029" y="305730"/>
              <a:ext cx="72519" cy="699445"/>
              <a:chOff x="0" y="-47625"/>
              <a:chExt cx="33028" cy="318558"/>
            </a:xfrm>
          </p:grpSpPr>
          <p:sp>
            <p:nvSpPr>
              <p:cNvPr id="836" name="Google Shape;836;p15"/>
              <p:cNvSpPr/>
              <p:nvPr/>
            </p:nvSpPr>
            <p:spPr>
              <a:xfrm>
                <a:off x="0" y="0"/>
                <a:ext cx="33028" cy="270933"/>
              </a:xfrm>
              <a:custGeom>
                <a:avLst/>
                <a:gdLst/>
                <a:ahLst/>
                <a:cxnLst/>
                <a:rect l="l" t="t" r="r" b="b"/>
                <a:pathLst>
                  <a:path w="33028" h="270933" extrusionOk="0">
                    <a:moveTo>
                      <a:pt x="16514" y="0"/>
                    </a:moveTo>
                    <a:lnTo>
                      <a:pt x="16514" y="0"/>
                    </a:lnTo>
                    <a:cubicBezTo>
                      <a:pt x="25635" y="0"/>
                      <a:pt x="33028" y="7394"/>
                      <a:pt x="33028" y="16514"/>
                    </a:cubicBezTo>
                    <a:lnTo>
                      <a:pt x="33028" y="254419"/>
                    </a:lnTo>
                    <a:cubicBezTo>
                      <a:pt x="33028" y="258799"/>
                      <a:pt x="31288" y="262999"/>
                      <a:pt x="28191" y="266096"/>
                    </a:cubicBezTo>
                    <a:cubicBezTo>
                      <a:pt x="25094" y="269193"/>
                      <a:pt x="20894" y="270933"/>
                      <a:pt x="16514" y="270933"/>
                    </a:cubicBezTo>
                    <a:lnTo>
                      <a:pt x="16514" y="270933"/>
                    </a:lnTo>
                    <a:cubicBezTo>
                      <a:pt x="7394" y="270933"/>
                      <a:pt x="0" y="263540"/>
                      <a:pt x="0" y="254419"/>
                    </a:cubicBezTo>
                    <a:lnTo>
                      <a:pt x="0" y="16514"/>
                    </a:lnTo>
                    <a:cubicBezTo>
                      <a:pt x="0" y="12134"/>
                      <a:pt x="1740" y="7934"/>
                      <a:pt x="4837" y="4837"/>
                    </a:cubicBezTo>
                    <a:cubicBezTo>
                      <a:pt x="7934" y="1740"/>
                      <a:pt x="12134" y="0"/>
                      <a:pt x="16514"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5"/>
              <p:cNvSpPr txBox="1"/>
              <p:nvPr/>
            </p:nvSpPr>
            <p:spPr>
              <a:xfrm>
                <a:off x="0" y="-47625"/>
                <a:ext cx="33028" cy="318558"/>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pic>
        <p:nvPicPr>
          <p:cNvPr id="3" name="Picture 2" descr="A screenshot of a graph&#10;&#10;Description automatically generated">
            <a:extLst>
              <a:ext uri="{FF2B5EF4-FFF2-40B4-BE49-F238E27FC236}">
                <a16:creationId xmlns:a16="http://schemas.microsoft.com/office/drawing/2014/main" id="{B14D57B4-82AA-7ABF-1547-C16041BA07B2}"/>
              </a:ext>
            </a:extLst>
          </p:cNvPr>
          <p:cNvPicPr>
            <a:picLocks noChangeAspect="1"/>
          </p:cNvPicPr>
          <p:nvPr/>
        </p:nvPicPr>
        <p:blipFill>
          <a:blip r:embed="rId4"/>
          <a:stretch>
            <a:fillRect/>
          </a:stretch>
        </p:blipFill>
        <p:spPr>
          <a:xfrm>
            <a:off x="11580109" y="1811979"/>
            <a:ext cx="5854269" cy="6175310"/>
          </a:xfrm>
          <a:prstGeom prst="rect">
            <a:avLst/>
          </a:prstGeom>
        </p:spPr>
      </p:pic>
      <p:sp>
        <p:nvSpPr>
          <p:cNvPr id="6" name="TextBox 5">
            <a:extLst>
              <a:ext uri="{FF2B5EF4-FFF2-40B4-BE49-F238E27FC236}">
                <a16:creationId xmlns:a16="http://schemas.microsoft.com/office/drawing/2014/main" id="{2EB6F790-3864-BC14-7E3F-B8ABF2CDB660}"/>
              </a:ext>
            </a:extLst>
          </p:cNvPr>
          <p:cNvSpPr txBox="1"/>
          <p:nvPr/>
        </p:nvSpPr>
        <p:spPr>
          <a:xfrm>
            <a:off x="853622" y="3858875"/>
            <a:ext cx="10137155" cy="5827364"/>
          </a:xfrm>
          <a:prstGeom prst="rect">
            <a:avLst/>
          </a:prstGeom>
          <a:noFill/>
        </p:spPr>
        <p:txBody>
          <a:bodyPr wrap="square" rtlCol="0">
            <a:spAutoFit/>
          </a:bodyPr>
          <a:lstStyle/>
          <a:p>
            <a:pPr marL="0" marR="0">
              <a:lnSpc>
                <a:spcPct val="107000"/>
              </a:lnSpc>
              <a:spcBef>
                <a:spcPts val="0"/>
              </a:spcBef>
              <a:spcAft>
                <a:spcPts val="800"/>
              </a:spcAft>
            </a:pPr>
            <a:r>
              <a:rPr lang="en-US" sz="2400" kern="100" dirty="0">
                <a:solidFill>
                  <a:schemeClr val="tx1"/>
                </a:solidFill>
                <a:effectLst/>
                <a:latin typeface="Aptos" panose="020B0004020202020204" pitchFamily="34" charset="0"/>
                <a:ea typeface="Aptos" panose="020B0004020202020204" pitchFamily="34" charset="0"/>
                <a:cs typeface="Arial" panose="020B0604020202020204" pitchFamily="34" charset="0"/>
              </a:rPr>
              <a:t>It is often expressed using Big O notation, which describes the upper limit of an algorithm's growth rate (worst case scenario in terms of time relative to the size of input)</a:t>
            </a:r>
          </a:p>
          <a:p>
            <a:pPr marL="0" marR="0">
              <a:lnSpc>
                <a:spcPct val="107000"/>
              </a:lnSpc>
              <a:spcBef>
                <a:spcPts val="0"/>
              </a:spcBef>
              <a:spcAft>
                <a:spcPts val="800"/>
              </a:spcAft>
            </a:pPr>
            <a:r>
              <a:rPr lang="en-US" sz="2400" kern="100" dirty="0">
                <a:effectLst/>
                <a:latin typeface="Aptos" panose="020B0004020202020204" pitchFamily="34" charset="0"/>
                <a:ea typeface="Aptos" panose="020B0004020202020204" pitchFamily="34" charset="0"/>
                <a:cs typeface="Arial" panose="020B0604020202020204" pitchFamily="34" charset="0"/>
              </a:rPr>
              <a:t>Using the </a:t>
            </a:r>
            <a:r>
              <a:rPr lang="en-US" sz="2400" kern="100" dirty="0">
                <a:solidFill>
                  <a:schemeClr val="accent3">
                    <a:lumMod val="75000"/>
                  </a:schemeClr>
                </a:solidFill>
                <a:effectLst/>
                <a:latin typeface="Aptos" panose="020B0004020202020204" pitchFamily="34" charset="0"/>
                <a:ea typeface="Aptos" panose="020B0004020202020204" pitchFamily="34" charset="0"/>
                <a:cs typeface="Arial" panose="020B0604020202020204" pitchFamily="34" charset="0"/>
              </a:rPr>
              <a:t>Big O notation </a:t>
            </a:r>
            <a:r>
              <a:rPr lang="en-US" sz="2400" kern="100" dirty="0">
                <a:effectLst/>
                <a:latin typeface="Aptos" panose="020B0004020202020204" pitchFamily="34" charset="0"/>
                <a:ea typeface="Aptos" panose="020B0004020202020204" pitchFamily="34" charset="0"/>
                <a:cs typeface="Arial" panose="020B0604020202020204" pitchFamily="34" charset="0"/>
              </a:rPr>
              <a:t>(Big order function) :</a:t>
            </a:r>
          </a:p>
          <a:p>
            <a:pPr marL="285750" marR="0" indent="-285750">
              <a:lnSpc>
                <a:spcPct val="107000"/>
              </a:lnSpc>
              <a:spcBef>
                <a:spcPts val="0"/>
              </a:spcBef>
              <a:spcAft>
                <a:spcPts val="800"/>
              </a:spcAft>
              <a:buFont typeface="Wingdings" panose="05000000000000000000" pitchFamily="2" charset="2"/>
              <a:buChar char="§"/>
            </a:pPr>
            <a:r>
              <a:rPr lang="en-US" sz="2400" kern="100" dirty="0">
                <a:effectLst/>
                <a:latin typeface="Aptos" panose="020B0004020202020204" pitchFamily="34" charset="0"/>
                <a:ea typeface="Aptos" panose="020B0004020202020204" pitchFamily="34" charset="0"/>
                <a:cs typeface="Arial" panose="020B0604020202020204" pitchFamily="34" charset="0"/>
              </a:rPr>
              <a:t>We take in consideration the runtime complexity of  each part of the algorithm including : basic operation ,if statement ,..etc. And how it affects the algorithm combined. </a:t>
            </a:r>
            <a:r>
              <a:rPr lang="en-US" sz="2400" kern="100" dirty="0">
                <a:solidFill>
                  <a:schemeClr val="accent4"/>
                </a:solidFill>
                <a:effectLst/>
                <a:latin typeface="Aptos" panose="020B0004020202020204" pitchFamily="34" charset="0"/>
                <a:ea typeface="Aptos" panose="020B0004020202020204" pitchFamily="34" charset="0"/>
                <a:cs typeface="Arial" panose="020B0604020202020204" pitchFamily="34" charset="0"/>
              </a:rPr>
              <a:t>And special consideration to loops, nested loops and recursive calls as it significantly affect the complexity of an algorithm </a:t>
            </a:r>
            <a:r>
              <a:rPr lang="en-US" sz="2400" kern="100" dirty="0">
                <a:effectLst/>
                <a:latin typeface="Aptos" panose="020B0004020202020204" pitchFamily="34" charset="0"/>
                <a:ea typeface="Aptos" panose="020B0004020202020204" pitchFamily="34" charset="0"/>
                <a:cs typeface="Arial" panose="020B0604020202020204" pitchFamily="34" charset="0"/>
              </a:rPr>
              <a:t>(</a:t>
            </a:r>
            <a:r>
              <a:rPr lang="en-US" sz="2400" kern="100" dirty="0">
                <a:solidFill>
                  <a:srgbClr val="FF0000"/>
                </a:solidFill>
                <a:effectLst/>
                <a:latin typeface="Aptos" panose="020B0004020202020204" pitchFamily="34" charset="0"/>
                <a:ea typeface="Aptos" panose="020B0004020202020204" pitchFamily="34" charset="0"/>
                <a:cs typeface="Arial" panose="020B0604020202020204" pitchFamily="34" charset="0"/>
              </a:rPr>
              <a:t>leading to a dramatic increase in it </a:t>
            </a:r>
            <a:r>
              <a:rPr lang="en-US" sz="2400" kern="100" dirty="0">
                <a:effectLst/>
                <a:latin typeface="Aptos" panose="020B0004020202020204" pitchFamily="34" charset="0"/>
                <a:ea typeface="Aptos" panose="020B0004020202020204" pitchFamily="34" charset="0"/>
                <a:cs typeface="Arial" panose="020B0604020202020204" pitchFamily="34" charset="0"/>
              </a:rPr>
              <a:t>) </a:t>
            </a:r>
          </a:p>
          <a:p>
            <a:pPr marL="285750" marR="0" indent="-285750">
              <a:lnSpc>
                <a:spcPct val="107000"/>
              </a:lnSpc>
              <a:spcBef>
                <a:spcPts val="0"/>
              </a:spcBef>
              <a:spcAft>
                <a:spcPts val="800"/>
              </a:spcAft>
              <a:buFont typeface="Wingdings" panose="05000000000000000000" pitchFamily="2" charset="2"/>
              <a:buChar char="§"/>
            </a:pPr>
            <a:r>
              <a:rPr lang="en-US" sz="2400" kern="100" dirty="0">
                <a:effectLst/>
                <a:latin typeface="Aptos" panose="020B0004020202020204" pitchFamily="34" charset="0"/>
                <a:ea typeface="Aptos" panose="020B0004020202020204" pitchFamily="34" charset="0"/>
                <a:cs typeface="Arial" panose="020B0604020202020204" pitchFamily="34" charset="0"/>
              </a:rPr>
              <a:t>Big O notation neglect constants and lower order term as it doesn’t significantly have an effect on complexity calculation For example</a:t>
            </a:r>
            <a:r>
              <a:rPr lang="en-US" sz="2400" kern="100" dirty="0">
                <a:solidFill>
                  <a:srgbClr val="F2777A"/>
                </a:solidFill>
                <a:effectLst/>
                <a:latin typeface="Fira Code" panose="020B0809050000020004" pitchFamily="49" charset="0"/>
                <a:ea typeface="Aptos" panose="020B0004020202020204" pitchFamily="34" charset="0"/>
                <a:cs typeface="Arial" panose="020B0604020202020204" pitchFamily="34" charset="0"/>
              </a:rPr>
              <a:t> </a:t>
            </a:r>
            <a:r>
              <a:rPr lang="en-US" sz="2400" kern="100" dirty="0">
                <a:effectLst/>
                <a:latin typeface="Aptos" panose="020B0004020202020204" pitchFamily="34" charset="0"/>
                <a:ea typeface="Aptos" panose="020B0004020202020204" pitchFamily="34" charset="0"/>
                <a:cs typeface="Arial" panose="020B0604020202020204" pitchFamily="34" charset="0"/>
              </a:rPr>
              <a:t>O(3*n^2 + 10n + 10) becomes O(n^2).</a:t>
            </a:r>
          </a:p>
          <a:p>
            <a:pPr marL="0" marR="0">
              <a:lnSpc>
                <a:spcPct val="107000"/>
              </a:lnSpc>
              <a:spcBef>
                <a:spcPts val="0"/>
              </a:spcBef>
              <a:spcAft>
                <a:spcPts val="800"/>
              </a:spcAft>
            </a:pPr>
            <a:r>
              <a:rPr lang="en-US" sz="1800" kern="100" dirty="0">
                <a:solidFill>
                  <a:schemeClr val="tx1"/>
                </a:solidFill>
                <a:effectLst/>
                <a:latin typeface="Aptos" panose="020B0004020202020204" pitchFamily="34" charset="0"/>
                <a:ea typeface="Aptos" panose="020B0004020202020204" pitchFamily="34" charset="0"/>
                <a:cs typeface="Arial" panose="020B0604020202020204" pitchFamily="34" charset="0"/>
              </a:rPr>
              <a:t>V.I : we also take in consideration Amount of work the CPU has to do (time complexity) as the input size grows (towards infinity).</a:t>
            </a:r>
          </a:p>
        </p:txBody>
      </p:sp>
      <p:sp>
        <p:nvSpPr>
          <p:cNvPr id="9" name="TextBox 8">
            <a:extLst>
              <a:ext uri="{FF2B5EF4-FFF2-40B4-BE49-F238E27FC236}">
                <a16:creationId xmlns:a16="http://schemas.microsoft.com/office/drawing/2014/main" id="{4051F570-B809-5D19-892D-1D8F9FCD017B}"/>
              </a:ext>
            </a:extLst>
          </p:cNvPr>
          <p:cNvSpPr txBox="1"/>
          <p:nvPr/>
        </p:nvSpPr>
        <p:spPr>
          <a:xfrm>
            <a:off x="995237" y="2093714"/>
            <a:ext cx="9144000" cy="1658146"/>
          </a:xfrm>
          <a:prstGeom prst="rect">
            <a:avLst/>
          </a:prstGeom>
          <a:noFill/>
        </p:spPr>
        <p:txBody>
          <a:bodyPr wrap="square">
            <a:spAutoFit/>
          </a:bodyPr>
          <a:lstStyle/>
          <a:p>
            <a:pPr marL="0" marR="0" lvl="0" indent="0" algn="l" rtl="0">
              <a:lnSpc>
                <a:spcPct val="119989"/>
              </a:lnSpc>
              <a:spcBef>
                <a:spcPts val="0"/>
              </a:spcBef>
              <a:spcAft>
                <a:spcPts val="0"/>
              </a:spcAft>
              <a:buNone/>
            </a:pPr>
            <a:r>
              <a:rPr lang="en-US" sz="4400" dirty="0">
                <a:solidFill>
                  <a:srgbClr val="393A3F"/>
                </a:solidFill>
                <a:latin typeface="Anton"/>
              </a:rPr>
              <a:t>So how we calculate time complexity for an algorithm</a:t>
            </a:r>
            <a:r>
              <a:rPr lang="en-US" sz="4400" dirty="0">
                <a:solidFill>
                  <a:srgbClr val="393A3F"/>
                </a:solidFill>
                <a:latin typeface="Anton"/>
                <a:sym typeface="Anton"/>
              </a:rPr>
              <a:t>? </a:t>
            </a:r>
            <a:endParaRPr lang="en-US" sz="4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EF8"/>
        </a:solidFill>
        <a:effectLst/>
      </p:bgPr>
    </p:bg>
    <p:spTree>
      <p:nvGrpSpPr>
        <p:cNvPr id="1" name="Shape 628"/>
        <p:cNvGrpSpPr/>
        <p:nvPr/>
      </p:nvGrpSpPr>
      <p:grpSpPr>
        <a:xfrm>
          <a:off x="0" y="0"/>
          <a:ext cx="0" cy="0"/>
          <a:chOff x="0" y="0"/>
          <a:chExt cx="0" cy="0"/>
        </a:xfrm>
      </p:grpSpPr>
      <p:grpSp>
        <p:nvGrpSpPr>
          <p:cNvPr id="635" name="Google Shape;635;p13"/>
          <p:cNvGrpSpPr/>
          <p:nvPr/>
        </p:nvGrpSpPr>
        <p:grpSpPr>
          <a:xfrm>
            <a:off x="13427695" y="8754471"/>
            <a:ext cx="4423136" cy="1309820"/>
            <a:chOff x="0" y="0"/>
            <a:chExt cx="7801405" cy="1746426"/>
          </a:xfrm>
        </p:grpSpPr>
        <p:grpSp>
          <p:nvGrpSpPr>
            <p:cNvPr id="636" name="Google Shape;636;p13"/>
            <p:cNvGrpSpPr/>
            <p:nvPr/>
          </p:nvGrpSpPr>
          <p:grpSpPr>
            <a:xfrm rot="10800000">
              <a:off x="5628042" y="1226060"/>
              <a:ext cx="2173363" cy="520366"/>
              <a:chOff x="0" y="-47625"/>
              <a:chExt cx="429306" cy="102789"/>
            </a:xfrm>
          </p:grpSpPr>
          <p:sp>
            <p:nvSpPr>
              <p:cNvPr id="637" name="Google Shape;637;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39" name="Google Shape;639;p13"/>
            <p:cNvGrpSpPr/>
            <p:nvPr/>
          </p:nvGrpSpPr>
          <p:grpSpPr>
            <a:xfrm rot="10800000">
              <a:off x="3056328" y="1226060"/>
              <a:ext cx="2173363" cy="520366"/>
              <a:chOff x="0" y="-47625"/>
              <a:chExt cx="429306" cy="102789"/>
            </a:xfrm>
          </p:grpSpPr>
          <p:sp>
            <p:nvSpPr>
              <p:cNvPr id="640" name="Google Shape;640;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42" name="Google Shape;642;p13"/>
            <p:cNvGrpSpPr/>
            <p:nvPr/>
          </p:nvGrpSpPr>
          <p:grpSpPr>
            <a:xfrm rot="10800000">
              <a:off x="4282709" y="409897"/>
              <a:ext cx="2173363" cy="520366"/>
              <a:chOff x="0" y="-47625"/>
              <a:chExt cx="429306" cy="102789"/>
            </a:xfrm>
          </p:grpSpPr>
          <p:sp>
            <p:nvSpPr>
              <p:cNvPr id="643" name="Google Shape;643;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45" name="Google Shape;645;p13"/>
            <p:cNvGrpSpPr/>
            <p:nvPr/>
          </p:nvGrpSpPr>
          <p:grpSpPr>
            <a:xfrm rot="10800000">
              <a:off x="1969647" y="421320"/>
              <a:ext cx="2173363" cy="520366"/>
              <a:chOff x="0" y="-47625"/>
              <a:chExt cx="429306" cy="102789"/>
            </a:xfrm>
          </p:grpSpPr>
          <p:sp>
            <p:nvSpPr>
              <p:cNvPr id="646" name="Google Shape;646;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48" name="Google Shape;648;p13"/>
            <p:cNvGrpSpPr/>
            <p:nvPr/>
          </p:nvGrpSpPr>
          <p:grpSpPr>
            <a:xfrm rot="10800000">
              <a:off x="1295725" y="1226060"/>
              <a:ext cx="1191036" cy="520366"/>
              <a:chOff x="0" y="-47625"/>
              <a:chExt cx="235266" cy="102789"/>
            </a:xfrm>
          </p:grpSpPr>
          <p:sp>
            <p:nvSpPr>
              <p:cNvPr id="649" name="Google Shape;649;p13"/>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3"/>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51" name="Google Shape;651;p13"/>
            <p:cNvGrpSpPr/>
            <p:nvPr/>
          </p:nvGrpSpPr>
          <p:grpSpPr>
            <a:xfrm rot="10800000">
              <a:off x="0" y="421320"/>
              <a:ext cx="1191036" cy="520366"/>
              <a:chOff x="0" y="-47625"/>
              <a:chExt cx="235266" cy="102789"/>
            </a:xfrm>
          </p:grpSpPr>
          <p:sp>
            <p:nvSpPr>
              <p:cNvPr id="652" name="Google Shape;652;p13"/>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3"/>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54" name="Google Shape;654;p13"/>
            <p:cNvGrpSpPr/>
            <p:nvPr/>
          </p:nvGrpSpPr>
          <p:grpSpPr>
            <a:xfrm rot="10800000">
              <a:off x="6598946" y="421320"/>
              <a:ext cx="1202459" cy="497523"/>
              <a:chOff x="0" y="-47625"/>
              <a:chExt cx="237523" cy="98276"/>
            </a:xfrm>
          </p:grpSpPr>
          <p:sp>
            <p:nvSpPr>
              <p:cNvPr id="655" name="Google Shape;655;p13"/>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3"/>
              <p:cNvSpPr txBox="1"/>
              <p:nvPr/>
            </p:nvSpPr>
            <p:spPr>
              <a:xfrm>
                <a:off x="0" y="-47625"/>
                <a:ext cx="237523" cy="98276"/>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57" name="Google Shape;657;p13"/>
            <p:cNvGrpSpPr/>
            <p:nvPr/>
          </p:nvGrpSpPr>
          <p:grpSpPr>
            <a:xfrm rot="10800000">
              <a:off x="3423955" y="819795"/>
              <a:ext cx="4377449" cy="520366"/>
              <a:chOff x="0" y="-47625"/>
              <a:chExt cx="864681" cy="102789"/>
            </a:xfrm>
          </p:grpSpPr>
          <p:sp>
            <p:nvSpPr>
              <p:cNvPr id="658" name="Google Shape;658;p13"/>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3"/>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60" name="Google Shape;660;p13"/>
            <p:cNvGrpSpPr/>
            <p:nvPr/>
          </p:nvGrpSpPr>
          <p:grpSpPr>
            <a:xfrm rot="10800000">
              <a:off x="3423955" y="0"/>
              <a:ext cx="4377449" cy="520366"/>
              <a:chOff x="0" y="-47625"/>
              <a:chExt cx="864681" cy="102789"/>
            </a:xfrm>
          </p:grpSpPr>
          <p:sp>
            <p:nvSpPr>
              <p:cNvPr id="661" name="Google Shape;661;p13"/>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F3D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3"/>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663" name="Google Shape;663;p13"/>
          <p:cNvGrpSpPr/>
          <p:nvPr/>
        </p:nvGrpSpPr>
        <p:grpSpPr>
          <a:xfrm>
            <a:off x="391325" y="298860"/>
            <a:ext cx="4485476" cy="780485"/>
            <a:chOff x="0" y="0"/>
            <a:chExt cx="7801405" cy="1746426"/>
          </a:xfrm>
        </p:grpSpPr>
        <p:grpSp>
          <p:nvGrpSpPr>
            <p:cNvPr id="664" name="Google Shape;664;p13"/>
            <p:cNvGrpSpPr/>
            <p:nvPr/>
          </p:nvGrpSpPr>
          <p:grpSpPr>
            <a:xfrm rot="10800000">
              <a:off x="5628042" y="1226060"/>
              <a:ext cx="2173363" cy="520366"/>
              <a:chOff x="0" y="-47625"/>
              <a:chExt cx="429306" cy="102789"/>
            </a:xfrm>
          </p:grpSpPr>
          <p:sp>
            <p:nvSpPr>
              <p:cNvPr id="665" name="Google Shape;665;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67" name="Google Shape;667;p13"/>
            <p:cNvGrpSpPr/>
            <p:nvPr/>
          </p:nvGrpSpPr>
          <p:grpSpPr>
            <a:xfrm rot="10800000">
              <a:off x="3056328" y="1226060"/>
              <a:ext cx="2173363" cy="520366"/>
              <a:chOff x="0" y="-47625"/>
              <a:chExt cx="429306" cy="102789"/>
            </a:xfrm>
          </p:grpSpPr>
          <p:sp>
            <p:nvSpPr>
              <p:cNvPr id="668" name="Google Shape;668;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70" name="Google Shape;670;p13"/>
            <p:cNvGrpSpPr/>
            <p:nvPr/>
          </p:nvGrpSpPr>
          <p:grpSpPr>
            <a:xfrm rot="10800000">
              <a:off x="4282709" y="409897"/>
              <a:ext cx="2173363" cy="520366"/>
              <a:chOff x="0" y="-47625"/>
              <a:chExt cx="429306" cy="102789"/>
            </a:xfrm>
          </p:grpSpPr>
          <p:sp>
            <p:nvSpPr>
              <p:cNvPr id="671" name="Google Shape;671;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73" name="Google Shape;673;p13"/>
            <p:cNvGrpSpPr/>
            <p:nvPr/>
          </p:nvGrpSpPr>
          <p:grpSpPr>
            <a:xfrm rot="10800000">
              <a:off x="1969647" y="421320"/>
              <a:ext cx="2173363" cy="520366"/>
              <a:chOff x="0" y="-47625"/>
              <a:chExt cx="429306" cy="102789"/>
            </a:xfrm>
          </p:grpSpPr>
          <p:sp>
            <p:nvSpPr>
              <p:cNvPr id="674" name="Google Shape;674;p13"/>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3"/>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76" name="Google Shape;676;p13"/>
            <p:cNvGrpSpPr/>
            <p:nvPr/>
          </p:nvGrpSpPr>
          <p:grpSpPr>
            <a:xfrm rot="10800000">
              <a:off x="1295725" y="1226060"/>
              <a:ext cx="1191036" cy="520366"/>
              <a:chOff x="0" y="-47625"/>
              <a:chExt cx="235266" cy="102789"/>
            </a:xfrm>
          </p:grpSpPr>
          <p:sp>
            <p:nvSpPr>
              <p:cNvPr id="677" name="Google Shape;677;p13"/>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3"/>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79" name="Google Shape;679;p13"/>
            <p:cNvGrpSpPr/>
            <p:nvPr/>
          </p:nvGrpSpPr>
          <p:grpSpPr>
            <a:xfrm rot="10800000">
              <a:off x="0" y="421320"/>
              <a:ext cx="1191036" cy="520366"/>
              <a:chOff x="0" y="-47625"/>
              <a:chExt cx="235266" cy="102789"/>
            </a:xfrm>
          </p:grpSpPr>
          <p:sp>
            <p:nvSpPr>
              <p:cNvPr id="680" name="Google Shape;680;p13"/>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3"/>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82" name="Google Shape;682;p13"/>
            <p:cNvGrpSpPr/>
            <p:nvPr/>
          </p:nvGrpSpPr>
          <p:grpSpPr>
            <a:xfrm rot="10800000">
              <a:off x="6598946" y="421320"/>
              <a:ext cx="1202459" cy="497523"/>
              <a:chOff x="0" y="-47625"/>
              <a:chExt cx="237523" cy="98276"/>
            </a:xfrm>
          </p:grpSpPr>
          <p:sp>
            <p:nvSpPr>
              <p:cNvPr id="683" name="Google Shape;683;p13"/>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3"/>
              <p:cNvSpPr txBox="1"/>
              <p:nvPr/>
            </p:nvSpPr>
            <p:spPr>
              <a:xfrm>
                <a:off x="0" y="-47625"/>
                <a:ext cx="237523" cy="98276"/>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85" name="Google Shape;685;p13"/>
            <p:cNvGrpSpPr/>
            <p:nvPr/>
          </p:nvGrpSpPr>
          <p:grpSpPr>
            <a:xfrm rot="10800000">
              <a:off x="3423955" y="819795"/>
              <a:ext cx="4377449" cy="520366"/>
              <a:chOff x="0" y="-47625"/>
              <a:chExt cx="864681" cy="102789"/>
            </a:xfrm>
          </p:grpSpPr>
          <p:sp>
            <p:nvSpPr>
              <p:cNvPr id="686" name="Google Shape;686;p13"/>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3"/>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88" name="Google Shape;688;p13"/>
            <p:cNvGrpSpPr/>
            <p:nvPr/>
          </p:nvGrpSpPr>
          <p:grpSpPr>
            <a:xfrm rot="10800000">
              <a:off x="3423955" y="0"/>
              <a:ext cx="4377449" cy="520366"/>
              <a:chOff x="0" y="-47625"/>
              <a:chExt cx="864681" cy="102789"/>
            </a:xfrm>
          </p:grpSpPr>
          <p:sp>
            <p:nvSpPr>
              <p:cNvPr id="689" name="Google Shape;689;p13"/>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F3D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3"/>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691" name="Google Shape;691;p13"/>
          <p:cNvGrpSpPr/>
          <p:nvPr/>
        </p:nvGrpSpPr>
        <p:grpSpPr>
          <a:xfrm rot="2821008">
            <a:off x="16959926" y="165868"/>
            <a:ext cx="1057412" cy="1194325"/>
            <a:chOff x="-95788" y="-89271"/>
            <a:chExt cx="1409883" cy="1592433"/>
          </a:xfrm>
        </p:grpSpPr>
        <p:grpSp>
          <p:nvGrpSpPr>
            <p:cNvPr id="692" name="Google Shape;692;p13"/>
            <p:cNvGrpSpPr/>
            <p:nvPr/>
          </p:nvGrpSpPr>
          <p:grpSpPr>
            <a:xfrm rot="-2821008">
              <a:off x="134749" y="283003"/>
              <a:ext cx="943438" cy="1040647"/>
              <a:chOff x="0" y="-47625"/>
              <a:chExt cx="343153" cy="378511"/>
            </a:xfrm>
          </p:grpSpPr>
          <p:sp>
            <p:nvSpPr>
              <p:cNvPr id="693" name="Google Shape;693;p13"/>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3"/>
              <p:cNvSpPr txBox="1"/>
              <p:nvPr/>
            </p:nvSpPr>
            <p:spPr>
              <a:xfrm>
                <a:off x="0" y="-47625"/>
                <a:ext cx="343153" cy="378511"/>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95" name="Google Shape;695;p13"/>
            <p:cNvGrpSpPr/>
            <p:nvPr/>
          </p:nvGrpSpPr>
          <p:grpSpPr>
            <a:xfrm rot="-2821008">
              <a:off x="140122" y="90242"/>
              <a:ext cx="943438" cy="1040647"/>
              <a:chOff x="0" y="-47625"/>
              <a:chExt cx="343153" cy="378511"/>
            </a:xfrm>
          </p:grpSpPr>
          <p:sp>
            <p:nvSpPr>
              <p:cNvPr id="696" name="Google Shape;696;p13"/>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3"/>
              <p:cNvSpPr txBox="1"/>
              <p:nvPr/>
            </p:nvSpPr>
            <p:spPr>
              <a:xfrm>
                <a:off x="0" y="-47625"/>
                <a:ext cx="343153" cy="378511"/>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98" name="Google Shape;698;p13"/>
            <p:cNvGrpSpPr/>
            <p:nvPr/>
          </p:nvGrpSpPr>
          <p:grpSpPr>
            <a:xfrm>
              <a:off x="625032" y="253446"/>
              <a:ext cx="69946" cy="699445"/>
              <a:chOff x="0" y="-47625"/>
              <a:chExt cx="31856" cy="318558"/>
            </a:xfrm>
          </p:grpSpPr>
          <p:sp>
            <p:nvSpPr>
              <p:cNvPr id="699" name="Google Shape;699;p13"/>
              <p:cNvSpPr/>
              <p:nvPr/>
            </p:nvSpPr>
            <p:spPr>
              <a:xfrm>
                <a:off x="0" y="0"/>
                <a:ext cx="31856" cy="270933"/>
              </a:xfrm>
              <a:custGeom>
                <a:avLst/>
                <a:gdLst/>
                <a:ahLst/>
                <a:cxnLst/>
                <a:rect l="l" t="t" r="r" b="b"/>
                <a:pathLst>
                  <a:path w="31856" h="270933" extrusionOk="0">
                    <a:moveTo>
                      <a:pt x="15928" y="0"/>
                    </a:moveTo>
                    <a:lnTo>
                      <a:pt x="15928" y="0"/>
                    </a:lnTo>
                    <a:cubicBezTo>
                      <a:pt x="20153" y="0"/>
                      <a:pt x="24204" y="1678"/>
                      <a:pt x="27191" y="4665"/>
                    </a:cubicBezTo>
                    <a:cubicBezTo>
                      <a:pt x="30178" y="7652"/>
                      <a:pt x="31856" y="11704"/>
                      <a:pt x="31856" y="15928"/>
                    </a:cubicBezTo>
                    <a:lnTo>
                      <a:pt x="31856" y="255005"/>
                    </a:lnTo>
                    <a:cubicBezTo>
                      <a:pt x="31856" y="259230"/>
                      <a:pt x="30178" y="263281"/>
                      <a:pt x="27191" y="266268"/>
                    </a:cubicBezTo>
                    <a:cubicBezTo>
                      <a:pt x="24204" y="269255"/>
                      <a:pt x="20153" y="270933"/>
                      <a:pt x="15928" y="270933"/>
                    </a:cubicBezTo>
                    <a:lnTo>
                      <a:pt x="15928" y="270933"/>
                    </a:lnTo>
                    <a:cubicBezTo>
                      <a:pt x="7131" y="270933"/>
                      <a:pt x="0" y="263802"/>
                      <a:pt x="0" y="255005"/>
                    </a:cubicBezTo>
                    <a:lnTo>
                      <a:pt x="0" y="15928"/>
                    </a:lnTo>
                    <a:cubicBezTo>
                      <a:pt x="0" y="7131"/>
                      <a:pt x="7131" y="0"/>
                      <a:pt x="15928"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3"/>
              <p:cNvSpPr txBox="1"/>
              <p:nvPr/>
            </p:nvSpPr>
            <p:spPr>
              <a:xfrm>
                <a:off x="0" y="-47625"/>
                <a:ext cx="31856" cy="318558"/>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01" name="Google Shape;701;p13"/>
            <p:cNvGrpSpPr/>
            <p:nvPr/>
          </p:nvGrpSpPr>
          <p:grpSpPr>
            <a:xfrm rot="5400000">
              <a:off x="676029" y="305730"/>
              <a:ext cx="72519" cy="699445"/>
              <a:chOff x="0" y="-47625"/>
              <a:chExt cx="33028" cy="318558"/>
            </a:xfrm>
          </p:grpSpPr>
          <p:sp>
            <p:nvSpPr>
              <p:cNvPr id="702" name="Google Shape;702;p13"/>
              <p:cNvSpPr/>
              <p:nvPr/>
            </p:nvSpPr>
            <p:spPr>
              <a:xfrm>
                <a:off x="0" y="0"/>
                <a:ext cx="33028" cy="270933"/>
              </a:xfrm>
              <a:custGeom>
                <a:avLst/>
                <a:gdLst/>
                <a:ahLst/>
                <a:cxnLst/>
                <a:rect l="l" t="t" r="r" b="b"/>
                <a:pathLst>
                  <a:path w="33028" h="270933" extrusionOk="0">
                    <a:moveTo>
                      <a:pt x="16514" y="0"/>
                    </a:moveTo>
                    <a:lnTo>
                      <a:pt x="16514" y="0"/>
                    </a:lnTo>
                    <a:cubicBezTo>
                      <a:pt x="25635" y="0"/>
                      <a:pt x="33028" y="7394"/>
                      <a:pt x="33028" y="16514"/>
                    </a:cubicBezTo>
                    <a:lnTo>
                      <a:pt x="33028" y="254419"/>
                    </a:lnTo>
                    <a:cubicBezTo>
                      <a:pt x="33028" y="258799"/>
                      <a:pt x="31288" y="262999"/>
                      <a:pt x="28191" y="266096"/>
                    </a:cubicBezTo>
                    <a:cubicBezTo>
                      <a:pt x="25094" y="269193"/>
                      <a:pt x="20894" y="270933"/>
                      <a:pt x="16514" y="270933"/>
                    </a:cubicBezTo>
                    <a:lnTo>
                      <a:pt x="16514" y="270933"/>
                    </a:lnTo>
                    <a:cubicBezTo>
                      <a:pt x="7394" y="270933"/>
                      <a:pt x="0" y="263540"/>
                      <a:pt x="0" y="254419"/>
                    </a:cubicBezTo>
                    <a:lnTo>
                      <a:pt x="0" y="16514"/>
                    </a:lnTo>
                    <a:cubicBezTo>
                      <a:pt x="0" y="12134"/>
                      <a:pt x="1740" y="7934"/>
                      <a:pt x="4837" y="4837"/>
                    </a:cubicBezTo>
                    <a:cubicBezTo>
                      <a:pt x="7934" y="1740"/>
                      <a:pt x="12134" y="0"/>
                      <a:pt x="16514"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3"/>
              <p:cNvSpPr txBox="1"/>
              <p:nvPr/>
            </p:nvSpPr>
            <p:spPr>
              <a:xfrm>
                <a:off x="0" y="-47625"/>
                <a:ext cx="33028" cy="318558"/>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704" name="Google Shape;704;p13"/>
          <p:cNvSpPr/>
          <p:nvPr/>
        </p:nvSpPr>
        <p:spPr>
          <a:xfrm>
            <a:off x="12591252" y="1558183"/>
            <a:ext cx="836443" cy="1333460"/>
          </a:xfrm>
          <a:custGeom>
            <a:avLst/>
            <a:gdLst/>
            <a:ahLst/>
            <a:cxnLst/>
            <a:rect l="l" t="t" r="r" b="b"/>
            <a:pathLst>
              <a:path w="836443" h="1333460" extrusionOk="0">
                <a:moveTo>
                  <a:pt x="0" y="0"/>
                </a:moveTo>
                <a:lnTo>
                  <a:pt x="836443" y="0"/>
                </a:lnTo>
                <a:lnTo>
                  <a:pt x="836443" y="1333460"/>
                </a:lnTo>
                <a:lnTo>
                  <a:pt x="0" y="1333460"/>
                </a:lnTo>
                <a:lnTo>
                  <a:pt x="0" y="0"/>
                </a:lnTo>
                <a:close/>
              </a:path>
            </a:pathLst>
          </a:custGeom>
          <a:blipFill rotWithShape="1">
            <a:blip r:embed="rId3">
              <a:alphaModFix/>
            </a:blip>
            <a:stretch>
              <a:fillRect/>
            </a:stretch>
          </a:blipFill>
          <a:ln>
            <a:noFill/>
          </a:ln>
        </p:spPr>
        <p:txBody>
          <a:bodyPr/>
          <a:lstStyle/>
          <a:p>
            <a:endParaRPr lang="en-US"/>
          </a:p>
        </p:txBody>
      </p:sp>
      <p:pic>
        <p:nvPicPr>
          <p:cNvPr id="708" name="Google Shape;708;p13"/>
          <p:cNvPicPr preferRelativeResize="0"/>
          <p:nvPr/>
        </p:nvPicPr>
        <p:blipFill>
          <a:blip r:embed="rId4">
            <a:alphaModFix/>
          </a:blip>
          <a:stretch>
            <a:fillRect/>
          </a:stretch>
        </p:blipFill>
        <p:spPr>
          <a:xfrm>
            <a:off x="12616991" y="3919911"/>
            <a:ext cx="4744817" cy="4785174"/>
          </a:xfrm>
          <a:prstGeom prst="rect">
            <a:avLst/>
          </a:prstGeom>
          <a:noFill/>
          <a:ln>
            <a:noFill/>
          </a:ln>
        </p:spPr>
      </p:pic>
      <p:sp>
        <p:nvSpPr>
          <p:cNvPr id="7" name="TextBox 6">
            <a:extLst>
              <a:ext uri="{FF2B5EF4-FFF2-40B4-BE49-F238E27FC236}">
                <a16:creationId xmlns:a16="http://schemas.microsoft.com/office/drawing/2014/main" id="{86C693C9-A9E4-31E7-4FD9-0B10B360B18B}"/>
              </a:ext>
            </a:extLst>
          </p:cNvPr>
          <p:cNvSpPr txBox="1"/>
          <p:nvPr/>
        </p:nvSpPr>
        <p:spPr>
          <a:xfrm flipV="1">
            <a:off x="1852806" y="2728694"/>
            <a:ext cx="6093237" cy="331950"/>
          </a:xfrm>
          <a:prstGeom prst="rect">
            <a:avLst/>
          </a:prstGeom>
          <a:noFill/>
        </p:spPr>
        <p:txBody>
          <a:bodyPr wrap="square">
            <a:spAutoFit/>
          </a:bodyPr>
          <a:lstStyle/>
          <a:p>
            <a:pPr marL="0" marR="0" lvl="0" indent="0" algn="l" rtl="0">
              <a:lnSpc>
                <a:spcPct val="120005"/>
              </a:lnSpc>
              <a:spcBef>
                <a:spcPts val="0"/>
              </a:spcBef>
              <a:spcAft>
                <a:spcPts val="0"/>
              </a:spcAft>
              <a:buNone/>
            </a:pPr>
            <a:r>
              <a:rPr lang="en-US" sz="1400" b="0" i="0" u="none" strike="noStrike" cap="none" dirty="0">
                <a:solidFill>
                  <a:srgbClr val="FFFFFF"/>
                </a:solidFill>
                <a:latin typeface="Anton"/>
                <a:ea typeface="Anton"/>
                <a:cs typeface="Anton"/>
                <a:sym typeface="Anton"/>
              </a:rPr>
              <a:t>01</a:t>
            </a:r>
            <a:endParaRPr lang="en-US" dirty="0"/>
          </a:p>
        </p:txBody>
      </p:sp>
      <p:grpSp>
        <p:nvGrpSpPr>
          <p:cNvPr id="9" name="Google Shape;1015;p18">
            <a:extLst>
              <a:ext uri="{FF2B5EF4-FFF2-40B4-BE49-F238E27FC236}">
                <a16:creationId xmlns:a16="http://schemas.microsoft.com/office/drawing/2014/main" id="{31A4A6FA-C5BE-FE8F-F0B8-F0FB9E6A2271}"/>
              </a:ext>
            </a:extLst>
          </p:cNvPr>
          <p:cNvGrpSpPr/>
          <p:nvPr/>
        </p:nvGrpSpPr>
        <p:grpSpPr>
          <a:xfrm>
            <a:off x="1290710" y="1329764"/>
            <a:ext cx="8096788" cy="1437158"/>
            <a:chOff x="0" y="-47625"/>
            <a:chExt cx="2132487" cy="378511"/>
          </a:xfrm>
        </p:grpSpPr>
        <p:sp>
          <p:nvSpPr>
            <p:cNvPr id="10" name="Google Shape;1016;p18">
              <a:extLst>
                <a:ext uri="{FF2B5EF4-FFF2-40B4-BE49-F238E27FC236}">
                  <a16:creationId xmlns:a16="http://schemas.microsoft.com/office/drawing/2014/main" id="{82DF7454-97BA-2C04-4408-791C9B33019A}"/>
                </a:ext>
              </a:extLst>
            </p:cNvPr>
            <p:cNvSpPr/>
            <p:nvPr/>
          </p:nvSpPr>
          <p:spPr>
            <a:xfrm>
              <a:off x="0" y="0"/>
              <a:ext cx="2132487" cy="330886"/>
            </a:xfrm>
            <a:custGeom>
              <a:avLst/>
              <a:gdLst/>
              <a:ahLst/>
              <a:cxnLst/>
              <a:rect l="l" t="t" r="r" b="b"/>
              <a:pathLst>
                <a:path w="2132487" h="330886" extrusionOk="0">
                  <a:moveTo>
                    <a:pt x="48765" y="0"/>
                  </a:moveTo>
                  <a:lnTo>
                    <a:pt x="2083723" y="0"/>
                  </a:lnTo>
                  <a:cubicBezTo>
                    <a:pt x="2110655" y="0"/>
                    <a:pt x="2132487" y="21833"/>
                    <a:pt x="2132487" y="48765"/>
                  </a:cubicBezTo>
                  <a:lnTo>
                    <a:pt x="2132487" y="282121"/>
                  </a:lnTo>
                  <a:cubicBezTo>
                    <a:pt x="2132487" y="309053"/>
                    <a:pt x="2110655" y="330886"/>
                    <a:pt x="2083723" y="330886"/>
                  </a:cubicBezTo>
                  <a:lnTo>
                    <a:pt x="48765" y="330886"/>
                  </a:lnTo>
                  <a:cubicBezTo>
                    <a:pt x="21833" y="330886"/>
                    <a:pt x="0" y="309053"/>
                    <a:pt x="0" y="282121"/>
                  </a:cubicBezTo>
                  <a:lnTo>
                    <a:pt x="0" y="48765"/>
                  </a:lnTo>
                  <a:cubicBezTo>
                    <a:pt x="0" y="21833"/>
                    <a:pt x="21833" y="0"/>
                    <a:pt x="48765"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17;p18">
              <a:extLst>
                <a:ext uri="{FF2B5EF4-FFF2-40B4-BE49-F238E27FC236}">
                  <a16:creationId xmlns:a16="http://schemas.microsoft.com/office/drawing/2014/main" id="{5E516CEA-E7C8-7339-CAC5-22EF14D1601E}"/>
                </a:ext>
              </a:extLst>
            </p:cNvPr>
            <p:cNvSpPr txBox="1"/>
            <p:nvPr/>
          </p:nvSpPr>
          <p:spPr>
            <a:xfrm>
              <a:off x="0" y="-47625"/>
              <a:ext cx="2132487" cy="378511"/>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 name="Google Shape;1021;p18">
            <a:extLst>
              <a:ext uri="{FF2B5EF4-FFF2-40B4-BE49-F238E27FC236}">
                <a16:creationId xmlns:a16="http://schemas.microsoft.com/office/drawing/2014/main" id="{95A74B6B-83FA-097A-D89B-908C5606A0E9}"/>
              </a:ext>
            </a:extLst>
          </p:cNvPr>
          <p:cNvGrpSpPr/>
          <p:nvPr/>
        </p:nvGrpSpPr>
        <p:grpSpPr>
          <a:xfrm>
            <a:off x="1692353" y="1193271"/>
            <a:ext cx="8311605" cy="1684434"/>
            <a:chOff x="0" y="-56735"/>
            <a:chExt cx="2160135" cy="480432"/>
          </a:xfrm>
        </p:grpSpPr>
        <p:sp>
          <p:nvSpPr>
            <p:cNvPr id="13" name="Google Shape;1022;p18">
              <a:extLst>
                <a:ext uri="{FF2B5EF4-FFF2-40B4-BE49-F238E27FC236}">
                  <a16:creationId xmlns:a16="http://schemas.microsoft.com/office/drawing/2014/main" id="{4D22FD2F-A30D-D4EC-0040-3D81BF8D38CB}"/>
                </a:ext>
              </a:extLst>
            </p:cNvPr>
            <p:cNvSpPr/>
            <p:nvPr/>
          </p:nvSpPr>
          <p:spPr>
            <a:xfrm>
              <a:off x="0" y="-53976"/>
              <a:ext cx="2132487" cy="384862"/>
            </a:xfrm>
            <a:custGeom>
              <a:avLst/>
              <a:gdLst/>
              <a:ahLst/>
              <a:cxnLst/>
              <a:rect l="l" t="t" r="r" b="b"/>
              <a:pathLst>
                <a:path w="2132487" h="330886" extrusionOk="0">
                  <a:moveTo>
                    <a:pt x="48765" y="0"/>
                  </a:moveTo>
                  <a:lnTo>
                    <a:pt x="2083723" y="0"/>
                  </a:lnTo>
                  <a:cubicBezTo>
                    <a:pt x="2110655" y="0"/>
                    <a:pt x="2132487" y="21833"/>
                    <a:pt x="2132487" y="48765"/>
                  </a:cubicBezTo>
                  <a:lnTo>
                    <a:pt x="2132487" y="282121"/>
                  </a:lnTo>
                  <a:cubicBezTo>
                    <a:pt x="2132487" y="309053"/>
                    <a:pt x="2110655" y="330886"/>
                    <a:pt x="2083723" y="330886"/>
                  </a:cubicBezTo>
                  <a:lnTo>
                    <a:pt x="48765" y="330886"/>
                  </a:lnTo>
                  <a:cubicBezTo>
                    <a:pt x="21833" y="330886"/>
                    <a:pt x="0" y="309053"/>
                    <a:pt x="0" y="282121"/>
                  </a:cubicBezTo>
                  <a:lnTo>
                    <a:pt x="0" y="48765"/>
                  </a:lnTo>
                  <a:cubicBezTo>
                    <a:pt x="0" y="21833"/>
                    <a:pt x="21833" y="0"/>
                    <a:pt x="48765"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23;p18">
              <a:extLst>
                <a:ext uri="{FF2B5EF4-FFF2-40B4-BE49-F238E27FC236}">
                  <a16:creationId xmlns:a16="http://schemas.microsoft.com/office/drawing/2014/main" id="{BC67FB58-5163-DAEC-620F-AFEC66F2E17B}"/>
                </a:ext>
              </a:extLst>
            </p:cNvPr>
            <p:cNvSpPr txBox="1"/>
            <p:nvPr/>
          </p:nvSpPr>
          <p:spPr>
            <a:xfrm>
              <a:off x="27648" y="-56735"/>
              <a:ext cx="2132487" cy="480432"/>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sp>
        <p:nvSpPr>
          <p:cNvPr id="15" name="TextBox 14">
            <a:extLst>
              <a:ext uri="{FF2B5EF4-FFF2-40B4-BE49-F238E27FC236}">
                <a16:creationId xmlns:a16="http://schemas.microsoft.com/office/drawing/2014/main" id="{6CE624BE-1C4F-B3FF-16D5-1FCB982EF684}"/>
              </a:ext>
            </a:extLst>
          </p:cNvPr>
          <p:cNvSpPr txBox="1"/>
          <p:nvPr/>
        </p:nvSpPr>
        <p:spPr>
          <a:xfrm>
            <a:off x="1798735" y="1433914"/>
            <a:ext cx="9636310" cy="1016817"/>
          </a:xfrm>
          <a:prstGeom prst="rect">
            <a:avLst/>
          </a:prstGeom>
          <a:noFill/>
        </p:spPr>
        <p:txBody>
          <a:bodyPr wrap="square" rtlCol="0">
            <a:spAutoFit/>
          </a:bodyPr>
          <a:lstStyle/>
          <a:p>
            <a:pPr marL="0" marR="0" lvl="0" indent="0" algn="l" rtl="0">
              <a:lnSpc>
                <a:spcPct val="119989"/>
              </a:lnSpc>
              <a:spcBef>
                <a:spcPts val="0"/>
              </a:spcBef>
              <a:spcAft>
                <a:spcPts val="0"/>
              </a:spcAft>
              <a:buNone/>
            </a:pPr>
            <a:r>
              <a:rPr lang="en-US" sz="5400" dirty="0">
                <a:solidFill>
                  <a:srgbClr val="393A3F"/>
                </a:solidFill>
                <a:latin typeface="Anton"/>
                <a:sym typeface="Anton"/>
              </a:rPr>
              <a:t> CONSTANT TIME  </a:t>
            </a:r>
            <a:r>
              <a:rPr lang="en-US" sz="5400" dirty="0">
                <a:solidFill>
                  <a:schemeClr val="accent3">
                    <a:lumMod val="50000"/>
                  </a:schemeClr>
                </a:solidFill>
                <a:latin typeface="Anton"/>
                <a:sym typeface="Anton"/>
              </a:rPr>
              <a:t>O(1) </a:t>
            </a:r>
            <a:endParaRPr lang="en-US" sz="5400" dirty="0">
              <a:solidFill>
                <a:schemeClr val="accent3">
                  <a:lumMod val="50000"/>
                </a:schemeClr>
              </a:solidFill>
            </a:endParaRPr>
          </a:p>
        </p:txBody>
      </p:sp>
      <p:sp>
        <p:nvSpPr>
          <p:cNvPr id="17" name="TextBox 16">
            <a:extLst>
              <a:ext uri="{FF2B5EF4-FFF2-40B4-BE49-F238E27FC236}">
                <a16:creationId xmlns:a16="http://schemas.microsoft.com/office/drawing/2014/main" id="{223D24E7-10FA-84B4-CE3E-A28F14A0756C}"/>
              </a:ext>
            </a:extLst>
          </p:cNvPr>
          <p:cNvSpPr txBox="1"/>
          <p:nvPr/>
        </p:nvSpPr>
        <p:spPr>
          <a:xfrm>
            <a:off x="1076120" y="2989147"/>
            <a:ext cx="14287957" cy="4940520"/>
          </a:xfrm>
          <a:prstGeom prst="rect">
            <a:avLst/>
          </a:prstGeom>
          <a:noFill/>
        </p:spPr>
        <p:txBody>
          <a:bodyPr wrap="square" rtlCol="0">
            <a:spAutoFit/>
          </a:bodyPr>
          <a:lstStyle/>
          <a:p>
            <a:pPr marL="0" marR="0">
              <a:lnSpc>
                <a:spcPct val="107000"/>
              </a:lnSpc>
              <a:spcBef>
                <a:spcPts val="0"/>
              </a:spcBef>
              <a:spcAft>
                <a:spcPts val="800"/>
              </a:spcAft>
            </a:pPr>
            <a:r>
              <a:rPr lang="en-US" sz="2800" kern="0" dirty="0">
                <a:effectLst/>
                <a:latin typeface="Times New Roman" panose="02020603050405020304" pitchFamily="18" charset="0"/>
                <a:ea typeface="Times New Roman" panose="02020603050405020304" pitchFamily="18" charset="0"/>
                <a:cs typeface="Arial" panose="020B0604020202020204" pitchFamily="34" charset="0"/>
              </a:rPr>
              <a:t>for basic operation in including </a:t>
            </a:r>
            <a:r>
              <a:rPr lang="en-US" sz="2800" kern="0" dirty="0">
                <a:solidFill>
                  <a:schemeClr val="accent4">
                    <a:lumMod val="75000"/>
                  </a:schemeClr>
                </a:solidFill>
                <a:effectLst/>
                <a:latin typeface="Times New Roman" panose="02020603050405020304" pitchFamily="18" charset="0"/>
                <a:ea typeface="Times New Roman" panose="02020603050405020304" pitchFamily="18" charset="0"/>
                <a:cs typeface="Arial" panose="020B0604020202020204" pitchFamily="34" charset="0"/>
              </a:rPr>
              <a:t>arithmetic operation ,rational operation ,assignments and reading variables ,if statements </a:t>
            </a:r>
            <a:r>
              <a:rPr lang="en-US" sz="2800" kern="0" dirty="0">
                <a:effectLst/>
                <a:latin typeface="Times New Roman" panose="02020603050405020304" pitchFamily="18" charset="0"/>
                <a:ea typeface="Times New Roman" panose="02020603050405020304" pitchFamily="18" charset="0"/>
                <a:cs typeface="Arial" panose="020B0604020202020204" pitchFamily="34" charset="0"/>
              </a:rPr>
              <a:t>they are considered to take constant time regardless of size of inputs </a:t>
            </a:r>
            <a:endParaRPr lang="en-US" sz="280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US" sz="2800" kern="0" dirty="0">
                <a:effectLst/>
                <a:latin typeface="Times New Roman" panose="02020603050405020304" pitchFamily="18" charset="0"/>
                <a:ea typeface="Times New Roman" panose="02020603050405020304" pitchFamily="18" charset="0"/>
                <a:cs typeface="Arial" panose="020B0604020202020204" pitchFamily="34" charset="0"/>
              </a:rPr>
              <a:t>for example:</a:t>
            </a:r>
            <a:endParaRPr lang="en-US" sz="280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US" sz="2800" kern="0" dirty="0" err="1">
                <a:effectLst/>
                <a:latin typeface="Times New Roman" panose="02020603050405020304" pitchFamily="18" charset="0"/>
                <a:ea typeface="Times New Roman" panose="02020603050405020304" pitchFamily="18" charset="0"/>
                <a:cs typeface="Arial" panose="020B0604020202020204" pitchFamily="34" charset="0"/>
              </a:rPr>
              <a:t>i</a:t>
            </a:r>
            <a:r>
              <a:rPr lang="en-US" sz="2800" kern="0" dirty="0">
                <a:effectLst/>
                <a:latin typeface="Times New Roman" panose="02020603050405020304" pitchFamily="18" charset="0"/>
                <a:ea typeface="Times New Roman" panose="02020603050405020304" pitchFamily="18" charset="0"/>
                <a:cs typeface="Arial" panose="020B0604020202020204" pitchFamily="34" charset="0"/>
              </a:rPr>
              <a:t> += 1                             </a:t>
            </a:r>
            <a:endParaRPr lang="en-US" sz="280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US" sz="2800" kern="0" dirty="0">
                <a:solidFill>
                  <a:schemeClr val="accent4">
                    <a:lumMod val="75000"/>
                  </a:schemeClr>
                </a:solidFill>
                <a:effectLst/>
                <a:latin typeface="Times New Roman" panose="02020603050405020304" pitchFamily="18" charset="0"/>
                <a:ea typeface="Times New Roman" panose="02020603050405020304" pitchFamily="18" charset="0"/>
                <a:cs typeface="Arial" panose="020B0604020202020204" pitchFamily="34" charset="0"/>
              </a:rPr>
              <a:t>(single multiplication</a:t>
            </a:r>
            <a:r>
              <a:rPr lang="en-US" sz="2400" kern="0" dirty="0">
                <a:solidFill>
                  <a:schemeClr val="accent4">
                    <a:lumMod val="75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2400" b="1" i="1" kern="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(it still can be calculated differently depending on time of execution of this operation)</a:t>
            </a:r>
            <a:endParaRPr lang="en-US" sz="2400" b="1" i="1" kern="100" dirty="0">
              <a:solidFill>
                <a:srgbClr val="FF0000"/>
              </a:solidFill>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US" sz="2800" kern="0" dirty="0" err="1">
                <a:effectLst/>
                <a:latin typeface="Times New Roman" panose="02020603050405020304" pitchFamily="18" charset="0"/>
                <a:ea typeface="Times New Roman" panose="02020603050405020304" pitchFamily="18" charset="0"/>
                <a:cs typeface="Arial" panose="020B0604020202020204" pitchFamily="34" charset="0"/>
              </a:rPr>
              <a:t>i</a:t>
            </a:r>
            <a:r>
              <a:rPr lang="en-US" sz="2800" kern="0" dirty="0">
                <a:effectLst/>
                <a:latin typeface="Times New Roman" panose="02020603050405020304" pitchFamily="18" charset="0"/>
                <a:ea typeface="Times New Roman" panose="02020603050405020304" pitchFamily="18" charset="0"/>
                <a:cs typeface="Arial" panose="020B0604020202020204" pitchFamily="34" charset="0"/>
              </a:rPr>
              <a:t>*2</a:t>
            </a:r>
            <a:endParaRPr lang="en-US" sz="280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US" sz="2800" kern="0" dirty="0">
                <a:solidFill>
                  <a:schemeClr val="accent4">
                    <a:lumMod val="75000"/>
                  </a:schemeClr>
                </a:solidFill>
                <a:effectLst/>
                <a:latin typeface="Times New Roman" panose="02020603050405020304" pitchFamily="18" charset="0"/>
                <a:ea typeface="Times New Roman" panose="02020603050405020304" pitchFamily="18" charset="0"/>
                <a:cs typeface="Arial" panose="020B0604020202020204" pitchFamily="34" charset="0"/>
              </a:rPr>
              <a:t>(single multiplication)</a:t>
            </a:r>
            <a:endParaRPr lang="en-US" sz="2800" kern="100" dirty="0">
              <a:solidFill>
                <a:schemeClr val="accent4">
                  <a:lumMod val="75000"/>
                </a:schemeClr>
              </a:solidFill>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US" sz="2800" kern="0" dirty="0" err="1">
                <a:effectLst/>
                <a:latin typeface="Times New Roman" panose="02020603050405020304" pitchFamily="18" charset="0"/>
                <a:ea typeface="Times New Roman" panose="02020603050405020304" pitchFamily="18" charset="0"/>
                <a:cs typeface="Arial" panose="020B0604020202020204" pitchFamily="34" charset="0"/>
              </a:rPr>
              <a:t>i</a:t>
            </a:r>
            <a:r>
              <a:rPr lang="en-US" sz="2800" kern="0" dirty="0">
                <a:effectLst/>
                <a:latin typeface="Times New Roman" panose="02020603050405020304" pitchFamily="18" charset="0"/>
                <a:ea typeface="Times New Roman" panose="02020603050405020304" pitchFamily="18" charset="0"/>
                <a:cs typeface="Arial" panose="020B0604020202020204" pitchFamily="34" charset="0"/>
              </a:rPr>
              <a:t>/2</a:t>
            </a:r>
            <a:endParaRPr lang="en-US" sz="280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US" sz="2800" kern="0" dirty="0">
                <a:solidFill>
                  <a:schemeClr val="accent4">
                    <a:lumMod val="75000"/>
                  </a:schemeClr>
                </a:solidFill>
                <a:effectLst/>
                <a:latin typeface="Times New Roman" panose="02020603050405020304" pitchFamily="18" charset="0"/>
                <a:ea typeface="Times New Roman" panose="02020603050405020304" pitchFamily="18" charset="0"/>
                <a:cs typeface="Arial" panose="020B0604020202020204" pitchFamily="34" charset="0"/>
              </a:rPr>
              <a:t>(single division)</a:t>
            </a:r>
            <a:endParaRPr lang="en-US" sz="2800" kern="100" dirty="0">
              <a:solidFill>
                <a:schemeClr val="accent4">
                  <a:lumMod val="75000"/>
                </a:schemeClr>
              </a:solidFill>
              <a:effectLst/>
              <a:latin typeface="Aptos" panose="020B0004020202020204" pitchFamily="34" charset="0"/>
              <a:ea typeface="Aptos" panose="020B00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841E25EB-E8B3-B1F0-81B6-88124734B32A}"/>
              </a:ext>
            </a:extLst>
          </p:cNvPr>
          <p:cNvSpPr txBox="1"/>
          <p:nvPr/>
        </p:nvSpPr>
        <p:spPr>
          <a:xfrm>
            <a:off x="1004042" y="8172107"/>
            <a:ext cx="7054154" cy="1456232"/>
          </a:xfrm>
          <a:prstGeom prst="rect">
            <a:avLst/>
          </a:prstGeom>
          <a:noFill/>
        </p:spPr>
        <p:txBody>
          <a:bodyPr wrap="square" rtlCol="0">
            <a:spAutoFit/>
          </a:bodyPr>
          <a:lstStyle/>
          <a:p>
            <a:pPr marL="0" marR="0">
              <a:lnSpc>
                <a:spcPct val="107000"/>
              </a:lnSpc>
              <a:spcBef>
                <a:spcPts val="0"/>
              </a:spcBef>
              <a:spcAft>
                <a:spcPts val="800"/>
              </a:spcAft>
            </a:pPr>
            <a:r>
              <a:rPr lang="en-US" sz="2800" kern="0" dirty="0">
                <a:effectLst/>
                <a:latin typeface="Times New Roman" panose="02020603050405020304" pitchFamily="18" charset="0"/>
                <a:ea typeface="Times New Roman" panose="02020603050405020304" pitchFamily="18" charset="0"/>
                <a:cs typeface="Arial" panose="020B0604020202020204" pitchFamily="34" charset="0"/>
              </a:rPr>
              <a:t>Adding of the number of statements the total time of function </a:t>
            </a:r>
            <a:r>
              <a:rPr lang="en-US" sz="2800" kern="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(T(n)) = O(1) </a:t>
            </a:r>
            <a:r>
              <a:rPr lang="en-US" sz="2800" kern="0" dirty="0">
                <a:effectLst/>
                <a:latin typeface="Times New Roman" panose="02020603050405020304" pitchFamily="18" charset="0"/>
                <a:ea typeface="Times New Roman" panose="02020603050405020304" pitchFamily="18" charset="0"/>
                <a:cs typeface="Arial" panose="020B0604020202020204" pitchFamily="34" charset="0"/>
              </a:rPr>
              <a:t>regardless of the input size </a:t>
            </a:r>
            <a:endParaRPr lang="en-US" sz="2800"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19" name="Picture 18" descr="A black background with white text&#10;&#10;Description automatically generated">
            <a:extLst>
              <a:ext uri="{FF2B5EF4-FFF2-40B4-BE49-F238E27FC236}">
                <a16:creationId xmlns:a16="http://schemas.microsoft.com/office/drawing/2014/main" id="{A3DAB215-3BED-9E19-A079-3C94DB03AB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66629" y="6560458"/>
            <a:ext cx="4223602" cy="327901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EF8"/>
        </a:solidFill>
        <a:effectLst/>
      </p:bgPr>
    </p:bg>
    <p:spTree>
      <p:nvGrpSpPr>
        <p:cNvPr id="1" name="Shape 1000"/>
        <p:cNvGrpSpPr/>
        <p:nvPr/>
      </p:nvGrpSpPr>
      <p:grpSpPr>
        <a:xfrm>
          <a:off x="0" y="0"/>
          <a:ext cx="0" cy="0"/>
          <a:chOff x="0" y="0"/>
          <a:chExt cx="0" cy="0"/>
        </a:xfrm>
      </p:grpSpPr>
      <p:grpSp>
        <p:nvGrpSpPr>
          <p:cNvPr id="1002" name="Google Shape;1002;p18"/>
          <p:cNvGrpSpPr/>
          <p:nvPr/>
        </p:nvGrpSpPr>
        <p:grpSpPr>
          <a:xfrm rot="2821008">
            <a:off x="16959926" y="165868"/>
            <a:ext cx="1057412" cy="1194325"/>
            <a:chOff x="-95788" y="-89271"/>
            <a:chExt cx="1409883" cy="1592433"/>
          </a:xfrm>
        </p:grpSpPr>
        <p:grpSp>
          <p:nvGrpSpPr>
            <p:cNvPr id="1003" name="Google Shape;1003;p18"/>
            <p:cNvGrpSpPr/>
            <p:nvPr/>
          </p:nvGrpSpPr>
          <p:grpSpPr>
            <a:xfrm rot="-2821008">
              <a:off x="134749" y="283003"/>
              <a:ext cx="943438" cy="1040647"/>
              <a:chOff x="0" y="-47625"/>
              <a:chExt cx="343153" cy="378511"/>
            </a:xfrm>
          </p:grpSpPr>
          <p:sp>
            <p:nvSpPr>
              <p:cNvPr id="1004" name="Google Shape;1004;p18"/>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8"/>
              <p:cNvSpPr txBox="1"/>
              <p:nvPr/>
            </p:nvSpPr>
            <p:spPr>
              <a:xfrm>
                <a:off x="0" y="-47625"/>
                <a:ext cx="343153" cy="378511"/>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06" name="Google Shape;1006;p18"/>
            <p:cNvGrpSpPr/>
            <p:nvPr/>
          </p:nvGrpSpPr>
          <p:grpSpPr>
            <a:xfrm rot="-2821008">
              <a:off x="140122" y="90242"/>
              <a:ext cx="943438" cy="1040647"/>
              <a:chOff x="0" y="-47625"/>
              <a:chExt cx="343153" cy="378511"/>
            </a:xfrm>
          </p:grpSpPr>
          <p:sp>
            <p:nvSpPr>
              <p:cNvPr id="1007" name="Google Shape;1007;p18"/>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8"/>
              <p:cNvSpPr txBox="1"/>
              <p:nvPr/>
            </p:nvSpPr>
            <p:spPr>
              <a:xfrm>
                <a:off x="0" y="-47625"/>
                <a:ext cx="343153" cy="378511"/>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09" name="Google Shape;1009;p18"/>
            <p:cNvGrpSpPr/>
            <p:nvPr/>
          </p:nvGrpSpPr>
          <p:grpSpPr>
            <a:xfrm>
              <a:off x="625032" y="253446"/>
              <a:ext cx="69946" cy="699445"/>
              <a:chOff x="0" y="-47625"/>
              <a:chExt cx="31856" cy="318558"/>
            </a:xfrm>
          </p:grpSpPr>
          <p:sp>
            <p:nvSpPr>
              <p:cNvPr id="1010" name="Google Shape;1010;p18"/>
              <p:cNvSpPr/>
              <p:nvPr/>
            </p:nvSpPr>
            <p:spPr>
              <a:xfrm>
                <a:off x="0" y="0"/>
                <a:ext cx="31856" cy="270933"/>
              </a:xfrm>
              <a:custGeom>
                <a:avLst/>
                <a:gdLst/>
                <a:ahLst/>
                <a:cxnLst/>
                <a:rect l="l" t="t" r="r" b="b"/>
                <a:pathLst>
                  <a:path w="31856" h="270933" extrusionOk="0">
                    <a:moveTo>
                      <a:pt x="15928" y="0"/>
                    </a:moveTo>
                    <a:lnTo>
                      <a:pt x="15928" y="0"/>
                    </a:lnTo>
                    <a:cubicBezTo>
                      <a:pt x="20153" y="0"/>
                      <a:pt x="24204" y="1678"/>
                      <a:pt x="27191" y="4665"/>
                    </a:cubicBezTo>
                    <a:cubicBezTo>
                      <a:pt x="30178" y="7652"/>
                      <a:pt x="31856" y="11704"/>
                      <a:pt x="31856" y="15928"/>
                    </a:cubicBezTo>
                    <a:lnTo>
                      <a:pt x="31856" y="255005"/>
                    </a:lnTo>
                    <a:cubicBezTo>
                      <a:pt x="31856" y="259230"/>
                      <a:pt x="30178" y="263281"/>
                      <a:pt x="27191" y="266268"/>
                    </a:cubicBezTo>
                    <a:cubicBezTo>
                      <a:pt x="24204" y="269255"/>
                      <a:pt x="20153" y="270933"/>
                      <a:pt x="15928" y="270933"/>
                    </a:cubicBezTo>
                    <a:lnTo>
                      <a:pt x="15928" y="270933"/>
                    </a:lnTo>
                    <a:cubicBezTo>
                      <a:pt x="7131" y="270933"/>
                      <a:pt x="0" y="263802"/>
                      <a:pt x="0" y="255005"/>
                    </a:cubicBezTo>
                    <a:lnTo>
                      <a:pt x="0" y="15928"/>
                    </a:lnTo>
                    <a:cubicBezTo>
                      <a:pt x="0" y="7131"/>
                      <a:pt x="7131" y="0"/>
                      <a:pt x="15928"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8"/>
              <p:cNvSpPr txBox="1"/>
              <p:nvPr/>
            </p:nvSpPr>
            <p:spPr>
              <a:xfrm>
                <a:off x="0" y="-47625"/>
                <a:ext cx="31856" cy="318558"/>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12" name="Google Shape;1012;p18"/>
            <p:cNvGrpSpPr/>
            <p:nvPr/>
          </p:nvGrpSpPr>
          <p:grpSpPr>
            <a:xfrm rot="5400000">
              <a:off x="676029" y="305730"/>
              <a:ext cx="72519" cy="699445"/>
              <a:chOff x="0" y="-47625"/>
              <a:chExt cx="33028" cy="318558"/>
            </a:xfrm>
          </p:grpSpPr>
          <p:sp>
            <p:nvSpPr>
              <p:cNvPr id="1013" name="Google Shape;1013;p18"/>
              <p:cNvSpPr/>
              <p:nvPr/>
            </p:nvSpPr>
            <p:spPr>
              <a:xfrm>
                <a:off x="0" y="0"/>
                <a:ext cx="33028" cy="270933"/>
              </a:xfrm>
              <a:custGeom>
                <a:avLst/>
                <a:gdLst/>
                <a:ahLst/>
                <a:cxnLst/>
                <a:rect l="l" t="t" r="r" b="b"/>
                <a:pathLst>
                  <a:path w="33028" h="270933" extrusionOk="0">
                    <a:moveTo>
                      <a:pt x="16514" y="0"/>
                    </a:moveTo>
                    <a:lnTo>
                      <a:pt x="16514" y="0"/>
                    </a:lnTo>
                    <a:cubicBezTo>
                      <a:pt x="25635" y="0"/>
                      <a:pt x="33028" y="7394"/>
                      <a:pt x="33028" y="16514"/>
                    </a:cubicBezTo>
                    <a:lnTo>
                      <a:pt x="33028" y="254419"/>
                    </a:lnTo>
                    <a:cubicBezTo>
                      <a:pt x="33028" y="258799"/>
                      <a:pt x="31288" y="262999"/>
                      <a:pt x="28191" y="266096"/>
                    </a:cubicBezTo>
                    <a:cubicBezTo>
                      <a:pt x="25094" y="269193"/>
                      <a:pt x="20894" y="270933"/>
                      <a:pt x="16514" y="270933"/>
                    </a:cubicBezTo>
                    <a:lnTo>
                      <a:pt x="16514" y="270933"/>
                    </a:lnTo>
                    <a:cubicBezTo>
                      <a:pt x="7394" y="270933"/>
                      <a:pt x="0" y="263540"/>
                      <a:pt x="0" y="254419"/>
                    </a:cubicBezTo>
                    <a:lnTo>
                      <a:pt x="0" y="16514"/>
                    </a:lnTo>
                    <a:cubicBezTo>
                      <a:pt x="0" y="12134"/>
                      <a:pt x="1740" y="7934"/>
                      <a:pt x="4837" y="4837"/>
                    </a:cubicBezTo>
                    <a:cubicBezTo>
                      <a:pt x="7934" y="1740"/>
                      <a:pt x="12134" y="0"/>
                      <a:pt x="16514"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8"/>
              <p:cNvSpPr txBox="1"/>
              <p:nvPr/>
            </p:nvSpPr>
            <p:spPr>
              <a:xfrm>
                <a:off x="0" y="-47625"/>
                <a:ext cx="33028" cy="318558"/>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1015" name="Google Shape;1015;p18"/>
          <p:cNvGrpSpPr/>
          <p:nvPr/>
        </p:nvGrpSpPr>
        <p:grpSpPr>
          <a:xfrm>
            <a:off x="1231900" y="2207551"/>
            <a:ext cx="8096788" cy="1437158"/>
            <a:chOff x="0" y="-47625"/>
            <a:chExt cx="2132487" cy="378511"/>
          </a:xfrm>
        </p:grpSpPr>
        <p:sp>
          <p:nvSpPr>
            <p:cNvPr id="1016" name="Google Shape;1016;p18"/>
            <p:cNvSpPr/>
            <p:nvPr/>
          </p:nvSpPr>
          <p:spPr>
            <a:xfrm>
              <a:off x="0" y="0"/>
              <a:ext cx="2132487" cy="330886"/>
            </a:xfrm>
            <a:custGeom>
              <a:avLst/>
              <a:gdLst/>
              <a:ahLst/>
              <a:cxnLst/>
              <a:rect l="l" t="t" r="r" b="b"/>
              <a:pathLst>
                <a:path w="2132487" h="330886" extrusionOk="0">
                  <a:moveTo>
                    <a:pt x="48765" y="0"/>
                  </a:moveTo>
                  <a:lnTo>
                    <a:pt x="2083723" y="0"/>
                  </a:lnTo>
                  <a:cubicBezTo>
                    <a:pt x="2110655" y="0"/>
                    <a:pt x="2132487" y="21833"/>
                    <a:pt x="2132487" y="48765"/>
                  </a:cubicBezTo>
                  <a:lnTo>
                    <a:pt x="2132487" y="282121"/>
                  </a:lnTo>
                  <a:cubicBezTo>
                    <a:pt x="2132487" y="309053"/>
                    <a:pt x="2110655" y="330886"/>
                    <a:pt x="2083723" y="330886"/>
                  </a:cubicBezTo>
                  <a:lnTo>
                    <a:pt x="48765" y="330886"/>
                  </a:lnTo>
                  <a:cubicBezTo>
                    <a:pt x="21833" y="330886"/>
                    <a:pt x="0" y="309053"/>
                    <a:pt x="0" y="282121"/>
                  </a:cubicBezTo>
                  <a:lnTo>
                    <a:pt x="0" y="48765"/>
                  </a:lnTo>
                  <a:cubicBezTo>
                    <a:pt x="0" y="21833"/>
                    <a:pt x="21833" y="0"/>
                    <a:pt x="48765"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8"/>
            <p:cNvSpPr txBox="1"/>
            <p:nvPr/>
          </p:nvSpPr>
          <p:spPr>
            <a:xfrm>
              <a:off x="0" y="-47625"/>
              <a:ext cx="2132487" cy="378511"/>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21" name="Google Shape;1021;p18"/>
          <p:cNvGrpSpPr/>
          <p:nvPr/>
        </p:nvGrpSpPr>
        <p:grpSpPr>
          <a:xfrm>
            <a:off x="1384191" y="2107285"/>
            <a:ext cx="8205223" cy="1349358"/>
            <a:chOff x="0" y="-53976"/>
            <a:chExt cx="2132487" cy="384862"/>
          </a:xfrm>
        </p:grpSpPr>
        <p:sp>
          <p:nvSpPr>
            <p:cNvPr id="1022" name="Google Shape;1022;p18"/>
            <p:cNvSpPr/>
            <p:nvPr/>
          </p:nvSpPr>
          <p:spPr>
            <a:xfrm>
              <a:off x="0" y="-53976"/>
              <a:ext cx="2132487" cy="384862"/>
            </a:xfrm>
            <a:custGeom>
              <a:avLst/>
              <a:gdLst/>
              <a:ahLst/>
              <a:cxnLst/>
              <a:rect l="l" t="t" r="r" b="b"/>
              <a:pathLst>
                <a:path w="2132487" h="330886" extrusionOk="0">
                  <a:moveTo>
                    <a:pt x="48765" y="0"/>
                  </a:moveTo>
                  <a:lnTo>
                    <a:pt x="2083723" y="0"/>
                  </a:lnTo>
                  <a:cubicBezTo>
                    <a:pt x="2110655" y="0"/>
                    <a:pt x="2132487" y="21833"/>
                    <a:pt x="2132487" y="48765"/>
                  </a:cubicBezTo>
                  <a:lnTo>
                    <a:pt x="2132487" y="282121"/>
                  </a:lnTo>
                  <a:cubicBezTo>
                    <a:pt x="2132487" y="309053"/>
                    <a:pt x="2110655" y="330886"/>
                    <a:pt x="2083723" y="330886"/>
                  </a:cubicBezTo>
                  <a:lnTo>
                    <a:pt x="48765" y="330886"/>
                  </a:lnTo>
                  <a:cubicBezTo>
                    <a:pt x="21833" y="330886"/>
                    <a:pt x="0" y="309053"/>
                    <a:pt x="0" y="282121"/>
                  </a:cubicBezTo>
                  <a:lnTo>
                    <a:pt x="0" y="48765"/>
                  </a:lnTo>
                  <a:cubicBezTo>
                    <a:pt x="0" y="21833"/>
                    <a:pt x="21833" y="0"/>
                    <a:pt x="48765"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8"/>
            <p:cNvSpPr txBox="1"/>
            <p:nvPr/>
          </p:nvSpPr>
          <p:spPr>
            <a:xfrm>
              <a:off x="164394" y="-1829"/>
              <a:ext cx="1501692" cy="267138"/>
            </a:xfrm>
            <a:prstGeom prst="rect">
              <a:avLst/>
            </a:prstGeom>
            <a:noFill/>
            <a:ln>
              <a:noFill/>
            </a:ln>
          </p:spPr>
          <p:txBody>
            <a:bodyPr spcFirstLastPara="1" wrap="square" lIns="50800" tIns="50800" rIns="50800" bIns="50800" anchor="ctr" anchorCtr="0">
              <a:noAutofit/>
            </a:bodyPr>
            <a:lstStyle/>
            <a:p>
              <a:pPr marL="0" marR="0" lvl="0" indent="0" algn="l" rtl="0">
                <a:lnSpc>
                  <a:spcPct val="119989"/>
                </a:lnSpc>
                <a:spcBef>
                  <a:spcPts val="0"/>
                </a:spcBef>
                <a:spcAft>
                  <a:spcPts val="0"/>
                </a:spcAft>
                <a:buNone/>
              </a:pPr>
              <a:r>
                <a:rPr lang="en-US" sz="1800" dirty="0">
                  <a:solidFill>
                    <a:srgbClr val="393A3F"/>
                  </a:solidFill>
                  <a:latin typeface="Anton"/>
                  <a:sym typeface="Anton"/>
                </a:rPr>
                <a:t> </a:t>
              </a:r>
              <a:r>
                <a:rPr lang="en-US" sz="5400" dirty="0">
                  <a:solidFill>
                    <a:srgbClr val="393A3F"/>
                  </a:solidFill>
                  <a:latin typeface="Anton"/>
                  <a:sym typeface="Anton"/>
                </a:rPr>
                <a:t>LINEAR TIME  </a:t>
              </a:r>
              <a:r>
                <a:rPr lang="en-US" sz="5400" dirty="0">
                  <a:solidFill>
                    <a:srgbClr val="C00000"/>
                  </a:solidFill>
                  <a:latin typeface="Anton"/>
                  <a:sym typeface="Anton"/>
                </a:rPr>
                <a:t>O(N)</a:t>
              </a:r>
              <a:endParaRPr sz="5400" b="0" i="0" u="none" strike="noStrike" cap="none" dirty="0">
                <a:solidFill>
                  <a:srgbClr val="C00000"/>
                </a:solidFill>
                <a:latin typeface="Calibri"/>
                <a:ea typeface="Calibri"/>
                <a:cs typeface="Calibri"/>
                <a:sym typeface="Calibri"/>
              </a:endParaRPr>
            </a:p>
          </p:txBody>
        </p:sp>
      </p:grpSp>
      <p:grpSp>
        <p:nvGrpSpPr>
          <p:cNvPr id="1065" name="Google Shape;1065;p18"/>
          <p:cNvGrpSpPr/>
          <p:nvPr/>
        </p:nvGrpSpPr>
        <p:grpSpPr>
          <a:xfrm rot="10800000">
            <a:off x="569180" y="425884"/>
            <a:ext cx="5851054" cy="1309820"/>
            <a:chOff x="0" y="0"/>
            <a:chExt cx="7801405" cy="1746426"/>
          </a:xfrm>
        </p:grpSpPr>
        <p:grpSp>
          <p:nvGrpSpPr>
            <p:cNvPr id="1066" name="Google Shape;1066;p18"/>
            <p:cNvGrpSpPr/>
            <p:nvPr/>
          </p:nvGrpSpPr>
          <p:grpSpPr>
            <a:xfrm rot="10800000">
              <a:off x="5628042" y="1226060"/>
              <a:ext cx="2173363" cy="520366"/>
              <a:chOff x="0" y="-47625"/>
              <a:chExt cx="429306" cy="102789"/>
            </a:xfrm>
          </p:grpSpPr>
          <p:sp>
            <p:nvSpPr>
              <p:cNvPr id="1067" name="Google Shape;1067;p18"/>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8"/>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69" name="Google Shape;1069;p18"/>
            <p:cNvGrpSpPr/>
            <p:nvPr/>
          </p:nvGrpSpPr>
          <p:grpSpPr>
            <a:xfrm rot="10800000">
              <a:off x="3056328" y="1226060"/>
              <a:ext cx="2173363" cy="520366"/>
              <a:chOff x="0" y="-47625"/>
              <a:chExt cx="429306" cy="102789"/>
            </a:xfrm>
          </p:grpSpPr>
          <p:sp>
            <p:nvSpPr>
              <p:cNvPr id="1070" name="Google Shape;1070;p18"/>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8"/>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72" name="Google Shape;1072;p18"/>
            <p:cNvGrpSpPr/>
            <p:nvPr/>
          </p:nvGrpSpPr>
          <p:grpSpPr>
            <a:xfrm rot="10800000">
              <a:off x="4282709" y="409897"/>
              <a:ext cx="2173363" cy="520366"/>
              <a:chOff x="0" y="-47625"/>
              <a:chExt cx="429306" cy="102789"/>
            </a:xfrm>
          </p:grpSpPr>
          <p:sp>
            <p:nvSpPr>
              <p:cNvPr id="1073" name="Google Shape;1073;p18"/>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8"/>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75" name="Google Shape;1075;p18"/>
            <p:cNvGrpSpPr/>
            <p:nvPr/>
          </p:nvGrpSpPr>
          <p:grpSpPr>
            <a:xfrm rot="10800000">
              <a:off x="1969647" y="421320"/>
              <a:ext cx="2173363" cy="520366"/>
              <a:chOff x="0" y="-47625"/>
              <a:chExt cx="429306" cy="102789"/>
            </a:xfrm>
          </p:grpSpPr>
          <p:sp>
            <p:nvSpPr>
              <p:cNvPr id="1076" name="Google Shape;1076;p18"/>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8"/>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78" name="Google Shape;1078;p18"/>
            <p:cNvGrpSpPr/>
            <p:nvPr/>
          </p:nvGrpSpPr>
          <p:grpSpPr>
            <a:xfrm rot="10800000">
              <a:off x="1295725" y="1226060"/>
              <a:ext cx="1191036" cy="520366"/>
              <a:chOff x="0" y="-47625"/>
              <a:chExt cx="235266" cy="102789"/>
            </a:xfrm>
          </p:grpSpPr>
          <p:sp>
            <p:nvSpPr>
              <p:cNvPr id="1079" name="Google Shape;1079;p18"/>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8"/>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81" name="Google Shape;1081;p18"/>
            <p:cNvGrpSpPr/>
            <p:nvPr/>
          </p:nvGrpSpPr>
          <p:grpSpPr>
            <a:xfrm rot="10800000">
              <a:off x="0" y="421320"/>
              <a:ext cx="1191036" cy="520366"/>
              <a:chOff x="0" y="-47625"/>
              <a:chExt cx="235266" cy="102789"/>
            </a:xfrm>
          </p:grpSpPr>
          <p:sp>
            <p:nvSpPr>
              <p:cNvPr id="1082" name="Google Shape;1082;p18"/>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8"/>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84" name="Google Shape;1084;p18"/>
            <p:cNvGrpSpPr/>
            <p:nvPr/>
          </p:nvGrpSpPr>
          <p:grpSpPr>
            <a:xfrm rot="10800000">
              <a:off x="6598946" y="421320"/>
              <a:ext cx="1202459" cy="497523"/>
              <a:chOff x="0" y="-47625"/>
              <a:chExt cx="237523" cy="98276"/>
            </a:xfrm>
          </p:grpSpPr>
          <p:sp>
            <p:nvSpPr>
              <p:cNvPr id="1085" name="Google Shape;1085;p18"/>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8"/>
              <p:cNvSpPr txBox="1"/>
              <p:nvPr/>
            </p:nvSpPr>
            <p:spPr>
              <a:xfrm>
                <a:off x="0" y="-47625"/>
                <a:ext cx="237523" cy="98276"/>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87" name="Google Shape;1087;p18"/>
            <p:cNvGrpSpPr/>
            <p:nvPr/>
          </p:nvGrpSpPr>
          <p:grpSpPr>
            <a:xfrm rot="10800000">
              <a:off x="3423955" y="819795"/>
              <a:ext cx="4377449" cy="520366"/>
              <a:chOff x="0" y="-47625"/>
              <a:chExt cx="864681" cy="102789"/>
            </a:xfrm>
          </p:grpSpPr>
          <p:sp>
            <p:nvSpPr>
              <p:cNvPr id="1088" name="Google Shape;1088;p18"/>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8"/>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90" name="Google Shape;1090;p18"/>
            <p:cNvGrpSpPr/>
            <p:nvPr/>
          </p:nvGrpSpPr>
          <p:grpSpPr>
            <a:xfrm rot="10800000">
              <a:off x="3423955" y="0"/>
              <a:ext cx="4377449" cy="520366"/>
              <a:chOff x="0" y="-47625"/>
              <a:chExt cx="864681" cy="102789"/>
            </a:xfrm>
          </p:grpSpPr>
          <p:sp>
            <p:nvSpPr>
              <p:cNvPr id="1091" name="Google Shape;1091;p18"/>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F3D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8"/>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16" name="TextBox 15">
            <a:extLst>
              <a:ext uri="{FF2B5EF4-FFF2-40B4-BE49-F238E27FC236}">
                <a16:creationId xmlns:a16="http://schemas.microsoft.com/office/drawing/2014/main" id="{F3C5A4D8-5D23-FFBD-89F6-BC055EF801CD}"/>
              </a:ext>
            </a:extLst>
          </p:cNvPr>
          <p:cNvSpPr txBox="1"/>
          <p:nvPr/>
        </p:nvSpPr>
        <p:spPr>
          <a:xfrm>
            <a:off x="7236431" y="3957632"/>
            <a:ext cx="9549553" cy="2381678"/>
          </a:xfrm>
          <a:prstGeom prst="rect">
            <a:avLst/>
          </a:prstGeom>
          <a:noFill/>
        </p:spPr>
        <p:txBody>
          <a:bodyPr wrap="square" rtlCol="0">
            <a:spAutoFit/>
          </a:bodyPr>
          <a:lstStyle/>
          <a:p>
            <a:pPr marL="0" marR="0">
              <a:lnSpc>
                <a:spcPct val="107000"/>
              </a:lnSpc>
              <a:spcBef>
                <a:spcPts val="0"/>
              </a:spcBef>
              <a:spcAft>
                <a:spcPts val="800"/>
              </a:spcAft>
            </a:pPr>
            <a:r>
              <a:rPr lang="en-US" sz="2800" kern="100" dirty="0">
                <a:solidFill>
                  <a:schemeClr val="accent3">
                    <a:lumMod val="75000"/>
                  </a:schemeClr>
                </a:solidFill>
                <a:effectLst/>
                <a:latin typeface="Aptos" panose="020B0004020202020204" pitchFamily="34" charset="0"/>
                <a:ea typeface="Aptos" panose="020B0004020202020204" pitchFamily="34" charset="0"/>
                <a:cs typeface="Arial" panose="020B0604020202020204" pitchFamily="34" charset="0"/>
              </a:rPr>
              <a:t>For example: </a:t>
            </a:r>
            <a:r>
              <a:rPr lang="en-US" sz="2800" kern="100" dirty="0">
                <a:effectLst/>
                <a:latin typeface="Aptos" panose="020B0004020202020204" pitchFamily="34" charset="0"/>
                <a:ea typeface="Aptos" panose="020B0004020202020204" pitchFamily="34" charset="0"/>
                <a:cs typeface="Arial" panose="020B0604020202020204" pitchFamily="34" charset="0"/>
              </a:rPr>
              <a:t>her we can assume that the worst case scenario for this loop to iterate through all the array length which will lead to </a:t>
            </a:r>
            <a:r>
              <a:rPr lang="en-US" sz="2800" kern="100" dirty="0">
                <a:solidFill>
                  <a:schemeClr val="accent3">
                    <a:lumMod val="75000"/>
                  </a:schemeClr>
                </a:solidFill>
                <a:effectLst/>
                <a:latin typeface="Aptos" panose="020B0004020202020204" pitchFamily="34" charset="0"/>
                <a:ea typeface="Aptos" panose="020B0004020202020204" pitchFamily="34" charset="0"/>
                <a:cs typeface="Arial" panose="020B0604020202020204" pitchFamily="34" charset="0"/>
              </a:rPr>
              <a:t>T(n)=O(n) </a:t>
            </a:r>
            <a:r>
              <a:rPr lang="en-US" sz="2800" kern="100" dirty="0">
                <a:effectLst/>
                <a:latin typeface="Aptos" panose="020B0004020202020204" pitchFamily="34" charset="0"/>
                <a:ea typeface="Aptos" panose="020B0004020202020204" pitchFamily="34" charset="0"/>
                <a:cs typeface="Arial" panose="020B0604020202020204" pitchFamily="34" charset="0"/>
              </a:rPr>
              <a:t>where n is the size of the array ,note that even if it iterate through n/2 the t(n) will still be O(n) as we drop constants</a:t>
            </a:r>
          </a:p>
        </p:txBody>
      </p:sp>
      <p:pic>
        <p:nvPicPr>
          <p:cNvPr id="17" name="Picture 16" descr="A black screen with white text&#10;&#10;Description automatically generated">
            <a:extLst>
              <a:ext uri="{FF2B5EF4-FFF2-40B4-BE49-F238E27FC236}">
                <a16:creationId xmlns:a16="http://schemas.microsoft.com/office/drawing/2014/main" id="{C2D1BAFD-12B0-A2E7-712E-6C5176AFCB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452" y="4277365"/>
            <a:ext cx="5638969" cy="1767438"/>
          </a:xfrm>
          <a:prstGeom prst="rect">
            <a:avLst/>
          </a:prstGeom>
        </p:spPr>
      </p:pic>
      <p:pic>
        <p:nvPicPr>
          <p:cNvPr id="18" name="Picture 17" descr="A black background with white text&#10;&#10;Description automatically generated">
            <a:extLst>
              <a:ext uri="{FF2B5EF4-FFF2-40B4-BE49-F238E27FC236}">
                <a16:creationId xmlns:a16="http://schemas.microsoft.com/office/drawing/2014/main" id="{35FED451-84F2-AAB4-4AD6-705064C972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0679" y="7335929"/>
            <a:ext cx="5400548" cy="1945652"/>
          </a:xfrm>
          <a:prstGeom prst="rect">
            <a:avLst/>
          </a:prstGeom>
        </p:spPr>
      </p:pic>
      <p:sp>
        <p:nvSpPr>
          <p:cNvPr id="19" name="TextBox 18">
            <a:extLst>
              <a:ext uri="{FF2B5EF4-FFF2-40B4-BE49-F238E27FC236}">
                <a16:creationId xmlns:a16="http://schemas.microsoft.com/office/drawing/2014/main" id="{2A90D5A0-B7D3-E4F6-6361-569F519900A9}"/>
              </a:ext>
            </a:extLst>
          </p:cNvPr>
          <p:cNvSpPr txBox="1"/>
          <p:nvPr/>
        </p:nvSpPr>
        <p:spPr>
          <a:xfrm>
            <a:off x="7338346" y="7389553"/>
            <a:ext cx="9345721" cy="1600438"/>
          </a:xfrm>
          <a:prstGeom prst="rect">
            <a:avLst/>
          </a:prstGeom>
          <a:noFill/>
        </p:spPr>
        <p:txBody>
          <a:bodyPr wrap="square" rtlCol="0">
            <a:spAutoFit/>
          </a:bodyPr>
          <a:lstStyle/>
          <a:p>
            <a:r>
              <a:rPr lang="en-US" sz="2800" kern="100" dirty="0">
                <a:solidFill>
                  <a:schemeClr val="accent3">
                    <a:lumMod val="75000"/>
                  </a:schemeClr>
                </a:solidFill>
                <a:latin typeface="Aptos" panose="020B0004020202020204" pitchFamily="34" charset="0"/>
                <a:cs typeface="Arial" panose="020B0604020202020204" pitchFamily="34" charset="0"/>
              </a:rPr>
              <a:t>Note</a:t>
            </a:r>
            <a:r>
              <a:rPr lang="en-US" sz="2800" kern="100" dirty="0">
                <a:latin typeface="Aptos" panose="020B0004020202020204" pitchFamily="34" charset="0"/>
                <a:cs typeface="Arial" panose="020B0604020202020204" pitchFamily="34" charset="0"/>
              </a:rPr>
              <a:t> that it differ in case of loops of fixed number of iterations ,the runtime will be </a:t>
            </a:r>
            <a:r>
              <a:rPr lang="en-US" sz="2800" kern="100" dirty="0">
                <a:solidFill>
                  <a:schemeClr val="accent4">
                    <a:lumMod val="75000"/>
                  </a:schemeClr>
                </a:solidFill>
                <a:latin typeface="Aptos" panose="020B0004020202020204" pitchFamily="34" charset="0"/>
                <a:cs typeface="Arial" panose="020B0604020202020204" pitchFamily="34" charset="0"/>
              </a:rPr>
              <a:t>constant O(1) </a:t>
            </a:r>
            <a:r>
              <a:rPr lang="en-US" sz="2800" kern="100" dirty="0">
                <a:solidFill>
                  <a:srgbClr val="C00000"/>
                </a:solidFill>
                <a:latin typeface="Aptos" panose="020B0004020202020204" pitchFamily="34" charset="0"/>
                <a:cs typeface="Arial" panose="020B0604020202020204" pitchFamily="34" charset="0"/>
              </a:rPr>
              <a:t>as it no longer depends on the  input size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5F99D66-A080-662C-B4B7-FAF70B4604B0}"/>
              </a:ext>
            </a:extLst>
          </p:cNvPr>
          <p:cNvSpPr txBox="1"/>
          <p:nvPr/>
        </p:nvSpPr>
        <p:spPr>
          <a:xfrm>
            <a:off x="914400" y="2340530"/>
            <a:ext cx="12583885" cy="2800767"/>
          </a:xfrm>
          <a:prstGeom prst="rect">
            <a:avLst/>
          </a:prstGeom>
          <a:noFill/>
        </p:spPr>
        <p:txBody>
          <a:bodyPr wrap="square" rtlCol="0">
            <a:spAutoFit/>
          </a:bodyPr>
          <a:lstStyle/>
          <a:p>
            <a:r>
              <a:rPr lang="en-US" sz="5400" b="1" i="1" kern="100" dirty="0">
                <a:effectLst/>
                <a:latin typeface="Aptos" panose="020B0004020202020204" pitchFamily="34" charset="0"/>
                <a:ea typeface="Aptos" panose="020B0004020202020204" pitchFamily="34" charset="0"/>
                <a:cs typeface="Arial" panose="020B0604020202020204" pitchFamily="34" charset="0"/>
              </a:rPr>
              <a:t>Another common example is </a:t>
            </a:r>
            <a:r>
              <a:rPr lang="en-US" sz="5400" b="1" i="1" kern="100" dirty="0">
                <a:solidFill>
                  <a:srgbClr val="FF0000"/>
                </a:solidFill>
                <a:effectLst/>
                <a:latin typeface="Aptos" panose="020B0004020202020204" pitchFamily="34" charset="0"/>
                <a:ea typeface="Aptos" panose="020B0004020202020204" pitchFamily="34" charset="0"/>
                <a:cs typeface="Arial" panose="020B0604020202020204" pitchFamily="34" charset="0"/>
              </a:rPr>
              <a:t>LINEAR SREACH </a:t>
            </a:r>
            <a:r>
              <a:rPr lang="en-US" sz="5400" b="1" i="1" kern="100" dirty="0">
                <a:effectLst/>
                <a:latin typeface="Aptos" panose="020B0004020202020204" pitchFamily="34" charset="0"/>
                <a:ea typeface="Aptos" panose="020B0004020202020204" pitchFamily="34" charset="0"/>
                <a:cs typeface="Arial" panose="020B0604020202020204" pitchFamily="34" charset="0"/>
              </a:rPr>
              <a:t>as we need to pass through each in to find our target </a:t>
            </a:r>
          </a:p>
          <a:p>
            <a:endParaRPr lang="en-US" dirty="0"/>
          </a:p>
        </p:txBody>
      </p:sp>
      <p:pic>
        <p:nvPicPr>
          <p:cNvPr id="7" name="Picture 6" descr="A computer code on a black background&#10;&#10;Description automatically generated">
            <a:extLst>
              <a:ext uri="{FF2B5EF4-FFF2-40B4-BE49-F238E27FC236}">
                <a16:creationId xmlns:a16="http://schemas.microsoft.com/office/drawing/2014/main" id="{A8B8717E-4A80-251D-1FCB-51B83ECFAA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4687" y="5434538"/>
            <a:ext cx="6059713" cy="3879151"/>
          </a:xfrm>
          <a:prstGeom prst="rect">
            <a:avLst/>
          </a:prstGeom>
        </p:spPr>
      </p:pic>
    </p:spTree>
    <p:extLst>
      <p:ext uri="{BB962C8B-B14F-4D97-AF65-F5344CB8AC3E}">
        <p14:creationId xmlns:p14="http://schemas.microsoft.com/office/powerpoint/2010/main" val="2019996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EF8"/>
        </a:solidFill>
        <a:effectLst/>
      </p:bgPr>
    </p:bg>
    <p:spTree>
      <p:nvGrpSpPr>
        <p:cNvPr id="1" name="Shape 1152"/>
        <p:cNvGrpSpPr/>
        <p:nvPr/>
      </p:nvGrpSpPr>
      <p:grpSpPr>
        <a:xfrm>
          <a:off x="0" y="0"/>
          <a:ext cx="0" cy="0"/>
          <a:chOff x="0" y="0"/>
          <a:chExt cx="0" cy="0"/>
        </a:xfrm>
      </p:grpSpPr>
      <p:grpSp>
        <p:nvGrpSpPr>
          <p:cNvPr id="1153" name="Google Shape;1153;p20"/>
          <p:cNvGrpSpPr/>
          <p:nvPr/>
        </p:nvGrpSpPr>
        <p:grpSpPr>
          <a:xfrm rot="2821008">
            <a:off x="16959926" y="165868"/>
            <a:ext cx="1057412" cy="1194325"/>
            <a:chOff x="-95788" y="-89271"/>
            <a:chExt cx="1409883" cy="1592433"/>
          </a:xfrm>
        </p:grpSpPr>
        <p:grpSp>
          <p:nvGrpSpPr>
            <p:cNvPr id="1154" name="Google Shape;1154;p20"/>
            <p:cNvGrpSpPr/>
            <p:nvPr/>
          </p:nvGrpSpPr>
          <p:grpSpPr>
            <a:xfrm rot="-2821008">
              <a:off x="134749" y="283003"/>
              <a:ext cx="943438" cy="1040647"/>
              <a:chOff x="0" y="-47625"/>
              <a:chExt cx="343153" cy="378511"/>
            </a:xfrm>
          </p:grpSpPr>
          <p:sp>
            <p:nvSpPr>
              <p:cNvPr id="1155" name="Google Shape;1155;p20"/>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0"/>
              <p:cNvSpPr txBox="1"/>
              <p:nvPr/>
            </p:nvSpPr>
            <p:spPr>
              <a:xfrm>
                <a:off x="0" y="-47625"/>
                <a:ext cx="343153" cy="378511"/>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57" name="Google Shape;1157;p20"/>
            <p:cNvGrpSpPr/>
            <p:nvPr/>
          </p:nvGrpSpPr>
          <p:grpSpPr>
            <a:xfrm rot="-2821008">
              <a:off x="140122" y="90242"/>
              <a:ext cx="943438" cy="1040647"/>
              <a:chOff x="0" y="-47625"/>
              <a:chExt cx="343153" cy="378511"/>
            </a:xfrm>
          </p:grpSpPr>
          <p:sp>
            <p:nvSpPr>
              <p:cNvPr id="1158" name="Google Shape;1158;p20"/>
              <p:cNvSpPr/>
              <p:nvPr/>
            </p:nvSpPr>
            <p:spPr>
              <a:xfrm>
                <a:off x="0" y="0"/>
                <a:ext cx="343153" cy="330886"/>
              </a:xfrm>
              <a:custGeom>
                <a:avLst/>
                <a:gdLst/>
                <a:ahLst/>
                <a:cxnLst/>
                <a:rect l="l" t="t" r="r" b="b"/>
                <a:pathLst>
                  <a:path w="343153" h="330886" extrusionOk="0">
                    <a:moveTo>
                      <a:pt x="165443" y="0"/>
                    </a:moveTo>
                    <a:lnTo>
                      <a:pt x="177710" y="0"/>
                    </a:lnTo>
                    <a:cubicBezTo>
                      <a:pt x="221589" y="0"/>
                      <a:pt x="263670" y="17431"/>
                      <a:pt x="294696" y="48457"/>
                    </a:cubicBezTo>
                    <a:cubicBezTo>
                      <a:pt x="325723" y="79484"/>
                      <a:pt x="343153" y="121565"/>
                      <a:pt x="343153" y="165443"/>
                    </a:cubicBezTo>
                    <a:lnTo>
                      <a:pt x="343153" y="165443"/>
                    </a:lnTo>
                    <a:cubicBezTo>
                      <a:pt x="343153" y="256814"/>
                      <a:pt x="269082" y="330886"/>
                      <a:pt x="177710" y="330886"/>
                    </a:cubicBezTo>
                    <a:lnTo>
                      <a:pt x="165443" y="330886"/>
                    </a:lnTo>
                    <a:cubicBezTo>
                      <a:pt x="74071" y="330886"/>
                      <a:pt x="0" y="256814"/>
                      <a:pt x="0" y="165443"/>
                    </a:cubicBezTo>
                    <a:lnTo>
                      <a:pt x="0" y="165443"/>
                    </a:lnTo>
                    <a:cubicBezTo>
                      <a:pt x="0" y="74071"/>
                      <a:pt x="74071" y="0"/>
                      <a:pt x="165443"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0"/>
              <p:cNvSpPr txBox="1"/>
              <p:nvPr/>
            </p:nvSpPr>
            <p:spPr>
              <a:xfrm>
                <a:off x="0" y="-47625"/>
                <a:ext cx="343153" cy="378511"/>
              </a:xfrm>
              <a:prstGeom prst="rect">
                <a:avLst/>
              </a:prstGeom>
              <a:noFill/>
              <a:ln>
                <a:noFill/>
              </a:ln>
            </p:spPr>
            <p:txBody>
              <a:bodyPr spcFirstLastPara="1" wrap="square" lIns="117125" tIns="117125" rIns="117125" bIns="117125"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60" name="Google Shape;1160;p20"/>
            <p:cNvGrpSpPr/>
            <p:nvPr/>
          </p:nvGrpSpPr>
          <p:grpSpPr>
            <a:xfrm>
              <a:off x="625032" y="253446"/>
              <a:ext cx="69946" cy="699445"/>
              <a:chOff x="0" y="-47625"/>
              <a:chExt cx="31856" cy="318558"/>
            </a:xfrm>
          </p:grpSpPr>
          <p:sp>
            <p:nvSpPr>
              <p:cNvPr id="1161" name="Google Shape;1161;p20"/>
              <p:cNvSpPr/>
              <p:nvPr/>
            </p:nvSpPr>
            <p:spPr>
              <a:xfrm>
                <a:off x="0" y="0"/>
                <a:ext cx="31856" cy="270933"/>
              </a:xfrm>
              <a:custGeom>
                <a:avLst/>
                <a:gdLst/>
                <a:ahLst/>
                <a:cxnLst/>
                <a:rect l="l" t="t" r="r" b="b"/>
                <a:pathLst>
                  <a:path w="31856" h="270933" extrusionOk="0">
                    <a:moveTo>
                      <a:pt x="15928" y="0"/>
                    </a:moveTo>
                    <a:lnTo>
                      <a:pt x="15928" y="0"/>
                    </a:lnTo>
                    <a:cubicBezTo>
                      <a:pt x="20153" y="0"/>
                      <a:pt x="24204" y="1678"/>
                      <a:pt x="27191" y="4665"/>
                    </a:cubicBezTo>
                    <a:cubicBezTo>
                      <a:pt x="30178" y="7652"/>
                      <a:pt x="31856" y="11704"/>
                      <a:pt x="31856" y="15928"/>
                    </a:cubicBezTo>
                    <a:lnTo>
                      <a:pt x="31856" y="255005"/>
                    </a:lnTo>
                    <a:cubicBezTo>
                      <a:pt x="31856" y="259230"/>
                      <a:pt x="30178" y="263281"/>
                      <a:pt x="27191" y="266268"/>
                    </a:cubicBezTo>
                    <a:cubicBezTo>
                      <a:pt x="24204" y="269255"/>
                      <a:pt x="20153" y="270933"/>
                      <a:pt x="15928" y="270933"/>
                    </a:cubicBezTo>
                    <a:lnTo>
                      <a:pt x="15928" y="270933"/>
                    </a:lnTo>
                    <a:cubicBezTo>
                      <a:pt x="7131" y="270933"/>
                      <a:pt x="0" y="263802"/>
                      <a:pt x="0" y="255005"/>
                    </a:cubicBezTo>
                    <a:lnTo>
                      <a:pt x="0" y="15928"/>
                    </a:lnTo>
                    <a:cubicBezTo>
                      <a:pt x="0" y="7131"/>
                      <a:pt x="7131" y="0"/>
                      <a:pt x="15928"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0"/>
              <p:cNvSpPr txBox="1"/>
              <p:nvPr/>
            </p:nvSpPr>
            <p:spPr>
              <a:xfrm>
                <a:off x="0" y="-47625"/>
                <a:ext cx="31856" cy="318558"/>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63" name="Google Shape;1163;p20"/>
            <p:cNvGrpSpPr/>
            <p:nvPr/>
          </p:nvGrpSpPr>
          <p:grpSpPr>
            <a:xfrm rot="5400000">
              <a:off x="676029" y="305730"/>
              <a:ext cx="72519" cy="699445"/>
              <a:chOff x="0" y="-47625"/>
              <a:chExt cx="33028" cy="318558"/>
            </a:xfrm>
          </p:grpSpPr>
          <p:sp>
            <p:nvSpPr>
              <p:cNvPr id="1164" name="Google Shape;1164;p20"/>
              <p:cNvSpPr/>
              <p:nvPr/>
            </p:nvSpPr>
            <p:spPr>
              <a:xfrm>
                <a:off x="0" y="0"/>
                <a:ext cx="33028" cy="270933"/>
              </a:xfrm>
              <a:custGeom>
                <a:avLst/>
                <a:gdLst/>
                <a:ahLst/>
                <a:cxnLst/>
                <a:rect l="l" t="t" r="r" b="b"/>
                <a:pathLst>
                  <a:path w="33028" h="270933" extrusionOk="0">
                    <a:moveTo>
                      <a:pt x="16514" y="0"/>
                    </a:moveTo>
                    <a:lnTo>
                      <a:pt x="16514" y="0"/>
                    </a:lnTo>
                    <a:cubicBezTo>
                      <a:pt x="25635" y="0"/>
                      <a:pt x="33028" y="7394"/>
                      <a:pt x="33028" y="16514"/>
                    </a:cubicBezTo>
                    <a:lnTo>
                      <a:pt x="33028" y="254419"/>
                    </a:lnTo>
                    <a:cubicBezTo>
                      <a:pt x="33028" y="258799"/>
                      <a:pt x="31288" y="262999"/>
                      <a:pt x="28191" y="266096"/>
                    </a:cubicBezTo>
                    <a:cubicBezTo>
                      <a:pt x="25094" y="269193"/>
                      <a:pt x="20894" y="270933"/>
                      <a:pt x="16514" y="270933"/>
                    </a:cubicBezTo>
                    <a:lnTo>
                      <a:pt x="16514" y="270933"/>
                    </a:lnTo>
                    <a:cubicBezTo>
                      <a:pt x="7394" y="270933"/>
                      <a:pt x="0" y="263540"/>
                      <a:pt x="0" y="254419"/>
                    </a:cubicBezTo>
                    <a:lnTo>
                      <a:pt x="0" y="16514"/>
                    </a:lnTo>
                    <a:cubicBezTo>
                      <a:pt x="0" y="12134"/>
                      <a:pt x="1740" y="7934"/>
                      <a:pt x="4837" y="4837"/>
                    </a:cubicBezTo>
                    <a:cubicBezTo>
                      <a:pt x="7934" y="1740"/>
                      <a:pt x="12134" y="0"/>
                      <a:pt x="16514"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0"/>
              <p:cNvSpPr txBox="1"/>
              <p:nvPr/>
            </p:nvSpPr>
            <p:spPr>
              <a:xfrm>
                <a:off x="0" y="-47625"/>
                <a:ext cx="33028" cy="318558"/>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1166" name="Google Shape;1166;p20"/>
          <p:cNvSpPr/>
          <p:nvPr/>
        </p:nvSpPr>
        <p:spPr>
          <a:xfrm>
            <a:off x="15400671" y="8689220"/>
            <a:ext cx="836443" cy="1333460"/>
          </a:xfrm>
          <a:custGeom>
            <a:avLst/>
            <a:gdLst/>
            <a:ahLst/>
            <a:cxnLst/>
            <a:rect l="l" t="t" r="r" b="b"/>
            <a:pathLst>
              <a:path w="836443" h="1333460" extrusionOk="0">
                <a:moveTo>
                  <a:pt x="0" y="0"/>
                </a:moveTo>
                <a:lnTo>
                  <a:pt x="836443" y="0"/>
                </a:lnTo>
                <a:lnTo>
                  <a:pt x="836443" y="1333460"/>
                </a:lnTo>
                <a:lnTo>
                  <a:pt x="0" y="1333460"/>
                </a:lnTo>
                <a:lnTo>
                  <a:pt x="0" y="0"/>
                </a:lnTo>
                <a:close/>
              </a:path>
            </a:pathLst>
          </a:custGeom>
          <a:blipFill rotWithShape="1">
            <a:blip r:embed="rId3">
              <a:alphaModFix/>
            </a:blip>
            <a:stretch>
              <a:fillRect/>
            </a:stretch>
          </a:blipFill>
          <a:ln>
            <a:noFill/>
          </a:ln>
        </p:spPr>
        <p:txBody>
          <a:bodyPr/>
          <a:lstStyle/>
          <a:p>
            <a:endParaRPr lang="en-US"/>
          </a:p>
        </p:txBody>
      </p:sp>
      <p:grpSp>
        <p:nvGrpSpPr>
          <p:cNvPr id="1167" name="Google Shape;1167;p20"/>
          <p:cNvGrpSpPr/>
          <p:nvPr/>
        </p:nvGrpSpPr>
        <p:grpSpPr>
          <a:xfrm>
            <a:off x="10221957" y="2390631"/>
            <a:ext cx="5801286" cy="4868668"/>
            <a:chOff x="0" y="0"/>
            <a:chExt cx="7467600" cy="6002020"/>
          </a:xfrm>
        </p:grpSpPr>
        <p:sp>
          <p:nvSpPr>
            <p:cNvPr id="1168" name="Google Shape;1168;p20"/>
            <p:cNvSpPr/>
            <p:nvPr/>
          </p:nvSpPr>
          <p:spPr>
            <a:xfrm>
              <a:off x="0" y="0"/>
              <a:ext cx="7467600" cy="4513580"/>
            </a:xfrm>
            <a:custGeom>
              <a:avLst/>
              <a:gdLst/>
              <a:ahLst/>
              <a:cxnLst/>
              <a:rect l="l" t="t" r="r" b="b"/>
              <a:pathLst>
                <a:path w="7467600" h="4513580" extrusionOk="0">
                  <a:moveTo>
                    <a:pt x="7127240" y="0"/>
                  </a:moveTo>
                  <a:lnTo>
                    <a:pt x="340360" y="0"/>
                  </a:lnTo>
                  <a:cubicBezTo>
                    <a:pt x="152400" y="0"/>
                    <a:pt x="0" y="152400"/>
                    <a:pt x="0" y="340360"/>
                  </a:cubicBezTo>
                  <a:lnTo>
                    <a:pt x="0" y="4513580"/>
                  </a:lnTo>
                  <a:lnTo>
                    <a:pt x="7467600" y="4513580"/>
                  </a:lnTo>
                  <a:lnTo>
                    <a:pt x="7467600" y="340360"/>
                  </a:lnTo>
                  <a:cubicBezTo>
                    <a:pt x="7467600" y="152400"/>
                    <a:pt x="7315200" y="0"/>
                    <a:pt x="7127240" y="0"/>
                  </a:cubicBezTo>
                  <a:close/>
                  <a:moveTo>
                    <a:pt x="7142480" y="4188460"/>
                  </a:moveTo>
                  <a:lnTo>
                    <a:pt x="314961" y="4188460"/>
                  </a:lnTo>
                  <a:lnTo>
                    <a:pt x="314961" y="353060"/>
                  </a:lnTo>
                  <a:lnTo>
                    <a:pt x="7142480" y="353060"/>
                  </a:lnTo>
                  <a:lnTo>
                    <a:pt x="7142480" y="418846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0"/>
            <p:cNvSpPr/>
            <p:nvPr/>
          </p:nvSpPr>
          <p:spPr>
            <a:xfrm>
              <a:off x="0" y="4514850"/>
              <a:ext cx="7467600" cy="695960"/>
            </a:xfrm>
            <a:custGeom>
              <a:avLst/>
              <a:gdLst/>
              <a:ahLst/>
              <a:cxnLst/>
              <a:rect l="l" t="t" r="r" b="b"/>
              <a:pathLst>
                <a:path w="7467600" h="695960" extrusionOk="0">
                  <a:moveTo>
                    <a:pt x="0" y="355600"/>
                  </a:moveTo>
                  <a:cubicBezTo>
                    <a:pt x="0" y="543560"/>
                    <a:pt x="152400" y="695960"/>
                    <a:pt x="340360" y="695960"/>
                  </a:cubicBezTo>
                  <a:lnTo>
                    <a:pt x="7127240" y="695960"/>
                  </a:lnTo>
                  <a:cubicBezTo>
                    <a:pt x="7315200" y="695960"/>
                    <a:pt x="7467600" y="543560"/>
                    <a:pt x="7467600" y="355600"/>
                  </a:cubicBezTo>
                  <a:lnTo>
                    <a:pt x="7467600" y="0"/>
                  </a:lnTo>
                  <a:lnTo>
                    <a:pt x="0" y="0"/>
                  </a:lnTo>
                  <a:lnTo>
                    <a:pt x="0" y="355600"/>
                  </a:lnTo>
                  <a:close/>
                </a:path>
              </a:pathLst>
            </a:custGeom>
            <a:solidFill>
              <a:srgbClr val="E9E9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0"/>
            <p:cNvSpPr/>
            <p:nvPr/>
          </p:nvSpPr>
          <p:spPr>
            <a:xfrm>
              <a:off x="2429510" y="5210810"/>
              <a:ext cx="2606040" cy="791210"/>
            </a:xfrm>
            <a:custGeom>
              <a:avLst/>
              <a:gdLst/>
              <a:ahLst/>
              <a:cxnLst/>
              <a:rect l="l" t="t" r="r" b="b"/>
              <a:pathLst>
                <a:path w="2606040" h="791210" extrusionOk="0">
                  <a:moveTo>
                    <a:pt x="1258570" y="0"/>
                  </a:moveTo>
                  <a:lnTo>
                    <a:pt x="453390" y="0"/>
                  </a:lnTo>
                  <a:cubicBezTo>
                    <a:pt x="453390" y="0"/>
                    <a:pt x="429260" y="370840"/>
                    <a:pt x="403860" y="525780"/>
                  </a:cubicBezTo>
                  <a:cubicBezTo>
                    <a:pt x="359410" y="791210"/>
                    <a:pt x="87630" y="706120"/>
                    <a:pt x="10160" y="762000"/>
                  </a:cubicBezTo>
                  <a:cubicBezTo>
                    <a:pt x="0" y="769620"/>
                    <a:pt x="5080" y="786130"/>
                    <a:pt x="17780" y="786130"/>
                  </a:cubicBezTo>
                  <a:lnTo>
                    <a:pt x="2588260" y="786130"/>
                  </a:lnTo>
                  <a:cubicBezTo>
                    <a:pt x="2600960" y="786130"/>
                    <a:pt x="2606040" y="769620"/>
                    <a:pt x="2595880" y="762000"/>
                  </a:cubicBezTo>
                  <a:cubicBezTo>
                    <a:pt x="2518410" y="706120"/>
                    <a:pt x="2246630" y="791210"/>
                    <a:pt x="2202180" y="525780"/>
                  </a:cubicBezTo>
                  <a:cubicBezTo>
                    <a:pt x="2176780" y="370840"/>
                    <a:pt x="2152650" y="0"/>
                    <a:pt x="2152650" y="0"/>
                  </a:cubicBezTo>
                  <a:lnTo>
                    <a:pt x="1258570" y="0"/>
                  </a:lnTo>
                  <a:close/>
                </a:path>
              </a:pathLst>
            </a:custGeom>
            <a:solidFill>
              <a:srgbClr val="BBB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1" name="Google Shape;1201;p20"/>
          <p:cNvGrpSpPr/>
          <p:nvPr/>
        </p:nvGrpSpPr>
        <p:grpSpPr>
          <a:xfrm rot="10800000">
            <a:off x="569180" y="425884"/>
            <a:ext cx="5851054" cy="1309820"/>
            <a:chOff x="0" y="0"/>
            <a:chExt cx="7801405" cy="1746426"/>
          </a:xfrm>
        </p:grpSpPr>
        <p:grpSp>
          <p:nvGrpSpPr>
            <p:cNvPr id="1202" name="Google Shape;1202;p20"/>
            <p:cNvGrpSpPr/>
            <p:nvPr/>
          </p:nvGrpSpPr>
          <p:grpSpPr>
            <a:xfrm rot="10800000">
              <a:off x="5628042" y="1226060"/>
              <a:ext cx="2173363" cy="520366"/>
              <a:chOff x="0" y="-47625"/>
              <a:chExt cx="429306" cy="102789"/>
            </a:xfrm>
          </p:grpSpPr>
          <p:sp>
            <p:nvSpPr>
              <p:cNvPr id="1203" name="Google Shape;1203;p20"/>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0"/>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05" name="Google Shape;1205;p20"/>
            <p:cNvGrpSpPr/>
            <p:nvPr/>
          </p:nvGrpSpPr>
          <p:grpSpPr>
            <a:xfrm rot="10800000">
              <a:off x="3056328" y="1226060"/>
              <a:ext cx="2173363" cy="520366"/>
              <a:chOff x="0" y="-47625"/>
              <a:chExt cx="429306" cy="102789"/>
            </a:xfrm>
          </p:grpSpPr>
          <p:sp>
            <p:nvSpPr>
              <p:cNvPr id="1206" name="Google Shape;1206;p20"/>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0"/>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08" name="Google Shape;1208;p20"/>
            <p:cNvGrpSpPr/>
            <p:nvPr/>
          </p:nvGrpSpPr>
          <p:grpSpPr>
            <a:xfrm rot="10800000">
              <a:off x="4282709" y="409897"/>
              <a:ext cx="2173363" cy="520366"/>
              <a:chOff x="0" y="-47625"/>
              <a:chExt cx="429306" cy="102789"/>
            </a:xfrm>
          </p:grpSpPr>
          <p:sp>
            <p:nvSpPr>
              <p:cNvPr id="1209" name="Google Shape;1209;p20"/>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0"/>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11" name="Google Shape;1211;p20"/>
            <p:cNvGrpSpPr/>
            <p:nvPr/>
          </p:nvGrpSpPr>
          <p:grpSpPr>
            <a:xfrm rot="10800000">
              <a:off x="1969647" y="421320"/>
              <a:ext cx="2173363" cy="520366"/>
              <a:chOff x="0" y="-47625"/>
              <a:chExt cx="429306" cy="102789"/>
            </a:xfrm>
          </p:grpSpPr>
          <p:sp>
            <p:nvSpPr>
              <p:cNvPr id="1212" name="Google Shape;1212;p20"/>
              <p:cNvSpPr/>
              <p:nvPr/>
            </p:nvSpPr>
            <p:spPr>
              <a:xfrm>
                <a:off x="0" y="0"/>
                <a:ext cx="429306" cy="55164"/>
              </a:xfrm>
              <a:custGeom>
                <a:avLst/>
                <a:gdLst/>
                <a:ahLst/>
                <a:cxnLst/>
                <a:rect l="l" t="t" r="r" b="b"/>
                <a:pathLst>
                  <a:path w="429306" h="55164" extrusionOk="0">
                    <a:moveTo>
                      <a:pt x="27582" y="0"/>
                    </a:moveTo>
                    <a:lnTo>
                      <a:pt x="401724" y="0"/>
                    </a:lnTo>
                    <a:cubicBezTo>
                      <a:pt x="416957" y="0"/>
                      <a:pt x="429306" y="12349"/>
                      <a:pt x="429306" y="27582"/>
                    </a:cubicBezTo>
                    <a:lnTo>
                      <a:pt x="429306" y="27582"/>
                    </a:lnTo>
                    <a:cubicBezTo>
                      <a:pt x="429306" y="34897"/>
                      <a:pt x="426400" y="41912"/>
                      <a:pt x="421228" y="47085"/>
                    </a:cubicBezTo>
                    <a:cubicBezTo>
                      <a:pt x="416055" y="52258"/>
                      <a:pt x="409040" y="55164"/>
                      <a:pt x="401724" y="55164"/>
                    </a:cubicBezTo>
                    <a:lnTo>
                      <a:pt x="27582" y="55164"/>
                    </a:lnTo>
                    <a:cubicBezTo>
                      <a:pt x="12349" y="55164"/>
                      <a:pt x="0" y="42815"/>
                      <a:pt x="0" y="27582"/>
                    </a:cubicBezTo>
                    <a:lnTo>
                      <a:pt x="0" y="27582"/>
                    </a:lnTo>
                    <a:cubicBezTo>
                      <a:pt x="0" y="12349"/>
                      <a:pt x="12349" y="0"/>
                      <a:pt x="27582" y="0"/>
                    </a:cubicBezTo>
                    <a:close/>
                  </a:path>
                </a:pathLst>
              </a:custGeom>
              <a:solidFill>
                <a:srgbClr val="5E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0"/>
              <p:cNvSpPr txBox="1"/>
              <p:nvPr/>
            </p:nvSpPr>
            <p:spPr>
              <a:xfrm>
                <a:off x="0" y="-47625"/>
                <a:ext cx="42930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14" name="Google Shape;1214;p20"/>
            <p:cNvGrpSpPr/>
            <p:nvPr/>
          </p:nvGrpSpPr>
          <p:grpSpPr>
            <a:xfrm rot="10800000">
              <a:off x="1295725" y="1226060"/>
              <a:ext cx="1191036" cy="520366"/>
              <a:chOff x="0" y="-47625"/>
              <a:chExt cx="235266" cy="102789"/>
            </a:xfrm>
          </p:grpSpPr>
          <p:sp>
            <p:nvSpPr>
              <p:cNvPr id="1215" name="Google Shape;1215;p20"/>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0"/>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17" name="Google Shape;1217;p20"/>
            <p:cNvGrpSpPr/>
            <p:nvPr/>
          </p:nvGrpSpPr>
          <p:grpSpPr>
            <a:xfrm rot="10800000">
              <a:off x="0" y="421320"/>
              <a:ext cx="1191036" cy="520366"/>
              <a:chOff x="0" y="-47625"/>
              <a:chExt cx="235266" cy="102789"/>
            </a:xfrm>
          </p:grpSpPr>
          <p:sp>
            <p:nvSpPr>
              <p:cNvPr id="1218" name="Google Shape;1218;p20"/>
              <p:cNvSpPr/>
              <p:nvPr/>
            </p:nvSpPr>
            <p:spPr>
              <a:xfrm>
                <a:off x="0" y="0"/>
                <a:ext cx="235266" cy="55164"/>
              </a:xfrm>
              <a:custGeom>
                <a:avLst/>
                <a:gdLst/>
                <a:ahLst/>
                <a:cxnLst/>
                <a:rect l="l" t="t" r="r" b="b"/>
                <a:pathLst>
                  <a:path w="235266" h="55164" extrusionOk="0">
                    <a:moveTo>
                      <a:pt x="27582" y="0"/>
                    </a:moveTo>
                    <a:lnTo>
                      <a:pt x="207685" y="0"/>
                    </a:lnTo>
                    <a:cubicBezTo>
                      <a:pt x="215000" y="0"/>
                      <a:pt x="222015" y="2906"/>
                      <a:pt x="227188" y="8079"/>
                    </a:cubicBezTo>
                    <a:cubicBezTo>
                      <a:pt x="232361" y="13251"/>
                      <a:pt x="235266" y="20267"/>
                      <a:pt x="235266" y="27582"/>
                    </a:cubicBezTo>
                    <a:lnTo>
                      <a:pt x="235266" y="27582"/>
                    </a:lnTo>
                    <a:cubicBezTo>
                      <a:pt x="235266" y="42815"/>
                      <a:pt x="222918" y="55164"/>
                      <a:pt x="207685" y="55164"/>
                    </a:cubicBezTo>
                    <a:lnTo>
                      <a:pt x="27582" y="55164"/>
                    </a:lnTo>
                    <a:cubicBezTo>
                      <a:pt x="12349" y="55164"/>
                      <a:pt x="0" y="42815"/>
                      <a:pt x="0" y="27582"/>
                    </a:cubicBezTo>
                    <a:lnTo>
                      <a:pt x="0" y="27582"/>
                    </a:lnTo>
                    <a:cubicBezTo>
                      <a:pt x="0" y="12349"/>
                      <a:pt x="12349" y="0"/>
                      <a:pt x="2758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0"/>
              <p:cNvSpPr txBox="1"/>
              <p:nvPr/>
            </p:nvSpPr>
            <p:spPr>
              <a:xfrm>
                <a:off x="0" y="-47625"/>
                <a:ext cx="235266"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20" name="Google Shape;1220;p20"/>
            <p:cNvGrpSpPr/>
            <p:nvPr/>
          </p:nvGrpSpPr>
          <p:grpSpPr>
            <a:xfrm rot="10800000">
              <a:off x="6598946" y="421320"/>
              <a:ext cx="1202459" cy="497523"/>
              <a:chOff x="0" y="-47625"/>
              <a:chExt cx="237523" cy="98276"/>
            </a:xfrm>
          </p:grpSpPr>
          <p:sp>
            <p:nvSpPr>
              <p:cNvPr id="1221" name="Google Shape;1221;p20"/>
              <p:cNvSpPr/>
              <p:nvPr/>
            </p:nvSpPr>
            <p:spPr>
              <a:xfrm>
                <a:off x="0" y="0"/>
                <a:ext cx="237523" cy="50651"/>
              </a:xfrm>
              <a:custGeom>
                <a:avLst/>
                <a:gdLst/>
                <a:ahLst/>
                <a:cxnLst/>
                <a:rect l="l" t="t" r="r" b="b"/>
                <a:pathLst>
                  <a:path w="237523" h="50651" extrusionOk="0">
                    <a:moveTo>
                      <a:pt x="25326" y="0"/>
                    </a:moveTo>
                    <a:lnTo>
                      <a:pt x="212197" y="0"/>
                    </a:lnTo>
                    <a:cubicBezTo>
                      <a:pt x="226184" y="0"/>
                      <a:pt x="237523" y="11339"/>
                      <a:pt x="237523" y="25326"/>
                    </a:cubicBezTo>
                    <a:lnTo>
                      <a:pt x="237523" y="25326"/>
                    </a:lnTo>
                    <a:cubicBezTo>
                      <a:pt x="237523" y="39312"/>
                      <a:pt x="226184" y="50651"/>
                      <a:pt x="212197" y="50651"/>
                    </a:cubicBezTo>
                    <a:lnTo>
                      <a:pt x="25326" y="50651"/>
                    </a:lnTo>
                    <a:cubicBezTo>
                      <a:pt x="11339" y="50651"/>
                      <a:pt x="0" y="39312"/>
                      <a:pt x="0" y="25326"/>
                    </a:cubicBezTo>
                    <a:lnTo>
                      <a:pt x="0" y="25326"/>
                    </a:lnTo>
                    <a:cubicBezTo>
                      <a:pt x="0" y="11339"/>
                      <a:pt x="11339" y="0"/>
                      <a:pt x="25326"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0"/>
              <p:cNvSpPr txBox="1"/>
              <p:nvPr/>
            </p:nvSpPr>
            <p:spPr>
              <a:xfrm>
                <a:off x="0" y="-47625"/>
                <a:ext cx="237523" cy="98276"/>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23" name="Google Shape;1223;p20"/>
            <p:cNvGrpSpPr/>
            <p:nvPr/>
          </p:nvGrpSpPr>
          <p:grpSpPr>
            <a:xfrm rot="10800000">
              <a:off x="3423955" y="819795"/>
              <a:ext cx="4377449" cy="520366"/>
              <a:chOff x="0" y="-47625"/>
              <a:chExt cx="864681" cy="102789"/>
            </a:xfrm>
          </p:grpSpPr>
          <p:sp>
            <p:nvSpPr>
              <p:cNvPr id="1224" name="Google Shape;1224;p20"/>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ED7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0"/>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26" name="Google Shape;1226;p20"/>
            <p:cNvGrpSpPr/>
            <p:nvPr/>
          </p:nvGrpSpPr>
          <p:grpSpPr>
            <a:xfrm rot="10800000">
              <a:off x="3423955" y="0"/>
              <a:ext cx="4377449" cy="520366"/>
              <a:chOff x="0" y="-47625"/>
              <a:chExt cx="864681" cy="102789"/>
            </a:xfrm>
          </p:grpSpPr>
          <p:sp>
            <p:nvSpPr>
              <p:cNvPr id="1227" name="Google Shape;1227;p20"/>
              <p:cNvSpPr/>
              <p:nvPr/>
            </p:nvSpPr>
            <p:spPr>
              <a:xfrm>
                <a:off x="0" y="0"/>
                <a:ext cx="864681" cy="55164"/>
              </a:xfrm>
              <a:custGeom>
                <a:avLst/>
                <a:gdLst/>
                <a:ahLst/>
                <a:cxnLst/>
                <a:rect l="l" t="t" r="r" b="b"/>
                <a:pathLst>
                  <a:path w="864681" h="55164" extrusionOk="0">
                    <a:moveTo>
                      <a:pt x="27582" y="0"/>
                    </a:moveTo>
                    <a:lnTo>
                      <a:pt x="837100" y="0"/>
                    </a:lnTo>
                    <a:cubicBezTo>
                      <a:pt x="852333" y="0"/>
                      <a:pt x="864681" y="12349"/>
                      <a:pt x="864681" y="27582"/>
                    </a:cubicBezTo>
                    <a:lnTo>
                      <a:pt x="864681" y="27582"/>
                    </a:lnTo>
                    <a:cubicBezTo>
                      <a:pt x="864681" y="34897"/>
                      <a:pt x="861775" y="41912"/>
                      <a:pt x="856603" y="47085"/>
                    </a:cubicBezTo>
                    <a:cubicBezTo>
                      <a:pt x="851430" y="52258"/>
                      <a:pt x="844415" y="55164"/>
                      <a:pt x="837100" y="55164"/>
                    </a:cubicBezTo>
                    <a:lnTo>
                      <a:pt x="27582" y="55164"/>
                    </a:lnTo>
                    <a:cubicBezTo>
                      <a:pt x="12349" y="55164"/>
                      <a:pt x="0" y="42815"/>
                      <a:pt x="0" y="27582"/>
                    </a:cubicBezTo>
                    <a:lnTo>
                      <a:pt x="0" y="27582"/>
                    </a:lnTo>
                    <a:cubicBezTo>
                      <a:pt x="0" y="12349"/>
                      <a:pt x="12349" y="0"/>
                      <a:pt x="27582" y="0"/>
                    </a:cubicBezTo>
                    <a:close/>
                  </a:path>
                </a:pathLst>
              </a:custGeom>
              <a:solidFill>
                <a:srgbClr val="F3D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0"/>
              <p:cNvSpPr txBox="1"/>
              <p:nvPr/>
            </p:nvSpPr>
            <p:spPr>
              <a:xfrm>
                <a:off x="0" y="-47625"/>
                <a:ext cx="864681" cy="1027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5" name="Google Shape;1015;p18">
            <a:extLst>
              <a:ext uri="{FF2B5EF4-FFF2-40B4-BE49-F238E27FC236}">
                <a16:creationId xmlns:a16="http://schemas.microsoft.com/office/drawing/2014/main" id="{FBFB673C-C287-FD71-6ADE-0433822708D6}"/>
              </a:ext>
            </a:extLst>
          </p:cNvPr>
          <p:cNvGrpSpPr/>
          <p:nvPr/>
        </p:nvGrpSpPr>
        <p:grpSpPr>
          <a:xfrm>
            <a:off x="1231900" y="2207551"/>
            <a:ext cx="8096788" cy="1437158"/>
            <a:chOff x="0" y="-47625"/>
            <a:chExt cx="2132487" cy="378511"/>
          </a:xfrm>
        </p:grpSpPr>
        <p:sp>
          <p:nvSpPr>
            <p:cNvPr id="6" name="Google Shape;1016;p18">
              <a:extLst>
                <a:ext uri="{FF2B5EF4-FFF2-40B4-BE49-F238E27FC236}">
                  <a16:creationId xmlns:a16="http://schemas.microsoft.com/office/drawing/2014/main" id="{1AD8DC3E-CCAF-4659-9642-1303A4F02761}"/>
                </a:ext>
              </a:extLst>
            </p:cNvPr>
            <p:cNvSpPr/>
            <p:nvPr/>
          </p:nvSpPr>
          <p:spPr>
            <a:xfrm>
              <a:off x="0" y="0"/>
              <a:ext cx="2132487" cy="330886"/>
            </a:xfrm>
            <a:custGeom>
              <a:avLst/>
              <a:gdLst/>
              <a:ahLst/>
              <a:cxnLst/>
              <a:rect l="l" t="t" r="r" b="b"/>
              <a:pathLst>
                <a:path w="2132487" h="330886" extrusionOk="0">
                  <a:moveTo>
                    <a:pt x="48765" y="0"/>
                  </a:moveTo>
                  <a:lnTo>
                    <a:pt x="2083723" y="0"/>
                  </a:lnTo>
                  <a:cubicBezTo>
                    <a:pt x="2110655" y="0"/>
                    <a:pt x="2132487" y="21833"/>
                    <a:pt x="2132487" y="48765"/>
                  </a:cubicBezTo>
                  <a:lnTo>
                    <a:pt x="2132487" y="282121"/>
                  </a:lnTo>
                  <a:cubicBezTo>
                    <a:pt x="2132487" y="309053"/>
                    <a:pt x="2110655" y="330886"/>
                    <a:pt x="2083723" y="330886"/>
                  </a:cubicBezTo>
                  <a:lnTo>
                    <a:pt x="48765" y="330886"/>
                  </a:lnTo>
                  <a:cubicBezTo>
                    <a:pt x="21833" y="330886"/>
                    <a:pt x="0" y="309053"/>
                    <a:pt x="0" y="282121"/>
                  </a:cubicBezTo>
                  <a:lnTo>
                    <a:pt x="0" y="48765"/>
                  </a:lnTo>
                  <a:cubicBezTo>
                    <a:pt x="0" y="21833"/>
                    <a:pt x="21833" y="0"/>
                    <a:pt x="48765" y="0"/>
                  </a:cubicBezTo>
                  <a:close/>
                </a:path>
              </a:pathLst>
            </a:custGeom>
            <a:solidFill>
              <a:srgbClr val="393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17;p18">
              <a:extLst>
                <a:ext uri="{FF2B5EF4-FFF2-40B4-BE49-F238E27FC236}">
                  <a16:creationId xmlns:a16="http://schemas.microsoft.com/office/drawing/2014/main" id="{73EECFF4-8AD8-4892-A19B-20323E32EB1C}"/>
                </a:ext>
              </a:extLst>
            </p:cNvPr>
            <p:cNvSpPr txBox="1"/>
            <p:nvPr/>
          </p:nvSpPr>
          <p:spPr>
            <a:xfrm>
              <a:off x="0" y="-47625"/>
              <a:ext cx="2132487" cy="378511"/>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 name="Google Shape;1021;p18">
            <a:extLst>
              <a:ext uri="{FF2B5EF4-FFF2-40B4-BE49-F238E27FC236}">
                <a16:creationId xmlns:a16="http://schemas.microsoft.com/office/drawing/2014/main" id="{11BEA532-C1B6-6248-E7F5-CDBA8D3AD2A0}"/>
              </a:ext>
            </a:extLst>
          </p:cNvPr>
          <p:cNvGrpSpPr/>
          <p:nvPr/>
        </p:nvGrpSpPr>
        <p:grpSpPr>
          <a:xfrm>
            <a:off x="1384191" y="2107285"/>
            <a:ext cx="8205223" cy="1349358"/>
            <a:chOff x="0" y="-53976"/>
            <a:chExt cx="2132487" cy="384862"/>
          </a:xfrm>
        </p:grpSpPr>
        <p:sp>
          <p:nvSpPr>
            <p:cNvPr id="9" name="Google Shape;1022;p18">
              <a:extLst>
                <a:ext uri="{FF2B5EF4-FFF2-40B4-BE49-F238E27FC236}">
                  <a16:creationId xmlns:a16="http://schemas.microsoft.com/office/drawing/2014/main" id="{4023EC55-9C92-53BC-D079-E12B1187F02C}"/>
                </a:ext>
              </a:extLst>
            </p:cNvPr>
            <p:cNvSpPr/>
            <p:nvPr/>
          </p:nvSpPr>
          <p:spPr>
            <a:xfrm>
              <a:off x="0" y="-53976"/>
              <a:ext cx="2132487" cy="384862"/>
            </a:xfrm>
            <a:custGeom>
              <a:avLst/>
              <a:gdLst/>
              <a:ahLst/>
              <a:cxnLst/>
              <a:rect l="l" t="t" r="r" b="b"/>
              <a:pathLst>
                <a:path w="2132487" h="330886" extrusionOk="0">
                  <a:moveTo>
                    <a:pt x="48765" y="0"/>
                  </a:moveTo>
                  <a:lnTo>
                    <a:pt x="2083723" y="0"/>
                  </a:lnTo>
                  <a:cubicBezTo>
                    <a:pt x="2110655" y="0"/>
                    <a:pt x="2132487" y="21833"/>
                    <a:pt x="2132487" y="48765"/>
                  </a:cubicBezTo>
                  <a:lnTo>
                    <a:pt x="2132487" y="282121"/>
                  </a:lnTo>
                  <a:cubicBezTo>
                    <a:pt x="2132487" y="309053"/>
                    <a:pt x="2110655" y="330886"/>
                    <a:pt x="2083723" y="330886"/>
                  </a:cubicBezTo>
                  <a:lnTo>
                    <a:pt x="48765" y="330886"/>
                  </a:lnTo>
                  <a:cubicBezTo>
                    <a:pt x="21833" y="330886"/>
                    <a:pt x="0" y="309053"/>
                    <a:pt x="0" y="282121"/>
                  </a:cubicBezTo>
                  <a:lnTo>
                    <a:pt x="0" y="48765"/>
                  </a:lnTo>
                  <a:cubicBezTo>
                    <a:pt x="0" y="21833"/>
                    <a:pt x="21833" y="0"/>
                    <a:pt x="48765" y="0"/>
                  </a:cubicBezTo>
                  <a:close/>
                </a:path>
              </a:pathLst>
            </a:custGeom>
            <a:solidFill>
              <a:srgbClr val="F68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23;p18">
              <a:extLst>
                <a:ext uri="{FF2B5EF4-FFF2-40B4-BE49-F238E27FC236}">
                  <a16:creationId xmlns:a16="http://schemas.microsoft.com/office/drawing/2014/main" id="{176626BF-67E3-4DD5-F30C-8FF755AC0AE6}"/>
                </a:ext>
              </a:extLst>
            </p:cNvPr>
            <p:cNvSpPr txBox="1"/>
            <p:nvPr/>
          </p:nvSpPr>
          <p:spPr>
            <a:xfrm>
              <a:off x="164394" y="-1829"/>
              <a:ext cx="1750484" cy="267138"/>
            </a:xfrm>
            <a:prstGeom prst="rect">
              <a:avLst/>
            </a:prstGeom>
            <a:noFill/>
            <a:ln>
              <a:noFill/>
            </a:ln>
          </p:spPr>
          <p:txBody>
            <a:bodyPr spcFirstLastPara="1" wrap="square" lIns="50800" tIns="50800" rIns="50800" bIns="50800" anchor="ctr" anchorCtr="0">
              <a:noAutofit/>
            </a:bodyPr>
            <a:lstStyle/>
            <a:p>
              <a:pPr marL="0" marR="0" lvl="0" indent="0" algn="l" rtl="0">
                <a:lnSpc>
                  <a:spcPct val="119989"/>
                </a:lnSpc>
                <a:spcBef>
                  <a:spcPts val="0"/>
                </a:spcBef>
                <a:spcAft>
                  <a:spcPts val="0"/>
                </a:spcAft>
                <a:buNone/>
              </a:pPr>
              <a:r>
                <a:rPr lang="en-US" sz="1800" dirty="0">
                  <a:solidFill>
                    <a:srgbClr val="393A3F"/>
                  </a:solidFill>
                  <a:latin typeface="Anton"/>
                  <a:sym typeface="Anton"/>
                </a:rPr>
                <a:t> </a:t>
              </a:r>
              <a:r>
                <a:rPr lang="en-US" sz="5400" dirty="0">
                  <a:solidFill>
                    <a:srgbClr val="393A3F"/>
                  </a:solidFill>
                  <a:latin typeface="Anton"/>
                  <a:sym typeface="Anton"/>
                </a:rPr>
                <a:t>QUADRATIC TIME  </a:t>
              </a:r>
              <a:r>
                <a:rPr lang="en-US" sz="5400" dirty="0">
                  <a:solidFill>
                    <a:srgbClr val="C00000"/>
                  </a:solidFill>
                  <a:latin typeface="Anton"/>
                  <a:sym typeface="Anton"/>
                </a:rPr>
                <a:t>O(N^2)</a:t>
              </a:r>
              <a:endParaRPr sz="5400" b="0" i="0" u="none" strike="noStrike" cap="none" dirty="0">
                <a:solidFill>
                  <a:srgbClr val="C00000"/>
                </a:solidFill>
                <a:latin typeface="Calibri"/>
                <a:ea typeface="Calibri"/>
                <a:cs typeface="Calibri"/>
                <a:sym typeface="Calibri"/>
              </a:endParaRPr>
            </a:p>
          </p:txBody>
        </p:sp>
      </p:grpSp>
      <p:sp>
        <p:nvSpPr>
          <p:cNvPr id="11" name="TextBox 10">
            <a:extLst>
              <a:ext uri="{FF2B5EF4-FFF2-40B4-BE49-F238E27FC236}">
                <a16:creationId xmlns:a16="http://schemas.microsoft.com/office/drawing/2014/main" id="{B7642EAF-9F5A-A4B3-D587-EE23237431D0}"/>
              </a:ext>
            </a:extLst>
          </p:cNvPr>
          <p:cNvSpPr txBox="1"/>
          <p:nvPr/>
        </p:nvSpPr>
        <p:spPr>
          <a:xfrm>
            <a:off x="1399511" y="3955916"/>
            <a:ext cx="7499258" cy="4662495"/>
          </a:xfrm>
          <a:prstGeom prst="rect">
            <a:avLst/>
          </a:prstGeom>
          <a:noFill/>
        </p:spPr>
        <p:txBody>
          <a:bodyPr wrap="square" rtlCol="0">
            <a:spAutoFit/>
          </a:bodyPr>
          <a:lstStyle/>
          <a:p>
            <a:pPr marL="0" marR="0">
              <a:lnSpc>
                <a:spcPct val="107000"/>
              </a:lnSpc>
              <a:spcBef>
                <a:spcPts val="0"/>
              </a:spcBef>
              <a:spcAft>
                <a:spcPts val="800"/>
              </a:spcAft>
            </a:pPr>
            <a:r>
              <a:rPr lang="en-US" sz="3600" kern="100" dirty="0">
                <a:effectLst/>
                <a:latin typeface="Aptos" panose="020B0004020202020204" pitchFamily="34" charset="0"/>
                <a:ea typeface="Aptos" panose="020B0004020202020204" pitchFamily="34" charset="0"/>
                <a:cs typeface="Arial" panose="020B0604020202020204" pitchFamily="34" charset="0"/>
              </a:rPr>
              <a:t>Most famous example is nested loops ,although a single loop that iterate in through size n has a </a:t>
            </a:r>
            <a:r>
              <a:rPr lang="en-US" sz="3600" kern="100" dirty="0">
                <a:solidFill>
                  <a:schemeClr val="accent4">
                    <a:lumMod val="75000"/>
                  </a:schemeClr>
                </a:solidFill>
                <a:effectLst/>
                <a:latin typeface="Aptos" panose="020B0004020202020204" pitchFamily="34" charset="0"/>
                <a:ea typeface="Aptos" panose="020B0004020202020204" pitchFamily="34" charset="0"/>
                <a:cs typeface="Arial" panose="020B0604020202020204" pitchFamily="34" charset="0"/>
              </a:rPr>
              <a:t>T(n)=O(n).</a:t>
            </a:r>
          </a:p>
          <a:p>
            <a:pPr marL="0" marR="0">
              <a:lnSpc>
                <a:spcPct val="107000"/>
              </a:lnSpc>
              <a:spcBef>
                <a:spcPts val="0"/>
              </a:spcBef>
              <a:spcAft>
                <a:spcPts val="800"/>
              </a:spcAft>
            </a:pPr>
            <a:r>
              <a:rPr lang="en-US" sz="3600" kern="100" dirty="0">
                <a:solidFill>
                  <a:schemeClr val="accent4"/>
                </a:solidFill>
                <a:effectLst/>
                <a:latin typeface="Aptos" panose="020B0004020202020204" pitchFamily="34" charset="0"/>
                <a:ea typeface="Aptos" panose="020B0004020202020204" pitchFamily="34" charset="0"/>
                <a:cs typeface="Arial" panose="020B0604020202020204" pitchFamily="34" charset="0"/>
              </a:rPr>
              <a:t>Nested loops is different case as we multiple runtime of each loop to find T(n)</a:t>
            </a:r>
          </a:p>
          <a:p>
            <a:endParaRPr lang="en-US" dirty="0"/>
          </a:p>
        </p:txBody>
      </p:sp>
      <p:pic>
        <p:nvPicPr>
          <p:cNvPr id="12" name="Picture 11" descr="A screen shot of a computer code&#10;&#10;Description automatically generated">
            <a:extLst>
              <a:ext uri="{FF2B5EF4-FFF2-40B4-BE49-F238E27FC236}">
                <a16:creationId xmlns:a16="http://schemas.microsoft.com/office/drawing/2014/main" id="{B7E6CA43-11EA-8AF0-663D-3213A9E83D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21957" y="2624207"/>
            <a:ext cx="5596936" cy="3384194"/>
          </a:xfrm>
          <a:prstGeom prst="rect">
            <a:avLst/>
          </a:prstGeom>
        </p:spPr>
      </p:pic>
      <p:sp>
        <p:nvSpPr>
          <p:cNvPr id="15" name="Rectangle: Rounded Corners 14">
            <a:extLst>
              <a:ext uri="{FF2B5EF4-FFF2-40B4-BE49-F238E27FC236}">
                <a16:creationId xmlns:a16="http://schemas.microsoft.com/office/drawing/2014/main" id="{9A423919-84D3-59AD-9A58-A8645BAE55AC}"/>
              </a:ext>
            </a:extLst>
          </p:cNvPr>
          <p:cNvSpPr/>
          <p:nvPr/>
        </p:nvSpPr>
        <p:spPr>
          <a:xfrm>
            <a:off x="9328688" y="7393069"/>
            <a:ext cx="6348370" cy="143715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en-US" sz="2800" kern="100" dirty="0">
                <a:effectLst/>
                <a:latin typeface="Aptos" panose="020B0004020202020204" pitchFamily="34" charset="0"/>
                <a:ea typeface="Aptos" panose="020B0004020202020204" pitchFamily="34" charset="0"/>
                <a:cs typeface="Arial" panose="020B0604020202020204" pitchFamily="34" charset="0"/>
              </a:rPr>
              <a:t>For example : here we have two nested loops of </a:t>
            </a:r>
            <a:r>
              <a:rPr lang="en-US" sz="2800" kern="100" dirty="0">
                <a:solidFill>
                  <a:srgbClr val="FF0000"/>
                </a:solidFill>
                <a:effectLst/>
                <a:latin typeface="Aptos" panose="020B0004020202020204" pitchFamily="34" charset="0"/>
                <a:ea typeface="Aptos" panose="020B0004020202020204" pitchFamily="34" charset="0"/>
                <a:cs typeface="Arial" panose="020B0604020202020204" pitchFamily="34" charset="0"/>
              </a:rPr>
              <a:t>T(n)=n*n=O(n*2</a:t>
            </a:r>
            <a:r>
              <a:rPr lang="en-US" sz="1400" kern="100" dirty="0">
                <a:solidFill>
                  <a:srgbClr val="FF0000"/>
                </a:solidFill>
                <a:effectLst/>
                <a:latin typeface="Aptos" panose="020B0004020202020204" pitchFamily="34" charset="0"/>
                <a:ea typeface="Aptos" panose="020B0004020202020204" pitchFamily="34" charset="0"/>
                <a:cs typeface="Arial" panose="020B0604020202020204" pitchFamily="34" charset="0"/>
              </a:rPr>
              <a:t>)</a:t>
            </a:r>
          </a:p>
        </p:txBody>
      </p:sp>
    </p:spTree>
  </p:cSld>
  <p:clrMapOvr>
    <a:masterClrMapping/>
  </p:clrMapOvr>
</p:sld>
</file>

<file path=ppt/theme/theme1.xml><?xml version="1.0" encoding="utf-8"?>
<a:theme xmlns:a="http://schemas.openxmlformats.org/drawingml/2006/main" name="Programming Lesson Presentation">
  <a:themeElements>
    <a:clrScheme name="Office">
      <a:dk1>
        <a:srgbClr val="000000"/>
      </a:dk1>
      <a:lt1>
        <a:srgbClr val="FFFFFF"/>
      </a:lt1>
      <a:dk2>
        <a:srgbClr val="888888"/>
      </a:dk2>
      <a:lt2>
        <a:srgbClr val="A6A6A6"/>
      </a:lt2>
      <a:accent1>
        <a:srgbClr val="BBBBBB"/>
      </a:accent1>
      <a:accent2>
        <a:srgbClr val="E9E9E9"/>
      </a:accent2>
      <a:accent3>
        <a:srgbClr val="F6836B"/>
      </a:accent3>
      <a:accent4>
        <a:srgbClr val="ED7843"/>
      </a:accent4>
      <a:accent5>
        <a:srgbClr val="FFFEF8"/>
      </a:accent5>
      <a:accent6>
        <a:srgbClr val="5EC9CC"/>
      </a:accent6>
      <a:hlink>
        <a:srgbClr val="FF4F63"/>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10F44271005EA40B6571515A41C34ED" ma:contentTypeVersion="6" ma:contentTypeDescription="Create a new document." ma:contentTypeScope="" ma:versionID="e4701aa4d7cc2f55d7db2fed8934dcd2">
  <xsd:schema xmlns:xsd="http://www.w3.org/2001/XMLSchema" xmlns:xs="http://www.w3.org/2001/XMLSchema" xmlns:p="http://schemas.microsoft.com/office/2006/metadata/properties" xmlns:ns3="dd2549af-3f3d-4b8a-9e00-937aba5f4db1" targetNamespace="http://schemas.microsoft.com/office/2006/metadata/properties" ma:root="true" ma:fieldsID="bece47d708fefd9754edbfbe9c8e71b5" ns3:_="">
    <xsd:import namespace="dd2549af-3f3d-4b8a-9e00-937aba5f4db1"/>
    <xsd:element name="properties">
      <xsd:complexType>
        <xsd:sequence>
          <xsd:element name="documentManagement">
            <xsd:complexType>
              <xsd:all>
                <xsd:element ref="ns3:MediaServiceMetadata" minOccurs="0"/>
                <xsd:element ref="ns3:MediaServiceFastMetadata" minOccurs="0"/>
                <xsd:element ref="ns3:_activity" minOccurs="0"/>
                <xsd:element ref="ns3:MediaServiceObjectDetectorVersions" minOccurs="0"/>
                <xsd:element ref="ns3:MediaServiceSearchPropertie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2549af-3f3d-4b8a-9e00-937aba5f4db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dd2549af-3f3d-4b8a-9e00-937aba5f4db1" xsi:nil="true"/>
  </documentManagement>
</p:properties>
</file>

<file path=customXml/itemProps1.xml><?xml version="1.0" encoding="utf-8"?>
<ds:datastoreItem xmlns:ds="http://schemas.openxmlformats.org/officeDocument/2006/customXml" ds:itemID="{F05303A2-00F9-48DC-976F-F61C6E5816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d2549af-3f3d-4b8a-9e00-937aba5f4db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CC93238-45F3-4524-AECB-C7CC62195BA9}">
  <ds:schemaRefs>
    <ds:schemaRef ds:uri="http://schemas.microsoft.com/sharepoint/v3/contenttype/forms"/>
  </ds:schemaRefs>
</ds:datastoreItem>
</file>

<file path=customXml/itemProps3.xml><?xml version="1.0" encoding="utf-8"?>
<ds:datastoreItem xmlns:ds="http://schemas.openxmlformats.org/officeDocument/2006/customXml" ds:itemID="{31C94F44-ABF6-48EC-ADAB-9300E9CFEE51}">
  <ds:schemaRefs>
    <ds:schemaRef ds:uri="http://schemas.microsoft.com/office/2006/metadata/properties"/>
    <ds:schemaRef ds:uri="http://www.w3.org/XML/1998/namespace"/>
    <ds:schemaRef ds:uri="dd2549af-3f3d-4b8a-9e00-937aba5f4db1"/>
    <ds:schemaRef ds:uri="http://schemas.microsoft.com/office/2006/documentManagement/types"/>
    <ds:schemaRef ds:uri="http://purl.org/dc/dcmitype/"/>
    <ds:schemaRef ds:uri="http://schemas.openxmlformats.org/package/2006/metadata/core-properties"/>
    <ds:schemaRef ds:uri="http://purl.org/dc/terms/"/>
    <ds:schemaRef ds:uri="http://purl.org/dc/elements/1.1/"/>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154</TotalTime>
  <Words>886</Words>
  <Application>Microsoft Office PowerPoint</Application>
  <PresentationFormat>Custom</PresentationFormat>
  <Paragraphs>62</Paragraphs>
  <Slides>16</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Fira Code</vt:lpstr>
      <vt:lpstr>Courier New</vt:lpstr>
      <vt:lpstr>Calibri</vt:lpstr>
      <vt:lpstr>Arial</vt:lpstr>
      <vt:lpstr>Anton</vt:lpstr>
      <vt:lpstr>Aptos</vt:lpstr>
      <vt:lpstr>Arimo</vt:lpstr>
      <vt:lpstr>Wingdings</vt:lpstr>
      <vt:lpstr>Times New Roman</vt:lpstr>
      <vt:lpstr>Programming Lesson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ENG. BASSANT</dc:creator>
  <cp:lastModifiedBy>بسنت رضا عبد الحميد محمد السيد حسن</cp:lastModifiedBy>
  <cp:revision>3</cp:revision>
  <dcterms:modified xsi:type="dcterms:W3CDTF">2024-08-02T19:54:12Z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0x010100C10F44271005EA40B6571515A41C34ED</vt:lpwstr>
  </property>
</Properties>
</file>