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4"/>
  </p:sldMasterIdLst>
  <p:notesMasterIdLst>
    <p:notesMasterId r:id="rId26"/>
  </p:notesMasterIdLst>
  <p:sldIdLst>
    <p:sldId id="256" r:id="rId5"/>
    <p:sldId id="258" r:id="rId6"/>
    <p:sldId id="260" r:id="rId7"/>
    <p:sldId id="259" r:id="rId8"/>
    <p:sldId id="263" r:id="rId9"/>
    <p:sldId id="261" r:id="rId10"/>
    <p:sldId id="311" r:id="rId11"/>
    <p:sldId id="312" r:id="rId12"/>
    <p:sldId id="313" r:id="rId13"/>
    <p:sldId id="314" r:id="rId14"/>
    <p:sldId id="262" r:id="rId15"/>
    <p:sldId id="315" r:id="rId16"/>
    <p:sldId id="316" r:id="rId17"/>
    <p:sldId id="268" r:id="rId18"/>
    <p:sldId id="317" r:id="rId19"/>
    <p:sldId id="318" r:id="rId20"/>
    <p:sldId id="273" r:id="rId21"/>
    <p:sldId id="319" r:id="rId22"/>
    <p:sldId id="320" r:id="rId23"/>
    <p:sldId id="321" r:id="rId24"/>
    <p:sldId id="290" r:id="rId25"/>
  </p:sldIdLst>
  <p:sldSz cx="9144000" cy="5143500" type="screen16x9"/>
  <p:notesSz cx="6858000" cy="9144000"/>
  <p:embeddedFontLst>
    <p:embeddedFont>
      <p:font typeface="Anaheim" panose="020B0604020202020204" charset="0"/>
      <p:regular r:id="rId27"/>
      <p:bold r:id="rId28"/>
    </p:embeddedFont>
    <p:embeddedFont>
      <p:font typeface="Barlow Semi Condensed" panose="00000506000000000000" pitchFamily="2" charset="0"/>
      <p:regular r:id="rId29"/>
      <p:bold r:id="rId30"/>
      <p:italic r:id="rId31"/>
      <p:boldItalic r:id="rId32"/>
    </p:embeddedFont>
    <p:embeddedFont>
      <p:font typeface="Barlow Semi Condensed SemiBold" panose="00000706000000000000" pitchFamily="2" charset="0"/>
      <p:regular r:id="rId33"/>
      <p:bold r:id="rId34"/>
      <p:italic r:id="rId35"/>
      <p:boldItalic r:id="rId36"/>
    </p:embeddedFont>
    <p:embeddedFont>
      <p:font typeface="Nunito Light" pitchFamily="2" charset="0"/>
      <p:regular r:id="rId37"/>
      <p:italic r:id="rId38"/>
    </p:embeddedFont>
    <p:embeddedFont>
      <p:font typeface="Titillium Web" panose="000005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475AE-E2C2-4930-8553-C3C6EDE0D0AE}" v="52" dt="2024-10-04T22:30:17.725"/>
  </p1510:revLst>
</p1510:revInfo>
</file>

<file path=ppt/tableStyles.xml><?xml version="1.0" encoding="utf-8"?>
<a:tblStyleLst xmlns:a="http://schemas.openxmlformats.org/drawingml/2006/main" def="{A5449A5E-2B1C-410D-A85A-7FDFBF2D2786}">
  <a:tblStyle styleId="{A5449A5E-2B1C-410D-A85A-7FDFBF2D27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63C3F0-519E-4A68-9213-7AC87FBB6E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7"/>
        <p:cNvGrpSpPr/>
        <p:nvPr/>
      </p:nvGrpSpPr>
      <p:grpSpPr>
        <a:xfrm>
          <a:off x="0" y="0"/>
          <a:ext cx="0" cy="0"/>
          <a:chOff x="0" y="0"/>
          <a:chExt cx="0" cy="0"/>
        </a:xfrm>
      </p:grpSpPr>
      <p:sp>
        <p:nvSpPr>
          <p:cNvPr id="2658" name="Google Shape;265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9" name="Google Shape;265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28a6e86a9c2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28a6e86a9c2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
        <p:cNvGrpSpPr/>
        <p:nvPr/>
      </p:nvGrpSpPr>
      <p:grpSpPr>
        <a:xfrm>
          <a:off x="0" y="0"/>
          <a:ext cx="0" cy="0"/>
          <a:chOff x="0" y="0"/>
          <a:chExt cx="0" cy="0"/>
        </a:xfrm>
      </p:grpSpPr>
      <p:sp>
        <p:nvSpPr>
          <p:cNvPr id="1594" name="Google Shape;15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5" name="Google Shape;15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5"/>
        <p:cNvGrpSpPr/>
        <p:nvPr/>
      </p:nvGrpSpPr>
      <p:grpSpPr>
        <a:xfrm>
          <a:off x="0" y="0"/>
          <a:ext cx="0" cy="0"/>
          <a:chOff x="0" y="0"/>
          <a:chExt cx="0" cy="0"/>
        </a:xfrm>
      </p:grpSpPr>
      <p:sp>
        <p:nvSpPr>
          <p:cNvPr id="2066" name="Google Shape;2066;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7" name="Google Shape;2067;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4" name="Google Shape;54;p2"/>
          <p:cNvSpPr txBox="1">
            <a:spLocks noGrp="1"/>
          </p:cNvSpPr>
          <p:nvPr>
            <p:ph type="ctrTitle"/>
          </p:nvPr>
        </p:nvSpPr>
        <p:spPr>
          <a:xfrm>
            <a:off x="713225" y="820500"/>
            <a:ext cx="4035600" cy="27495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756"/>
        <p:cNvGrpSpPr/>
        <p:nvPr/>
      </p:nvGrpSpPr>
      <p:grpSpPr>
        <a:xfrm>
          <a:off x="0" y="0"/>
          <a:ext cx="0" cy="0"/>
          <a:chOff x="0" y="0"/>
          <a:chExt cx="0" cy="0"/>
        </a:xfrm>
      </p:grpSpPr>
      <p:grpSp>
        <p:nvGrpSpPr>
          <p:cNvPr id="757" name="Google Shape;757;p17"/>
          <p:cNvGrpSpPr/>
          <p:nvPr/>
        </p:nvGrpSpPr>
        <p:grpSpPr>
          <a:xfrm flipH="1">
            <a:off x="0" y="-161849"/>
            <a:ext cx="9144000" cy="5467198"/>
            <a:chOff x="0" y="-171451"/>
            <a:chExt cx="9144000" cy="5467198"/>
          </a:xfrm>
        </p:grpSpPr>
        <p:grpSp>
          <p:nvGrpSpPr>
            <p:cNvPr id="758" name="Google Shape;758;p17"/>
            <p:cNvGrpSpPr/>
            <p:nvPr/>
          </p:nvGrpSpPr>
          <p:grpSpPr>
            <a:xfrm>
              <a:off x="0" y="135850"/>
              <a:ext cx="9144000" cy="4654700"/>
              <a:chOff x="12075" y="212050"/>
              <a:chExt cx="9144000" cy="4654700"/>
            </a:xfrm>
          </p:grpSpPr>
          <p:grpSp>
            <p:nvGrpSpPr>
              <p:cNvPr id="759" name="Google Shape;759;p17"/>
              <p:cNvGrpSpPr/>
              <p:nvPr/>
            </p:nvGrpSpPr>
            <p:grpSpPr>
              <a:xfrm>
                <a:off x="12075" y="212050"/>
                <a:ext cx="9144000" cy="1396425"/>
                <a:chOff x="12075" y="212050"/>
                <a:chExt cx="9144000" cy="1396425"/>
              </a:xfrm>
            </p:grpSpPr>
            <p:cxnSp>
              <p:nvCxnSpPr>
                <p:cNvPr id="760" name="Google Shape;76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1" name="Google Shape;76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2" name="Google Shape;76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3" name="Google Shape;763;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4" name="Google Shape;764;p17"/>
              <p:cNvGrpSpPr/>
              <p:nvPr/>
            </p:nvGrpSpPr>
            <p:grpSpPr>
              <a:xfrm>
                <a:off x="12075" y="2073925"/>
                <a:ext cx="9144000" cy="1396425"/>
                <a:chOff x="12075" y="212050"/>
                <a:chExt cx="9144000" cy="1396425"/>
              </a:xfrm>
            </p:grpSpPr>
            <p:cxnSp>
              <p:nvCxnSpPr>
                <p:cNvPr id="765" name="Google Shape;765;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6" name="Google Shape;766;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7" name="Google Shape;767;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68" name="Google Shape;768;p1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9" name="Google Shape;769;p17"/>
              <p:cNvGrpSpPr/>
              <p:nvPr/>
            </p:nvGrpSpPr>
            <p:grpSpPr>
              <a:xfrm>
                <a:off x="12075" y="3935800"/>
                <a:ext cx="9144000" cy="930950"/>
                <a:chOff x="12075" y="212050"/>
                <a:chExt cx="9144000" cy="930950"/>
              </a:xfrm>
            </p:grpSpPr>
            <p:cxnSp>
              <p:nvCxnSpPr>
                <p:cNvPr id="770" name="Google Shape;770;p1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1" name="Google Shape;771;p1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2" name="Google Shape;772;p1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73" name="Google Shape;773;p17"/>
            <p:cNvGrpSpPr/>
            <p:nvPr/>
          </p:nvGrpSpPr>
          <p:grpSpPr>
            <a:xfrm>
              <a:off x="213575" y="-171451"/>
              <a:ext cx="8855100" cy="5467198"/>
              <a:chOff x="213575" y="-171451"/>
              <a:chExt cx="8855100" cy="5467198"/>
            </a:xfrm>
          </p:grpSpPr>
          <p:grpSp>
            <p:nvGrpSpPr>
              <p:cNvPr id="774" name="Google Shape;774;p17"/>
              <p:cNvGrpSpPr/>
              <p:nvPr/>
            </p:nvGrpSpPr>
            <p:grpSpPr>
              <a:xfrm rot="5400000">
                <a:off x="-192674" y="234798"/>
                <a:ext cx="5467198" cy="4654700"/>
                <a:chOff x="12075" y="444775"/>
                <a:chExt cx="9144000" cy="4654700"/>
              </a:xfrm>
            </p:grpSpPr>
            <p:grpSp>
              <p:nvGrpSpPr>
                <p:cNvPr id="775" name="Google Shape;775;p17"/>
                <p:cNvGrpSpPr/>
                <p:nvPr/>
              </p:nvGrpSpPr>
              <p:grpSpPr>
                <a:xfrm>
                  <a:off x="12075" y="444775"/>
                  <a:ext cx="9144000" cy="1396425"/>
                  <a:chOff x="12075" y="444775"/>
                  <a:chExt cx="9144000" cy="1396425"/>
                </a:xfrm>
              </p:grpSpPr>
              <p:cxnSp>
                <p:nvCxnSpPr>
                  <p:cNvPr id="776" name="Google Shape;77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7" name="Google Shape;77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8" name="Google Shape;77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0" name="Google Shape;780;p17"/>
                <p:cNvGrpSpPr/>
                <p:nvPr/>
              </p:nvGrpSpPr>
              <p:grpSpPr>
                <a:xfrm>
                  <a:off x="12075" y="2306650"/>
                  <a:ext cx="9144000" cy="1396425"/>
                  <a:chOff x="12075" y="444775"/>
                  <a:chExt cx="9144000" cy="1396425"/>
                </a:xfrm>
              </p:grpSpPr>
              <p:cxnSp>
                <p:nvCxnSpPr>
                  <p:cNvPr id="781" name="Google Shape;781;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2" name="Google Shape;782;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3" name="Google Shape;783;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4" name="Google Shape;784;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85" name="Google Shape;785;p17"/>
                <p:cNvGrpSpPr/>
                <p:nvPr/>
              </p:nvGrpSpPr>
              <p:grpSpPr>
                <a:xfrm>
                  <a:off x="12075" y="4168525"/>
                  <a:ext cx="9144000" cy="930950"/>
                  <a:chOff x="12075" y="444775"/>
                  <a:chExt cx="9144000" cy="930950"/>
                </a:xfrm>
              </p:grpSpPr>
              <p:cxnSp>
                <p:nvCxnSpPr>
                  <p:cNvPr id="786" name="Google Shape;786;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7" name="Google Shape;787;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8" name="Google Shape;788;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789" name="Google Shape;789;p17"/>
              <p:cNvGrpSpPr/>
              <p:nvPr/>
            </p:nvGrpSpPr>
            <p:grpSpPr>
              <a:xfrm rot="5400000">
                <a:off x="4473201" y="700273"/>
                <a:ext cx="5467198" cy="3723750"/>
                <a:chOff x="12075" y="1375725"/>
                <a:chExt cx="9144000" cy="3723750"/>
              </a:xfrm>
            </p:grpSpPr>
            <p:grpSp>
              <p:nvGrpSpPr>
                <p:cNvPr id="790" name="Google Shape;790;p17"/>
                <p:cNvGrpSpPr/>
                <p:nvPr/>
              </p:nvGrpSpPr>
              <p:grpSpPr>
                <a:xfrm>
                  <a:off x="12075" y="1375725"/>
                  <a:ext cx="9144000" cy="465475"/>
                  <a:chOff x="12075" y="1375725"/>
                  <a:chExt cx="9144000" cy="465475"/>
                </a:xfrm>
              </p:grpSpPr>
              <p:cxnSp>
                <p:nvCxnSpPr>
                  <p:cNvPr id="791" name="Google Shape;79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2" name="Google Shape;792;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3" name="Google Shape;793;p17"/>
                <p:cNvGrpSpPr/>
                <p:nvPr/>
              </p:nvGrpSpPr>
              <p:grpSpPr>
                <a:xfrm>
                  <a:off x="12075" y="2306650"/>
                  <a:ext cx="9144000" cy="1396425"/>
                  <a:chOff x="12075" y="444775"/>
                  <a:chExt cx="9144000" cy="1396425"/>
                </a:xfrm>
              </p:grpSpPr>
              <p:cxnSp>
                <p:nvCxnSpPr>
                  <p:cNvPr id="794" name="Google Shape;794;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5" name="Google Shape;795;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6" name="Google Shape;796;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7" name="Google Shape;797;p1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98" name="Google Shape;798;p17"/>
                <p:cNvGrpSpPr/>
                <p:nvPr/>
              </p:nvGrpSpPr>
              <p:grpSpPr>
                <a:xfrm>
                  <a:off x="12075" y="4168525"/>
                  <a:ext cx="9144000" cy="930950"/>
                  <a:chOff x="12075" y="444775"/>
                  <a:chExt cx="9144000" cy="930950"/>
                </a:xfrm>
              </p:grpSpPr>
              <p:cxnSp>
                <p:nvCxnSpPr>
                  <p:cNvPr id="799" name="Google Shape;799;p1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0" name="Google Shape;800;p1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01" name="Google Shape;801;p1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802" name="Google Shape;802;p17"/>
          <p:cNvGrpSpPr/>
          <p:nvPr/>
        </p:nvGrpSpPr>
        <p:grpSpPr>
          <a:xfrm>
            <a:off x="-7" y="117416"/>
            <a:ext cx="8941384" cy="4905859"/>
            <a:chOff x="-7" y="117416"/>
            <a:chExt cx="8941384" cy="4905859"/>
          </a:xfrm>
        </p:grpSpPr>
        <p:grpSp>
          <p:nvGrpSpPr>
            <p:cNvPr id="803" name="Google Shape;803;p17"/>
            <p:cNvGrpSpPr/>
            <p:nvPr/>
          </p:nvGrpSpPr>
          <p:grpSpPr>
            <a:xfrm>
              <a:off x="-7" y="4797050"/>
              <a:ext cx="1266969" cy="226225"/>
              <a:chOff x="-7" y="167200"/>
              <a:chExt cx="1266969" cy="226225"/>
            </a:xfrm>
          </p:grpSpPr>
          <p:sp>
            <p:nvSpPr>
              <p:cNvPr id="804" name="Google Shape;804;p1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17"/>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7"/>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17"/>
          <p:cNvSpPr txBox="1">
            <a:spLocks noGrp="1"/>
          </p:cNvSpPr>
          <p:nvPr>
            <p:ph type="title"/>
          </p:nvPr>
        </p:nvSpPr>
        <p:spPr>
          <a:xfrm>
            <a:off x="5516826" y="1395925"/>
            <a:ext cx="2668200" cy="1060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9" name="Google Shape;809;p17"/>
          <p:cNvSpPr txBox="1">
            <a:spLocks noGrp="1"/>
          </p:cNvSpPr>
          <p:nvPr>
            <p:ph type="subTitle" idx="1"/>
          </p:nvPr>
        </p:nvSpPr>
        <p:spPr>
          <a:xfrm>
            <a:off x="5516953" y="2456725"/>
            <a:ext cx="2668200" cy="108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10"/>
        <p:cNvGrpSpPr/>
        <p:nvPr/>
      </p:nvGrpSpPr>
      <p:grpSpPr>
        <a:xfrm>
          <a:off x="0" y="0"/>
          <a:ext cx="0" cy="0"/>
          <a:chOff x="0" y="0"/>
          <a:chExt cx="0" cy="0"/>
        </a:xfrm>
      </p:grpSpPr>
      <p:grpSp>
        <p:nvGrpSpPr>
          <p:cNvPr id="811" name="Google Shape;811;p18"/>
          <p:cNvGrpSpPr/>
          <p:nvPr/>
        </p:nvGrpSpPr>
        <p:grpSpPr>
          <a:xfrm flipH="1">
            <a:off x="0" y="-161849"/>
            <a:ext cx="9144000" cy="5467198"/>
            <a:chOff x="0" y="-171451"/>
            <a:chExt cx="9144000" cy="5467198"/>
          </a:xfrm>
        </p:grpSpPr>
        <p:grpSp>
          <p:nvGrpSpPr>
            <p:cNvPr id="812" name="Google Shape;812;p18"/>
            <p:cNvGrpSpPr/>
            <p:nvPr/>
          </p:nvGrpSpPr>
          <p:grpSpPr>
            <a:xfrm>
              <a:off x="0" y="135850"/>
              <a:ext cx="9144000" cy="4654700"/>
              <a:chOff x="12075" y="212050"/>
              <a:chExt cx="9144000" cy="4654700"/>
            </a:xfrm>
          </p:grpSpPr>
          <p:grpSp>
            <p:nvGrpSpPr>
              <p:cNvPr id="813" name="Google Shape;813;p18"/>
              <p:cNvGrpSpPr/>
              <p:nvPr/>
            </p:nvGrpSpPr>
            <p:grpSpPr>
              <a:xfrm>
                <a:off x="12075" y="212050"/>
                <a:ext cx="9144000" cy="1396425"/>
                <a:chOff x="12075" y="212050"/>
                <a:chExt cx="9144000" cy="1396425"/>
              </a:xfrm>
            </p:grpSpPr>
            <p:cxnSp>
              <p:nvCxnSpPr>
                <p:cNvPr id="814" name="Google Shape;81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5" name="Google Shape;81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6" name="Google Shape;81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17" name="Google Shape;817;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18" name="Google Shape;818;p18"/>
              <p:cNvGrpSpPr/>
              <p:nvPr/>
            </p:nvGrpSpPr>
            <p:grpSpPr>
              <a:xfrm>
                <a:off x="12075" y="2073925"/>
                <a:ext cx="9144000" cy="1396425"/>
                <a:chOff x="12075" y="212050"/>
                <a:chExt cx="9144000" cy="1396425"/>
              </a:xfrm>
            </p:grpSpPr>
            <p:cxnSp>
              <p:nvCxnSpPr>
                <p:cNvPr id="819" name="Google Shape;819;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0" name="Google Shape;820;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1" name="Google Shape;821;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2" name="Google Shape;822;p1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23" name="Google Shape;823;p18"/>
              <p:cNvGrpSpPr/>
              <p:nvPr/>
            </p:nvGrpSpPr>
            <p:grpSpPr>
              <a:xfrm>
                <a:off x="12075" y="3935800"/>
                <a:ext cx="9144000" cy="930950"/>
                <a:chOff x="12075" y="212050"/>
                <a:chExt cx="9144000" cy="930950"/>
              </a:xfrm>
            </p:grpSpPr>
            <p:cxnSp>
              <p:nvCxnSpPr>
                <p:cNvPr id="824" name="Google Shape;824;p1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5" name="Google Shape;825;p1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26" name="Google Shape;826;p1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27" name="Google Shape;827;p18"/>
            <p:cNvGrpSpPr/>
            <p:nvPr/>
          </p:nvGrpSpPr>
          <p:grpSpPr>
            <a:xfrm>
              <a:off x="213575" y="-171451"/>
              <a:ext cx="8855100" cy="5467198"/>
              <a:chOff x="213575" y="-171451"/>
              <a:chExt cx="8855100" cy="5467198"/>
            </a:xfrm>
          </p:grpSpPr>
          <p:grpSp>
            <p:nvGrpSpPr>
              <p:cNvPr id="828" name="Google Shape;828;p18"/>
              <p:cNvGrpSpPr/>
              <p:nvPr/>
            </p:nvGrpSpPr>
            <p:grpSpPr>
              <a:xfrm rot="5400000">
                <a:off x="-192674" y="234798"/>
                <a:ext cx="5467198" cy="4654700"/>
                <a:chOff x="12075" y="444775"/>
                <a:chExt cx="9144000" cy="4654700"/>
              </a:xfrm>
            </p:grpSpPr>
            <p:grpSp>
              <p:nvGrpSpPr>
                <p:cNvPr id="829" name="Google Shape;829;p18"/>
                <p:cNvGrpSpPr/>
                <p:nvPr/>
              </p:nvGrpSpPr>
              <p:grpSpPr>
                <a:xfrm>
                  <a:off x="12075" y="444775"/>
                  <a:ext cx="9144000" cy="1396425"/>
                  <a:chOff x="12075" y="444775"/>
                  <a:chExt cx="9144000" cy="1396425"/>
                </a:xfrm>
              </p:grpSpPr>
              <p:cxnSp>
                <p:nvCxnSpPr>
                  <p:cNvPr id="830" name="Google Shape;83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1" name="Google Shape;83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2" name="Google Shape;83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3" name="Google Shape;833;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4" name="Google Shape;834;p18"/>
                <p:cNvGrpSpPr/>
                <p:nvPr/>
              </p:nvGrpSpPr>
              <p:grpSpPr>
                <a:xfrm>
                  <a:off x="12075" y="2306650"/>
                  <a:ext cx="9144000" cy="1396425"/>
                  <a:chOff x="12075" y="444775"/>
                  <a:chExt cx="9144000" cy="1396425"/>
                </a:xfrm>
              </p:grpSpPr>
              <p:cxnSp>
                <p:nvCxnSpPr>
                  <p:cNvPr id="835" name="Google Shape;835;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6" name="Google Shape;836;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7" name="Google Shape;837;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38" name="Google Shape;838;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39" name="Google Shape;839;p18"/>
                <p:cNvGrpSpPr/>
                <p:nvPr/>
              </p:nvGrpSpPr>
              <p:grpSpPr>
                <a:xfrm>
                  <a:off x="12075" y="4168525"/>
                  <a:ext cx="9144000" cy="930950"/>
                  <a:chOff x="12075" y="444775"/>
                  <a:chExt cx="9144000" cy="930950"/>
                </a:xfrm>
              </p:grpSpPr>
              <p:cxnSp>
                <p:nvCxnSpPr>
                  <p:cNvPr id="840" name="Google Shape;840;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1" name="Google Shape;841;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2" name="Google Shape;842;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43" name="Google Shape;843;p18"/>
              <p:cNvGrpSpPr/>
              <p:nvPr/>
            </p:nvGrpSpPr>
            <p:grpSpPr>
              <a:xfrm rot="5400000">
                <a:off x="4473201" y="700273"/>
                <a:ext cx="5467198" cy="3723750"/>
                <a:chOff x="12075" y="1375725"/>
                <a:chExt cx="9144000" cy="3723750"/>
              </a:xfrm>
            </p:grpSpPr>
            <p:grpSp>
              <p:nvGrpSpPr>
                <p:cNvPr id="844" name="Google Shape;844;p18"/>
                <p:cNvGrpSpPr/>
                <p:nvPr/>
              </p:nvGrpSpPr>
              <p:grpSpPr>
                <a:xfrm>
                  <a:off x="12075" y="1375725"/>
                  <a:ext cx="9144000" cy="465475"/>
                  <a:chOff x="12075" y="1375725"/>
                  <a:chExt cx="9144000" cy="465475"/>
                </a:xfrm>
              </p:grpSpPr>
              <p:cxnSp>
                <p:nvCxnSpPr>
                  <p:cNvPr id="845" name="Google Shape;84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6" name="Google Shape;846;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47" name="Google Shape;847;p18"/>
                <p:cNvGrpSpPr/>
                <p:nvPr/>
              </p:nvGrpSpPr>
              <p:grpSpPr>
                <a:xfrm>
                  <a:off x="12075" y="2306650"/>
                  <a:ext cx="9144000" cy="1396425"/>
                  <a:chOff x="12075" y="444775"/>
                  <a:chExt cx="9144000" cy="1396425"/>
                </a:xfrm>
              </p:grpSpPr>
              <p:cxnSp>
                <p:nvCxnSpPr>
                  <p:cNvPr id="848" name="Google Shape;848;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9" name="Google Shape;849;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0" name="Google Shape;850;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1" name="Google Shape;851;p1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52" name="Google Shape;852;p18"/>
                <p:cNvGrpSpPr/>
                <p:nvPr/>
              </p:nvGrpSpPr>
              <p:grpSpPr>
                <a:xfrm>
                  <a:off x="12075" y="4168525"/>
                  <a:ext cx="9144000" cy="930950"/>
                  <a:chOff x="12075" y="444775"/>
                  <a:chExt cx="9144000" cy="930950"/>
                </a:xfrm>
              </p:grpSpPr>
              <p:cxnSp>
                <p:nvCxnSpPr>
                  <p:cNvPr id="853" name="Google Shape;853;p1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4" name="Google Shape;854;p1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5" name="Google Shape;855;p1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856" name="Google Shape;856;p18"/>
          <p:cNvSpPr txBox="1">
            <a:spLocks noGrp="1"/>
          </p:cNvSpPr>
          <p:nvPr>
            <p:ph type="title"/>
          </p:nvPr>
        </p:nvSpPr>
        <p:spPr>
          <a:xfrm>
            <a:off x="713225" y="2448213"/>
            <a:ext cx="44724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7" name="Google Shape;857;p18"/>
          <p:cNvSpPr txBox="1">
            <a:spLocks noGrp="1"/>
          </p:cNvSpPr>
          <p:nvPr>
            <p:ph type="title" idx="2" hasCustomPrompt="1"/>
          </p:nvPr>
        </p:nvSpPr>
        <p:spPr>
          <a:xfrm>
            <a:off x="2208275"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58" name="Google Shape;858;p18"/>
          <p:cNvSpPr txBox="1">
            <a:spLocks noGrp="1"/>
          </p:cNvSpPr>
          <p:nvPr>
            <p:ph type="subTitle" idx="1"/>
          </p:nvPr>
        </p:nvSpPr>
        <p:spPr>
          <a:xfrm>
            <a:off x="713225" y="3344838"/>
            <a:ext cx="447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59" name="Google Shape;859;p18"/>
          <p:cNvGrpSpPr/>
          <p:nvPr/>
        </p:nvGrpSpPr>
        <p:grpSpPr>
          <a:xfrm flipH="1">
            <a:off x="173907" y="92498"/>
            <a:ext cx="8795602" cy="4945088"/>
            <a:chOff x="173907" y="92498"/>
            <a:chExt cx="8795602" cy="4945088"/>
          </a:xfrm>
        </p:grpSpPr>
        <p:grpSp>
          <p:nvGrpSpPr>
            <p:cNvPr id="860" name="Google Shape;860;p18"/>
            <p:cNvGrpSpPr/>
            <p:nvPr/>
          </p:nvGrpSpPr>
          <p:grpSpPr>
            <a:xfrm>
              <a:off x="8918459" y="243592"/>
              <a:ext cx="51049" cy="774142"/>
              <a:chOff x="8211712" y="2037146"/>
              <a:chExt cx="34742" cy="526950"/>
            </a:xfrm>
          </p:grpSpPr>
          <p:sp>
            <p:nvSpPr>
              <p:cNvPr id="861" name="Google Shape;861;p1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173907" y="4750539"/>
              <a:ext cx="291257" cy="287046"/>
              <a:chOff x="5456048" y="1794743"/>
              <a:chExt cx="178248" cy="175682"/>
            </a:xfrm>
          </p:grpSpPr>
          <p:sp>
            <p:nvSpPr>
              <p:cNvPr id="869" name="Google Shape;869;p1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1" name="Google Shape;871;p18"/>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3" name="Google Shape;94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4" name="Google Shape;94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5" name="Google Shape;945;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8" name="Google Shape;948;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9" name="Google Shape;949;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0" name="Google Shape;950;p20"/>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3" name="Google Shape;953;p20"/>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4" name="Google Shape;954;p20"/>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9" name="Google Shape;95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0" name="Google Shape;96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1" name="Google Shape;961;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4" name="Google Shape;964;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5" name="Google Shape;965;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6" name="Google Shape;966;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69" name="Google Shape;969;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0" name="Google Shape;970;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4" name="Google Shape;974;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7" name="Google Shape;977;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8" name="Google Shape;978;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79" name="Google Shape;979;p20"/>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2" name="Google Shape;982;p20"/>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83" name="Google Shape;983;p20"/>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984" name="Google Shape;98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85" name="Google Shape;985;p20"/>
          <p:cNvSpPr txBox="1">
            <a:spLocks noGrp="1"/>
          </p:cNvSpPr>
          <p:nvPr>
            <p:ph type="subTitle" idx="1"/>
          </p:nvPr>
        </p:nvSpPr>
        <p:spPr>
          <a:xfrm>
            <a:off x="720000" y="1507800"/>
            <a:ext cx="4611600" cy="263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20"/>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1" name="Google Shape;119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2" name="Google Shape;119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3" name="Google Shape;1193;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6" name="Google Shape;1196;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7" name="Google Shape;1197;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198" name="Google Shape;1198;p24"/>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1" name="Google Shape;1201;p24"/>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2" name="Google Shape;1202;p24"/>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7" name="Google Shape;120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8" name="Google Shape;120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09" name="Google Shape;1209;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2" name="Google Shape;1212;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3" name="Google Shape;1213;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4" name="Google Shape;1214;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7" name="Google Shape;1217;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18" name="Google Shape;1218;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2" name="Google Shape;1222;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5" name="Google Shape;1225;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6" name="Google Shape;1226;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27" name="Google Shape;1227;p24"/>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0" name="Google Shape;1230;p24"/>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31" name="Google Shape;1231;p24"/>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232" name="Google Shape;1232;p24"/>
          <p:cNvSpPr txBox="1">
            <a:spLocks noGrp="1"/>
          </p:cNvSpPr>
          <p:nvPr>
            <p:ph type="title" hasCustomPrompt="1"/>
          </p:nvPr>
        </p:nvSpPr>
        <p:spPr>
          <a:xfrm>
            <a:off x="4125350" y="5395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3" name="Google Shape;1233;p24"/>
          <p:cNvSpPr txBox="1">
            <a:spLocks noGrp="1"/>
          </p:cNvSpPr>
          <p:nvPr>
            <p:ph type="subTitle" idx="1"/>
          </p:nvPr>
        </p:nvSpPr>
        <p:spPr>
          <a:xfrm>
            <a:off x="4159414" y="122842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4" name="Google Shape;1234;p24"/>
          <p:cNvSpPr txBox="1">
            <a:spLocks noGrp="1"/>
          </p:cNvSpPr>
          <p:nvPr>
            <p:ph type="title" idx="2" hasCustomPrompt="1"/>
          </p:nvPr>
        </p:nvSpPr>
        <p:spPr>
          <a:xfrm>
            <a:off x="4159414" y="1992700"/>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5" name="Google Shape;1235;p24"/>
          <p:cNvSpPr txBox="1">
            <a:spLocks noGrp="1"/>
          </p:cNvSpPr>
          <p:nvPr>
            <p:ph type="subTitle" idx="3"/>
          </p:nvPr>
        </p:nvSpPr>
        <p:spPr>
          <a:xfrm>
            <a:off x="4159414" y="2681615"/>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36" name="Google Shape;1236;p24"/>
          <p:cNvSpPr txBox="1">
            <a:spLocks noGrp="1"/>
          </p:cNvSpPr>
          <p:nvPr>
            <p:ph type="title" idx="4" hasCustomPrompt="1"/>
          </p:nvPr>
        </p:nvSpPr>
        <p:spPr>
          <a:xfrm>
            <a:off x="4159414" y="3445874"/>
            <a:ext cx="4087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6000"/>
              <a:buNone/>
              <a:defRPr sz="45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1237" name="Google Shape;1237;p24"/>
          <p:cNvSpPr txBox="1">
            <a:spLocks noGrp="1"/>
          </p:cNvSpPr>
          <p:nvPr>
            <p:ph type="subTitle" idx="5"/>
          </p:nvPr>
        </p:nvSpPr>
        <p:spPr>
          <a:xfrm>
            <a:off x="4159414" y="4134800"/>
            <a:ext cx="4087800" cy="469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4"/>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9"/>
        <p:cNvGrpSpPr/>
        <p:nvPr/>
      </p:nvGrpSpPr>
      <p:grpSpPr>
        <a:xfrm>
          <a:off x="0" y="0"/>
          <a:ext cx="0" cy="0"/>
          <a:chOff x="0" y="0"/>
          <a:chExt cx="0" cy="0"/>
        </a:xfrm>
      </p:grpSpPr>
      <p:grpSp>
        <p:nvGrpSpPr>
          <p:cNvPr id="1250" name="Google Shape;1250;p25"/>
          <p:cNvGrpSpPr/>
          <p:nvPr/>
        </p:nvGrpSpPr>
        <p:grpSpPr>
          <a:xfrm flipH="1">
            <a:off x="0" y="-161849"/>
            <a:ext cx="9144000" cy="5467198"/>
            <a:chOff x="0" y="-171451"/>
            <a:chExt cx="9144000" cy="5467198"/>
          </a:xfrm>
        </p:grpSpPr>
        <p:grpSp>
          <p:nvGrpSpPr>
            <p:cNvPr id="1251" name="Google Shape;1251;p25"/>
            <p:cNvGrpSpPr/>
            <p:nvPr/>
          </p:nvGrpSpPr>
          <p:grpSpPr>
            <a:xfrm>
              <a:off x="0" y="135850"/>
              <a:ext cx="9144000" cy="4654700"/>
              <a:chOff x="12075" y="212050"/>
              <a:chExt cx="9144000" cy="4654700"/>
            </a:xfrm>
          </p:grpSpPr>
          <p:grpSp>
            <p:nvGrpSpPr>
              <p:cNvPr id="1252" name="Google Shape;1252;p25"/>
              <p:cNvGrpSpPr/>
              <p:nvPr/>
            </p:nvGrpSpPr>
            <p:grpSpPr>
              <a:xfrm>
                <a:off x="12075" y="212050"/>
                <a:ext cx="9144000" cy="1396425"/>
                <a:chOff x="12075" y="212050"/>
                <a:chExt cx="9144000" cy="1396425"/>
              </a:xfrm>
            </p:grpSpPr>
            <p:cxnSp>
              <p:nvCxnSpPr>
                <p:cNvPr id="1253" name="Google Shape;125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4" name="Google Shape;125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5" name="Google Shape;125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6" name="Google Shape;1256;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57" name="Google Shape;1257;p25"/>
              <p:cNvGrpSpPr/>
              <p:nvPr/>
            </p:nvGrpSpPr>
            <p:grpSpPr>
              <a:xfrm>
                <a:off x="12075" y="2073925"/>
                <a:ext cx="9144000" cy="1396425"/>
                <a:chOff x="12075" y="212050"/>
                <a:chExt cx="9144000" cy="1396425"/>
              </a:xfrm>
            </p:grpSpPr>
            <p:cxnSp>
              <p:nvCxnSpPr>
                <p:cNvPr id="1258" name="Google Shape;1258;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59" name="Google Shape;1259;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0" name="Google Shape;1260;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1" name="Google Shape;1261;p25"/>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62" name="Google Shape;1262;p25"/>
              <p:cNvGrpSpPr/>
              <p:nvPr/>
            </p:nvGrpSpPr>
            <p:grpSpPr>
              <a:xfrm>
                <a:off x="12075" y="3935800"/>
                <a:ext cx="9144000" cy="930950"/>
                <a:chOff x="12075" y="212050"/>
                <a:chExt cx="9144000" cy="930950"/>
              </a:xfrm>
            </p:grpSpPr>
            <p:cxnSp>
              <p:nvCxnSpPr>
                <p:cNvPr id="1263" name="Google Shape;1263;p25"/>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4" name="Google Shape;1264;p25"/>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65" name="Google Shape;1265;p25"/>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66" name="Google Shape;1266;p25"/>
            <p:cNvGrpSpPr/>
            <p:nvPr/>
          </p:nvGrpSpPr>
          <p:grpSpPr>
            <a:xfrm>
              <a:off x="213575" y="-171451"/>
              <a:ext cx="8855100" cy="5467198"/>
              <a:chOff x="213575" y="-171451"/>
              <a:chExt cx="8855100" cy="5467198"/>
            </a:xfrm>
          </p:grpSpPr>
          <p:grpSp>
            <p:nvGrpSpPr>
              <p:cNvPr id="1267" name="Google Shape;1267;p25"/>
              <p:cNvGrpSpPr/>
              <p:nvPr/>
            </p:nvGrpSpPr>
            <p:grpSpPr>
              <a:xfrm rot="5400000">
                <a:off x="-192674" y="234798"/>
                <a:ext cx="5467198" cy="4654700"/>
                <a:chOff x="12075" y="444775"/>
                <a:chExt cx="9144000" cy="4654700"/>
              </a:xfrm>
            </p:grpSpPr>
            <p:grpSp>
              <p:nvGrpSpPr>
                <p:cNvPr id="1268" name="Google Shape;1268;p25"/>
                <p:cNvGrpSpPr/>
                <p:nvPr/>
              </p:nvGrpSpPr>
              <p:grpSpPr>
                <a:xfrm>
                  <a:off x="12075" y="444775"/>
                  <a:ext cx="9144000" cy="1396425"/>
                  <a:chOff x="12075" y="444775"/>
                  <a:chExt cx="9144000" cy="1396425"/>
                </a:xfrm>
              </p:grpSpPr>
              <p:cxnSp>
                <p:nvCxnSpPr>
                  <p:cNvPr id="1269" name="Google Shape;126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0" name="Google Shape;127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1" name="Google Shape;127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2" name="Google Shape;1272;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3" name="Google Shape;1273;p25"/>
                <p:cNvGrpSpPr/>
                <p:nvPr/>
              </p:nvGrpSpPr>
              <p:grpSpPr>
                <a:xfrm>
                  <a:off x="12075" y="2306650"/>
                  <a:ext cx="9144000" cy="1396425"/>
                  <a:chOff x="12075" y="444775"/>
                  <a:chExt cx="9144000" cy="1396425"/>
                </a:xfrm>
              </p:grpSpPr>
              <p:cxnSp>
                <p:nvCxnSpPr>
                  <p:cNvPr id="1274" name="Google Shape;1274;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5" name="Google Shape;1275;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6" name="Google Shape;1276;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77" name="Google Shape;1277;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78" name="Google Shape;1278;p25"/>
                <p:cNvGrpSpPr/>
                <p:nvPr/>
              </p:nvGrpSpPr>
              <p:grpSpPr>
                <a:xfrm>
                  <a:off x="12075" y="4168525"/>
                  <a:ext cx="9144000" cy="930950"/>
                  <a:chOff x="12075" y="444775"/>
                  <a:chExt cx="9144000" cy="930950"/>
                </a:xfrm>
              </p:grpSpPr>
              <p:cxnSp>
                <p:nvCxnSpPr>
                  <p:cNvPr id="1279" name="Google Shape;1279;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0" name="Google Shape;1280;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1" name="Google Shape;1281;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282" name="Google Shape;1282;p25"/>
              <p:cNvGrpSpPr/>
              <p:nvPr/>
            </p:nvGrpSpPr>
            <p:grpSpPr>
              <a:xfrm rot="5400000">
                <a:off x="4473201" y="700273"/>
                <a:ext cx="5467198" cy="3723750"/>
                <a:chOff x="12075" y="1375725"/>
                <a:chExt cx="9144000" cy="3723750"/>
              </a:xfrm>
            </p:grpSpPr>
            <p:grpSp>
              <p:nvGrpSpPr>
                <p:cNvPr id="1283" name="Google Shape;1283;p25"/>
                <p:cNvGrpSpPr/>
                <p:nvPr/>
              </p:nvGrpSpPr>
              <p:grpSpPr>
                <a:xfrm>
                  <a:off x="12075" y="1375725"/>
                  <a:ext cx="9144000" cy="465475"/>
                  <a:chOff x="12075" y="1375725"/>
                  <a:chExt cx="9144000" cy="465475"/>
                </a:xfrm>
              </p:grpSpPr>
              <p:cxnSp>
                <p:nvCxnSpPr>
                  <p:cNvPr id="1284" name="Google Shape;128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5" name="Google Shape;1285;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86" name="Google Shape;1286;p25"/>
                <p:cNvGrpSpPr/>
                <p:nvPr/>
              </p:nvGrpSpPr>
              <p:grpSpPr>
                <a:xfrm>
                  <a:off x="12075" y="2306650"/>
                  <a:ext cx="9144000" cy="1396425"/>
                  <a:chOff x="12075" y="444775"/>
                  <a:chExt cx="9144000" cy="1396425"/>
                </a:xfrm>
              </p:grpSpPr>
              <p:cxnSp>
                <p:nvCxnSpPr>
                  <p:cNvPr id="1287" name="Google Shape;1287;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8" name="Google Shape;1288;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89" name="Google Shape;1289;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0" name="Google Shape;1290;p25"/>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291" name="Google Shape;1291;p25"/>
                <p:cNvGrpSpPr/>
                <p:nvPr/>
              </p:nvGrpSpPr>
              <p:grpSpPr>
                <a:xfrm>
                  <a:off x="12075" y="4168525"/>
                  <a:ext cx="9144000" cy="930950"/>
                  <a:chOff x="12075" y="444775"/>
                  <a:chExt cx="9144000" cy="930950"/>
                </a:xfrm>
              </p:grpSpPr>
              <p:cxnSp>
                <p:nvCxnSpPr>
                  <p:cNvPr id="1292" name="Google Shape;1292;p25"/>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3" name="Google Shape;1293;p25"/>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294" name="Google Shape;1294;p25"/>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295" name="Google Shape;1295;p25"/>
          <p:cNvGrpSpPr/>
          <p:nvPr/>
        </p:nvGrpSpPr>
        <p:grpSpPr>
          <a:xfrm flipH="1">
            <a:off x="191418" y="167200"/>
            <a:ext cx="8952587" cy="4867172"/>
            <a:chOff x="-7" y="167200"/>
            <a:chExt cx="8952587" cy="4867172"/>
          </a:xfrm>
        </p:grpSpPr>
        <p:grpSp>
          <p:nvGrpSpPr>
            <p:cNvPr id="1296" name="Google Shape;1296;p25"/>
            <p:cNvGrpSpPr/>
            <p:nvPr/>
          </p:nvGrpSpPr>
          <p:grpSpPr>
            <a:xfrm>
              <a:off x="7519182" y="4467918"/>
              <a:ext cx="1433398" cy="566454"/>
              <a:chOff x="7519182" y="4467918"/>
              <a:chExt cx="1433398" cy="566454"/>
            </a:xfrm>
          </p:grpSpPr>
          <p:sp>
            <p:nvSpPr>
              <p:cNvPr id="1297" name="Google Shape;1297;p2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5"/>
            <p:cNvGrpSpPr/>
            <p:nvPr/>
          </p:nvGrpSpPr>
          <p:grpSpPr>
            <a:xfrm>
              <a:off x="-7" y="167200"/>
              <a:ext cx="1266969" cy="226225"/>
              <a:chOff x="-7" y="167200"/>
              <a:chExt cx="1266969" cy="226225"/>
            </a:xfrm>
          </p:grpSpPr>
          <p:sp>
            <p:nvSpPr>
              <p:cNvPr id="1300" name="Google Shape;1300;p2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2" name="Google Shape;1302;p25"/>
          <p:cNvSpPr txBox="1">
            <a:spLocks noGrp="1"/>
          </p:cNvSpPr>
          <p:nvPr>
            <p:ph type="title"/>
          </p:nvPr>
        </p:nvSpPr>
        <p:spPr>
          <a:xfrm>
            <a:off x="3982663" y="525125"/>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500"/>
              <a:buNone/>
              <a:defRPr sz="8500"/>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1303" name="Google Shape;1303;p25"/>
          <p:cNvSpPr txBox="1">
            <a:spLocks noGrp="1"/>
          </p:cNvSpPr>
          <p:nvPr>
            <p:ph type="subTitle" idx="1"/>
          </p:nvPr>
        </p:nvSpPr>
        <p:spPr>
          <a:xfrm>
            <a:off x="3982625" y="1763875"/>
            <a:ext cx="4448100" cy="105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04" name="Google Shape;1304;p25"/>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100">
                <a:solidFill>
                  <a:schemeClr val="dk1"/>
                </a:solidFill>
                <a:latin typeface="Titillium Web"/>
                <a:ea typeface="Titillium Web"/>
                <a:cs typeface="Titillium Web"/>
                <a:sym typeface="Titillium Web"/>
              </a:rPr>
              <a:t>CREDITS: This presentation template was created by </a:t>
            </a:r>
            <a:r>
              <a:rPr lang="en" sz="1100" u="sng">
                <a:solidFill>
                  <a:schemeClr val="dk1"/>
                </a:solidFill>
                <a:latin typeface="Titillium Web"/>
                <a:ea typeface="Titillium Web"/>
                <a:cs typeface="Titillium Web"/>
                <a:sym typeface="Titillium Web"/>
                <a:hlinkClick r:id="rId2">
                  <a:extLst>
                    <a:ext uri="{A12FA001-AC4F-418D-AE19-62706E023703}">
                      <ahyp:hlinkClr xmlns:ahyp="http://schemas.microsoft.com/office/drawing/2018/hyperlinkcolor" val="tx"/>
                    </a:ext>
                  </a:extLst>
                </a:hlinkClick>
              </a:rPr>
              <a:t>Slidesgo</a:t>
            </a:r>
            <a:r>
              <a:rPr lang="en" sz="1100">
                <a:solidFill>
                  <a:schemeClr val="dk1"/>
                </a:solidFill>
                <a:latin typeface="Titillium Web"/>
                <a:ea typeface="Titillium Web"/>
                <a:cs typeface="Titillium Web"/>
                <a:sym typeface="Titillium Web"/>
              </a:rPr>
              <a:t>, and includes icons by </a:t>
            </a:r>
            <a:r>
              <a:rPr lang="en" sz="1100" u="sng">
                <a:solidFill>
                  <a:schemeClr val="dk1"/>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Flaticon</a:t>
            </a:r>
            <a:r>
              <a:rPr lang="en" sz="1100">
                <a:solidFill>
                  <a:schemeClr val="dk1"/>
                </a:solidFill>
                <a:latin typeface="Titillium Web"/>
                <a:ea typeface="Titillium Web"/>
                <a:cs typeface="Titillium Web"/>
                <a:sym typeface="Titillium Web"/>
              </a:rPr>
              <a:t>, and infographics &amp; images by </a:t>
            </a:r>
            <a:r>
              <a:rPr lang="en" sz="1100" u="sng">
                <a:solidFill>
                  <a:schemeClr val="dk1"/>
                </a:solidFill>
                <a:latin typeface="Titillium Web"/>
                <a:ea typeface="Titillium Web"/>
                <a:cs typeface="Titillium Web"/>
                <a:sym typeface="Titillium Web"/>
                <a:hlinkClick r:id="rId4">
                  <a:extLst>
                    <a:ext uri="{A12FA001-AC4F-418D-AE19-62706E023703}">
                      <ahyp:hlinkClr xmlns:ahyp="http://schemas.microsoft.com/office/drawing/2018/hyperlinkcolor" val="tx"/>
                    </a:ext>
                  </a:extLst>
                </a:hlinkClick>
              </a:rPr>
              <a:t>Freepik</a:t>
            </a:r>
            <a:r>
              <a:rPr lang="en" sz="1100" u="sng">
                <a:solidFill>
                  <a:schemeClr val="dk1"/>
                </a:solidFill>
                <a:latin typeface="Titillium Web"/>
                <a:ea typeface="Titillium Web"/>
                <a:cs typeface="Titillium Web"/>
                <a:sym typeface="Titillium Web"/>
              </a:rPr>
              <a:t> </a:t>
            </a:r>
            <a:endParaRPr sz="1100" u="sng">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tillium Web"/>
              <a:ea typeface="Titillium Web"/>
              <a:cs typeface="Titillium Web"/>
              <a:sym typeface="Titillium Web"/>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109" name="Google Shape;109;p3"/>
          <p:cNvSpPr txBox="1">
            <a:spLocks noGrp="1"/>
          </p:cNvSpPr>
          <p:nvPr>
            <p:ph type="title"/>
          </p:nvPr>
        </p:nvSpPr>
        <p:spPr>
          <a:xfrm>
            <a:off x="4178250" y="2448225"/>
            <a:ext cx="4032300" cy="837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0" name="Google Shape;110;p3"/>
          <p:cNvSpPr txBox="1">
            <a:spLocks noGrp="1"/>
          </p:cNvSpPr>
          <p:nvPr>
            <p:ph type="title" idx="2" hasCustomPrompt="1"/>
          </p:nvPr>
        </p:nvSpPr>
        <p:spPr>
          <a:xfrm>
            <a:off x="5453300" y="1423663"/>
            <a:ext cx="1482300" cy="7704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3"/>
          <p:cNvSpPr txBox="1">
            <a:spLocks noGrp="1"/>
          </p:cNvSpPr>
          <p:nvPr>
            <p:ph type="subTitle" idx="1"/>
          </p:nvPr>
        </p:nvSpPr>
        <p:spPr>
          <a:xfrm>
            <a:off x="4178250" y="3344850"/>
            <a:ext cx="40323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3"/>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2" name="Google Shape;24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3" name="Google Shape;24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4" name="Google Shape;244;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7" name="Google Shape;247;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8" name="Google Shape;248;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49" name="Google Shape;249;p6"/>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2" name="Google Shape;252;p6"/>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3" name="Google Shape;253;p6"/>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8" name="Google Shape;25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59" name="Google Shape;25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0" name="Google Shape;260;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3" name="Google Shape;263;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4" name="Google Shape;264;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5" name="Google Shape;265;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8" name="Google Shape;268;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69" name="Google Shape;269;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3" name="Google Shape;273;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6" name="Google Shape;276;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7" name="Google Shape;277;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78" name="Google Shape;278;p6"/>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1" name="Google Shape;281;p6"/>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282" name="Google Shape;282;p6"/>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283" name="Google Shape;28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3" name="Google Shape;30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4" name="Google Shape;30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5" name="Google Shape;305;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8" name="Google Shape;308;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09" name="Google Shape;309;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0" name="Google Shape;310;p7"/>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3" name="Google Shape;313;p7"/>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4" name="Google Shape;314;p7"/>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19" name="Google Shape;31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0" name="Google Shape;32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1" name="Google Shape;321;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4" name="Google Shape;324;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5" name="Google Shape;325;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6" name="Google Shape;326;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29" name="Google Shape;329;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0" name="Google Shape;330;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4" name="Google Shape;334;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7" name="Google Shape;337;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8" name="Google Shape;338;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39" name="Google Shape;339;p7"/>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2" name="Google Shape;342;p7"/>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43" name="Google Shape;343;p7"/>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344" name="Google Shape;34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5" name="Google Shape;345;p7"/>
          <p:cNvSpPr txBox="1">
            <a:spLocks noGrp="1"/>
          </p:cNvSpPr>
          <p:nvPr>
            <p:ph type="subTitle" idx="1"/>
          </p:nvPr>
        </p:nvSpPr>
        <p:spPr>
          <a:xfrm>
            <a:off x="720000" y="1700300"/>
            <a:ext cx="3916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8" name="Google Shape;35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59" name="Google Shape;35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0" name="Google Shape;360;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3" name="Google Shape;363;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4" name="Google Shape;364;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5" name="Google Shape;365;p8"/>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8" name="Google Shape;368;p8"/>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69" name="Google Shape;369;p8"/>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4" name="Google Shape;37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5" name="Google Shape;37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6" name="Google Shape;376;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79" name="Google Shape;379;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0" name="Google Shape;380;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1" name="Google Shape;381;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4" name="Google Shape;384;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5" name="Google Shape;385;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4" name="Google Shape;394;p8"/>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7" name="Google Shape;397;p8"/>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398" name="Google Shape;398;p8"/>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8"/>
          <p:cNvSpPr txBox="1">
            <a:spLocks noGrp="1"/>
          </p:cNvSpPr>
          <p:nvPr>
            <p:ph type="title"/>
          </p:nvPr>
        </p:nvSpPr>
        <p:spPr>
          <a:xfrm>
            <a:off x="1495650" y="1007925"/>
            <a:ext cx="6152700" cy="98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2" name="Google Shape;41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3" name="Google Shape;41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4" name="Google Shape;414;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7" name="Google Shape;417;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8" name="Google Shape;418;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19" name="Google Shape;419;p9"/>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2" name="Google Shape;422;p9"/>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3" name="Google Shape;423;p9"/>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8" name="Google Shape;42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29" name="Google Shape;42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0" name="Google Shape;430;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3" name="Google Shape;433;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4" name="Google Shape;434;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5" name="Google Shape;435;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8" name="Google Shape;438;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39" name="Google Shape;439;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3" name="Google Shape;443;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6" name="Google Shape;446;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7" name="Google Shape;447;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48" name="Google Shape;448;p9"/>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1" name="Google Shape;451;p9"/>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52" name="Google Shape;452;p9"/>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0" name="Google Shape;460;p9"/>
          <p:cNvSpPr txBox="1">
            <a:spLocks noGrp="1"/>
          </p:cNvSpPr>
          <p:nvPr>
            <p:ph type="title"/>
          </p:nvPr>
        </p:nvSpPr>
        <p:spPr>
          <a:xfrm>
            <a:off x="901875" y="1621638"/>
            <a:ext cx="3496200" cy="95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5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1" name="Google Shape;461;p9"/>
          <p:cNvSpPr txBox="1">
            <a:spLocks noGrp="1"/>
          </p:cNvSpPr>
          <p:nvPr>
            <p:ph type="subTitle" idx="1"/>
          </p:nvPr>
        </p:nvSpPr>
        <p:spPr>
          <a:xfrm>
            <a:off x="901875" y="2657562"/>
            <a:ext cx="3496200" cy="8643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0" name="Google Shape;47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1" name="Google Shape;47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2" name="Google Shape;472;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5" name="Google Shape;475;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6" name="Google Shape;476;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77" name="Google Shape;477;p11"/>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0" name="Google Shape;480;p11"/>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1" name="Google Shape;481;p11"/>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6" name="Google Shape;48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7" name="Google Shape;48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88" name="Google Shape;488;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1" name="Google Shape;491;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2" name="Google Shape;492;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3" name="Google Shape;493;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6" name="Google Shape;496;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497" name="Google Shape;497;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1" name="Google Shape;501;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4" name="Google Shape;504;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5" name="Google Shape;505;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6" name="Google Shape;506;p11"/>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09" name="Google Shape;509;p11"/>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10" name="Google Shape;510;p11"/>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11" name="Google Shape;511;p11"/>
          <p:cNvSpPr txBox="1">
            <a:spLocks noGrp="1"/>
          </p:cNvSpPr>
          <p:nvPr>
            <p:ph type="title" hasCustomPrompt="1"/>
          </p:nvPr>
        </p:nvSpPr>
        <p:spPr>
          <a:xfrm>
            <a:off x="1698300" y="1784350"/>
            <a:ext cx="5747400" cy="1141800"/>
          </a:xfrm>
          <a:prstGeom prst="rect">
            <a:avLst/>
          </a:prstGeom>
        </p:spPr>
        <p:txBody>
          <a:bodyPr spcFirstLastPara="1" wrap="square" lIns="91425" tIns="91425" rIns="91425" bIns="91425"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a:spLocks noGrp="1"/>
          </p:cNvSpPr>
          <p:nvPr>
            <p:ph type="subTitle" idx="1"/>
          </p:nvPr>
        </p:nvSpPr>
        <p:spPr>
          <a:xfrm>
            <a:off x="1698300" y="2999350"/>
            <a:ext cx="5747400" cy="4971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13" name="Google Shape;513;p11"/>
          <p:cNvGrpSpPr/>
          <p:nvPr/>
        </p:nvGrpSpPr>
        <p:grpSpPr>
          <a:xfrm>
            <a:off x="141641" y="92498"/>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11"/>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3" name="Google Shape;53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4" name="Google Shape;53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5" name="Google Shape;535;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8" name="Google Shape;538;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39" name="Google Shape;539;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0" name="Google Shape;540;p13"/>
                <p:cNvCxnSpPr/>
                <p:nvPr/>
              </p:nvCxnSpPr>
              <p:spPr>
                <a:xfrm>
                  <a:off x="12075" y="1608475"/>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3" name="Google Shape;543;p13"/>
                <p:cNvCxnSpPr/>
                <p:nvPr/>
              </p:nvCxnSpPr>
              <p:spPr>
                <a:xfrm>
                  <a:off x="12075" y="6775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4" name="Google Shape;544;p13"/>
                <p:cNvCxnSpPr/>
                <p:nvPr/>
              </p:nvCxnSpPr>
              <p:spPr>
                <a:xfrm>
                  <a:off x="12075" y="1143000"/>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49" name="Google Shape;54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0" name="Google Shape;55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1" name="Google Shape;551;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4" name="Google Shape;554;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5" name="Google Shape;555;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6" name="Google Shape;556;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59" name="Google Shape;559;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0" name="Google Shape;560;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4" name="Google Shape;564;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7" name="Google Shape;567;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8" name="Google Shape;568;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69" name="Google Shape;569;p13"/>
                  <p:cNvCxnSpPr/>
                  <p:nvPr/>
                </p:nvCxnSpPr>
                <p:spPr>
                  <a:xfrm>
                    <a:off x="12075" y="1841200"/>
                    <a:ext cx="9144000" cy="0"/>
                  </a:xfrm>
                  <a:prstGeom prst="straightConnector1">
                    <a:avLst/>
                  </a:prstGeom>
                  <a:noFill/>
                  <a:ln w="9525" cap="flat" cmpd="sng">
                    <a:solidFill>
                      <a:schemeClr val="accent4"/>
                    </a:solidFill>
                    <a:prstDash val="solid"/>
                    <a:round/>
                    <a:headEnd type="none" w="med" len="med"/>
                    <a:tailEnd type="none" w="med" len="med"/>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2" name="Google Shape;572;p13"/>
                  <p:cNvCxnSpPr/>
                  <p:nvPr/>
                </p:nvCxnSpPr>
                <p:spPr>
                  <a:xfrm>
                    <a:off x="12075" y="910250"/>
                    <a:ext cx="9144000" cy="0"/>
                  </a:xfrm>
                  <a:prstGeom prst="straightConnector1">
                    <a:avLst/>
                  </a:prstGeom>
                  <a:noFill/>
                  <a:ln w="9525" cap="flat" cmpd="sng">
                    <a:solidFill>
                      <a:schemeClr val="accent4"/>
                    </a:solidFill>
                    <a:prstDash val="solid"/>
                    <a:round/>
                    <a:headEnd type="none" w="med" len="med"/>
                    <a:tailEnd type="none" w="med" len="med"/>
                  </a:ln>
                </p:spPr>
              </p:cxnSp>
              <p:cxnSp>
                <p:nvCxnSpPr>
                  <p:cNvPr id="573" name="Google Shape;573;p13"/>
                  <p:cNvCxnSpPr/>
                  <p:nvPr/>
                </p:nvCxnSpPr>
                <p:spPr>
                  <a:xfrm>
                    <a:off x="12075" y="1375725"/>
                    <a:ext cx="9144000" cy="0"/>
                  </a:xfrm>
                  <a:prstGeom prst="straightConnector1">
                    <a:avLst/>
                  </a:prstGeom>
                  <a:noFill/>
                  <a:ln w="9525" cap="flat" cmpd="sng">
                    <a:solidFill>
                      <a:schemeClr val="accent4"/>
                    </a:solidFill>
                    <a:prstDash val="solid"/>
                    <a:round/>
                    <a:headEnd type="none" w="med" len="med"/>
                    <a:tailEnd type="none" w="med" len="med"/>
                  </a:ln>
                </p:spPr>
              </p:cxnSp>
            </p:grpSp>
          </p:grpSp>
        </p:grpSp>
      </p:grpSp>
      <p:sp>
        <p:nvSpPr>
          <p:cNvPr id="574" name="Google Shape;574;p1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5" name="Google Shape;5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6" name="Google Shape;576;p1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13"/>
          <p:cNvSpPr txBox="1">
            <a:spLocks noGrp="1"/>
          </p:cNvSpPr>
          <p:nvPr>
            <p:ph type="title" idx="3" hasCustomPrompt="1"/>
          </p:nvPr>
        </p:nvSpPr>
        <p:spPr>
          <a:xfrm>
            <a:off x="720000"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78" name="Google Shape;578;p1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79" name="Google Shape;579;p1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0" name="Google Shape;580;p13"/>
          <p:cNvSpPr txBox="1">
            <a:spLocks noGrp="1"/>
          </p:cNvSpPr>
          <p:nvPr>
            <p:ph type="title" idx="6" hasCustomPrompt="1"/>
          </p:nvPr>
        </p:nvSpPr>
        <p:spPr>
          <a:xfrm>
            <a:off x="4797775" y="172749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1" name="Google Shape;581;p1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2" name="Google Shape;582;p1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3"/>
          <p:cNvSpPr txBox="1">
            <a:spLocks noGrp="1"/>
          </p:cNvSpPr>
          <p:nvPr>
            <p:ph type="title" idx="9" hasCustomPrompt="1"/>
          </p:nvPr>
        </p:nvSpPr>
        <p:spPr>
          <a:xfrm>
            <a:off x="720000"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84" name="Google Shape;584;p1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85" name="Google Shape;585;p13"/>
          <p:cNvSpPr txBox="1">
            <a:spLocks noGrp="1"/>
          </p:cNvSpPr>
          <p:nvPr>
            <p:ph type="subTitle" idx="14"/>
          </p:nvPr>
        </p:nvSpPr>
        <p:spPr>
          <a:xfrm>
            <a:off x="4791000" y="3657000"/>
            <a:ext cx="3633000" cy="361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13"/>
          <p:cNvSpPr txBox="1">
            <a:spLocks noGrp="1"/>
          </p:cNvSpPr>
          <p:nvPr>
            <p:ph type="title" idx="15" hasCustomPrompt="1"/>
          </p:nvPr>
        </p:nvSpPr>
        <p:spPr>
          <a:xfrm>
            <a:off x="4797775" y="3202545"/>
            <a:ext cx="734700" cy="447600"/>
          </a:xfrm>
          <a:prstGeom prst="rect">
            <a:avLst/>
          </a:prstGeom>
          <a:solidFill>
            <a:schemeClr val="lt2"/>
          </a:solidFill>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3"/>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1pPr>
            <a:lvl2pPr lvl="1"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2pPr>
            <a:lvl3pPr lvl="2"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3pPr>
            <a:lvl4pPr lvl="3"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4pPr>
            <a:lvl5pPr lvl="4"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5pPr>
            <a:lvl6pPr lvl="5"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6pPr>
            <a:lvl7pPr lvl="6"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7pPr>
            <a:lvl8pPr lvl="7"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8pPr>
            <a:lvl9pPr lvl="8" algn="ctr" rtl="0">
              <a:spcBef>
                <a:spcPts val="0"/>
              </a:spcBef>
              <a:spcAft>
                <a:spcPts val="0"/>
              </a:spcAft>
              <a:buClr>
                <a:schemeClr val="dk1"/>
              </a:buClr>
              <a:buSzPts val="3500"/>
              <a:buFont typeface="Barlow Semi Condensed"/>
              <a:buNone/>
              <a:defRPr sz="3500" b="1">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marL="914400" lvl="1"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marL="1371600" lvl="2"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marL="1828800" lvl="3"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marL="2286000" lvl="4"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marL="2743200" lvl="5"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marL="3200400" lvl="6"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marL="3657600" lvl="7"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marL="4114800" lvl="8" indent="-3175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3" r:id="rId10"/>
    <p:sldLayoutId id="2147483664" r:id="rId11"/>
    <p:sldLayoutId id="2147483666" r:id="rId12"/>
    <p:sldLayoutId id="2147483670" r:id="rId13"/>
    <p:sldLayoutId id="2147483671" r:id="rId14"/>
    <p:sldLayoutId id="2147483672"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31"/>
          <p:cNvSpPr txBox="1">
            <a:spLocks noGrp="1"/>
          </p:cNvSpPr>
          <p:nvPr>
            <p:ph type="ctrTitle"/>
          </p:nvPr>
        </p:nvSpPr>
        <p:spPr>
          <a:xfrm>
            <a:off x="713225" y="1676400"/>
            <a:ext cx="4035600" cy="18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Ai Course:</a:t>
            </a:r>
            <a:br>
              <a:rPr lang="en-US" sz="3500" dirty="0"/>
            </a:br>
            <a:r>
              <a:rPr lang="en-US" sz="5400" dirty="0"/>
              <a:t>Task 7 </a:t>
            </a:r>
            <a:endParaRPr sz="5400" dirty="0"/>
          </a:p>
        </p:txBody>
      </p:sp>
      <p:sp>
        <p:nvSpPr>
          <p:cNvPr id="1417" name="Google Shape;1417;p31"/>
          <p:cNvSpPr txBox="1">
            <a:spLocks noGrp="1"/>
          </p:cNvSpPr>
          <p:nvPr>
            <p:ph type="subTitle" idx="1"/>
          </p:nvPr>
        </p:nvSpPr>
        <p:spPr>
          <a:xfrm>
            <a:off x="713225" y="3808525"/>
            <a:ext cx="4035600" cy="33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BY: BASSANT REDA </a:t>
            </a:r>
            <a:endParaRPr dirty="0"/>
          </a:p>
        </p:txBody>
      </p:sp>
      <p:grpSp>
        <p:nvGrpSpPr>
          <p:cNvPr id="1418" name="Google Shape;1418;p31"/>
          <p:cNvGrpSpPr/>
          <p:nvPr/>
        </p:nvGrpSpPr>
        <p:grpSpPr>
          <a:xfrm>
            <a:off x="5235950" y="1048200"/>
            <a:ext cx="3285066" cy="3286950"/>
            <a:chOff x="5235950" y="859675"/>
            <a:chExt cx="3285066" cy="3286950"/>
          </a:xfrm>
        </p:grpSpPr>
        <p:sp>
          <p:nvSpPr>
            <p:cNvPr id="1419" name="Google Shape;1419;p31"/>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1"/>
          <p:cNvSpPr txBox="1"/>
          <p:nvPr/>
        </p:nvSpPr>
        <p:spPr>
          <a:xfrm>
            <a:off x="5989777" y="552309"/>
            <a:ext cx="1754400" cy="209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Semi Condensed SemiBold"/>
                <a:ea typeface="Barlow Semi Condensed SemiBold"/>
                <a:cs typeface="Barlow Semi Condensed SemiBold"/>
                <a:sym typeface="Barlow Semi Condensed SemiBold"/>
              </a:rPr>
              <a:t>STATISTICS </a:t>
            </a:r>
            <a:endParaRPr dirty="0">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AB6349-04BF-3453-B1D4-5DF6DA57147F}"/>
              </a:ext>
            </a:extLst>
          </p:cNvPr>
          <p:cNvSpPr txBox="1"/>
          <p:nvPr/>
        </p:nvSpPr>
        <p:spPr>
          <a:xfrm>
            <a:off x="406399" y="580571"/>
            <a:ext cx="3389087" cy="923330"/>
          </a:xfrm>
          <a:prstGeom prst="rect">
            <a:avLst/>
          </a:prstGeom>
          <a:noFill/>
        </p:spPr>
        <p:txBody>
          <a:bodyPr wrap="square" rtlCol="0">
            <a:spAutoFit/>
          </a:bodyPr>
          <a:lstStyle/>
          <a:p>
            <a:r>
              <a:rPr lang="en-US" sz="5400" dirty="0">
                <a:solidFill>
                  <a:schemeClr val="bg2">
                    <a:lumMod val="60000"/>
                    <a:lumOff val="40000"/>
                  </a:schemeClr>
                </a:solidFill>
              </a:rPr>
              <a:t> </a:t>
            </a:r>
            <a:r>
              <a:rPr lang="en-US" sz="5400" b="1" dirty="0">
                <a:solidFill>
                  <a:schemeClr val="accent2">
                    <a:lumMod val="50000"/>
                  </a:schemeClr>
                </a:solidFill>
              </a:rPr>
              <a:t>F1Score </a:t>
            </a:r>
          </a:p>
        </p:txBody>
      </p:sp>
      <p:sp>
        <p:nvSpPr>
          <p:cNvPr id="4" name="TextBox 3">
            <a:extLst>
              <a:ext uri="{FF2B5EF4-FFF2-40B4-BE49-F238E27FC236}">
                <a16:creationId xmlns:a16="http://schemas.microsoft.com/office/drawing/2014/main" id="{28CC9533-97C3-60B3-5F4A-8D89BD804302}"/>
              </a:ext>
            </a:extLst>
          </p:cNvPr>
          <p:cNvSpPr txBox="1"/>
          <p:nvPr/>
        </p:nvSpPr>
        <p:spPr>
          <a:xfrm>
            <a:off x="566056" y="1694587"/>
            <a:ext cx="4532375" cy="2308324"/>
          </a:xfrm>
          <a:prstGeom prst="rect">
            <a:avLst/>
          </a:prstGeom>
          <a:noFill/>
        </p:spPr>
        <p:txBody>
          <a:bodyPr wrap="square" rtlCol="0">
            <a:spAutoFit/>
          </a:bodyPr>
          <a:lstStyle/>
          <a:p>
            <a:r>
              <a:rPr lang="en-US" sz="1800" dirty="0">
                <a:solidFill>
                  <a:schemeClr val="tx2">
                    <a:lumMod val="50000"/>
                  </a:schemeClr>
                </a:solidFill>
                <a:latin typeface="Titillium Web"/>
              </a:rPr>
              <a:t>F1 Score is a metric </a:t>
            </a:r>
            <a:r>
              <a:rPr lang="en-US" sz="1800" dirty="0">
                <a:solidFill>
                  <a:schemeClr val="accent1">
                    <a:lumMod val="75000"/>
                  </a:schemeClr>
                </a:solidFill>
                <a:latin typeface="Titillium Web"/>
              </a:rPr>
              <a:t>that balances precision and recall. </a:t>
            </a:r>
          </a:p>
          <a:p>
            <a:r>
              <a:rPr lang="en-US" sz="1800" dirty="0">
                <a:solidFill>
                  <a:schemeClr val="accent2">
                    <a:lumMod val="50000"/>
                  </a:schemeClr>
                </a:solidFill>
                <a:latin typeface="Titillium Web"/>
              </a:rPr>
              <a:t>It is calculated as the harmonic mean of precision and recall. </a:t>
            </a:r>
          </a:p>
          <a:p>
            <a:r>
              <a:rPr lang="en-US" sz="1800" dirty="0">
                <a:solidFill>
                  <a:schemeClr val="tx2">
                    <a:lumMod val="50000"/>
                  </a:schemeClr>
                </a:solidFill>
                <a:latin typeface="Titillium Web"/>
              </a:rPr>
              <a:t>F1 Score is useful when seeking a balance between high precision and high recall, as it penalizes extreme negative values of either component.</a:t>
            </a:r>
          </a:p>
        </p:txBody>
      </p:sp>
      <p:grpSp>
        <p:nvGrpSpPr>
          <p:cNvPr id="5" name="Google Shape;1905;p41">
            <a:extLst>
              <a:ext uri="{FF2B5EF4-FFF2-40B4-BE49-F238E27FC236}">
                <a16:creationId xmlns:a16="http://schemas.microsoft.com/office/drawing/2014/main" id="{A973A6BB-C0D4-EA22-DA47-15185F71C0D5}"/>
              </a:ext>
            </a:extLst>
          </p:cNvPr>
          <p:cNvGrpSpPr/>
          <p:nvPr/>
        </p:nvGrpSpPr>
        <p:grpSpPr>
          <a:xfrm>
            <a:off x="5585727" y="1503901"/>
            <a:ext cx="2868846" cy="1816222"/>
            <a:chOff x="6526311" y="1201576"/>
            <a:chExt cx="1644077" cy="799437"/>
          </a:xfrm>
        </p:grpSpPr>
        <p:sp>
          <p:nvSpPr>
            <p:cNvPr id="6" name="Google Shape;1906;p41">
              <a:extLst>
                <a:ext uri="{FF2B5EF4-FFF2-40B4-BE49-F238E27FC236}">
                  <a16:creationId xmlns:a16="http://schemas.microsoft.com/office/drawing/2014/main" id="{B2A17367-4C3C-E787-730F-1382648ED71A}"/>
                </a:ext>
              </a:extLst>
            </p:cNvPr>
            <p:cNvSpPr/>
            <p:nvPr/>
          </p:nvSpPr>
          <p:spPr>
            <a:xfrm>
              <a:off x="6526311" y="1306513"/>
              <a:ext cx="1644077"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07;p41">
              <a:extLst>
                <a:ext uri="{FF2B5EF4-FFF2-40B4-BE49-F238E27FC236}">
                  <a16:creationId xmlns:a16="http://schemas.microsoft.com/office/drawing/2014/main" id="{4D483CD4-9E02-D79E-61FD-B3647D8B97DC}"/>
                </a:ext>
              </a:extLst>
            </p:cNvPr>
            <p:cNvSpPr/>
            <p:nvPr/>
          </p:nvSpPr>
          <p:spPr>
            <a:xfrm>
              <a:off x="6611548" y="1201576"/>
              <a:ext cx="1346970" cy="666984"/>
            </a:xfrm>
            <a:custGeom>
              <a:avLst/>
              <a:gdLst/>
              <a:ahLst/>
              <a:cxnLst/>
              <a:rect l="l" t="t" r="r" b="b"/>
              <a:pathLst>
                <a:path w="30252" h="14980" extrusionOk="0">
                  <a:moveTo>
                    <a:pt x="22116" y="1"/>
                  </a:moveTo>
                  <a:cubicBezTo>
                    <a:pt x="19905" y="1"/>
                    <a:pt x="19649" y="2529"/>
                    <a:pt x="17995" y="3200"/>
                  </a:cubicBezTo>
                  <a:cubicBezTo>
                    <a:pt x="17712" y="3321"/>
                    <a:pt x="17456" y="3372"/>
                    <a:pt x="17221" y="3372"/>
                  </a:cubicBezTo>
                  <a:cubicBezTo>
                    <a:pt x="16039" y="3372"/>
                    <a:pt x="15343" y="2080"/>
                    <a:pt x="13985" y="1746"/>
                  </a:cubicBezTo>
                  <a:cubicBezTo>
                    <a:pt x="13730" y="1681"/>
                    <a:pt x="13477" y="1652"/>
                    <a:pt x="13225" y="1652"/>
                  </a:cubicBezTo>
                  <a:cubicBezTo>
                    <a:pt x="11449" y="1652"/>
                    <a:pt x="9767" y="3081"/>
                    <a:pt x="8296" y="3125"/>
                  </a:cubicBezTo>
                  <a:cubicBezTo>
                    <a:pt x="8287" y="3125"/>
                    <a:pt x="8278" y="3125"/>
                    <a:pt x="8269" y="3125"/>
                  </a:cubicBezTo>
                  <a:cubicBezTo>
                    <a:pt x="6933" y="3125"/>
                    <a:pt x="6228" y="1268"/>
                    <a:pt x="4286" y="894"/>
                  </a:cubicBezTo>
                  <a:cubicBezTo>
                    <a:pt x="3919" y="824"/>
                    <a:pt x="3584" y="792"/>
                    <a:pt x="3277" y="792"/>
                  </a:cubicBezTo>
                  <a:cubicBezTo>
                    <a:pt x="289" y="792"/>
                    <a:pt x="0" y="3801"/>
                    <a:pt x="0" y="3801"/>
                  </a:cubicBezTo>
                  <a:lnTo>
                    <a:pt x="12081" y="11295"/>
                  </a:lnTo>
                  <a:lnTo>
                    <a:pt x="29975" y="14979"/>
                  </a:lnTo>
                  <a:lnTo>
                    <a:pt x="30251" y="4102"/>
                  </a:lnTo>
                  <a:cubicBezTo>
                    <a:pt x="30199" y="3236"/>
                    <a:pt x="29882" y="2991"/>
                    <a:pt x="29405" y="2991"/>
                  </a:cubicBezTo>
                  <a:cubicBezTo>
                    <a:pt x="28783" y="2991"/>
                    <a:pt x="27889" y="3408"/>
                    <a:pt x="26955" y="3408"/>
                  </a:cubicBezTo>
                  <a:cubicBezTo>
                    <a:pt x="26885" y="3408"/>
                    <a:pt x="26814" y="3406"/>
                    <a:pt x="26742" y="3400"/>
                  </a:cubicBezTo>
                  <a:cubicBezTo>
                    <a:pt x="25013" y="3300"/>
                    <a:pt x="24888" y="268"/>
                    <a:pt x="22432" y="17"/>
                  </a:cubicBezTo>
                  <a:cubicBezTo>
                    <a:pt x="22322" y="6"/>
                    <a:pt x="22217" y="1"/>
                    <a:pt x="22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08;p41">
              <a:extLst>
                <a:ext uri="{FF2B5EF4-FFF2-40B4-BE49-F238E27FC236}">
                  <a16:creationId xmlns:a16="http://schemas.microsoft.com/office/drawing/2014/main" id="{26B49187-B617-BCF4-EF2E-4AA46EE3ECBC}"/>
                </a:ext>
              </a:extLst>
            </p:cNvPr>
            <p:cNvSpPr/>
            <p:nvPr/>
          </p:nvSpPr>
          <p:spPr>
            <a:xfrm>
              <a:off x="6611548" y="1230161"/>
              <a:ext cx="1342473" cy="685284"/>
            </a:xfrm>
            <a:custGeom>
              <a:avLst/>
              <a:gdLst/>
              <a:ahLst/>
              <a:cxnLst/>
              <a:rect l="l" t="t" r="r" b="b"/>
              <a:pathLst>
                <a:path w="30151" h="15391" extrusionOk="0">
                  <a:moveTo>
                    <a:pt x="7548" y="0"/>
                  </a:moveTo>
                  <a:cubicBezTo>
                    <a:pt x="5389" y="0"/>
                    <a:pt x="5054" y="2169"/>
                    <a:pt x="2832" y="2758"/>
                  </a:cubicBezTo>
                  <a:cubicBezTo>
                    <a:pt x="1539" y="3119"/>
                    <a:pt x="778" y="3191"/>
                    <a:pt x="376" y="3191"/>
                  </a:cubicBezTo>
                  <a:cubicBezTo>
                    <a:pt x="109" y="3191"/>
                    <a:pt x="0" y="3159"/>
                    <a:pt x="0" y="3159"/>
                  </a:cubicBezTo>
                  <a:lnTo>
                    <a:pt x="0" y="15390"/>
                  </a:lnTo>
                  <a:lnTo>
                    <a:pt x="30151" y="15390"/>
                  </a:lnTo>
                  <a:lnTo>
                    <a:pt x="30051" y="6367"/>
                  </a:lnTo>
                  <a:cubicBezTo>
                    <a:pt x="29575" y="6552"/>
                    <a:pt x="28892" y="7337"/>
                    <a:pt x="27985" y="7337"/>
                  </a:cubicBezTo>
                  <a:cubicBezTo>
                    <a:pt x="27412" y="7337"/>
                    <a:pt x="26748" y="7023"/>
                    <a:pt x="25990" y="6042"/>
                  </a:cubicBezTo>
                  <a:cubicBezTo>
                    <a:pt x="24500" y="4111"/>
                    <a:pt x="23009" y="3391"/>
                    <a:pt x="21574" y="3391"/>
                  </a:cubicBezTo>
                  <a:cubicBezTo>
                    <a:pt x="21127" y="3391"/>
                    <a:pt x="20685" y="3460"/>
                    <a:pt x="20251" y="3585"/>
                  </a:cubicBezTo>
                  <a:cubicBezTo>
                    <a:pt x="18246" y="4137"/>
                    <a:pt x="17394" y="6493"/>
                    <a:pt x="14161" y="6568"/>
                  </a:cubicBezTo>
                  <a:cubicBezTo>
                    <a:pt x="14134" y="6569"/>
                    <a:pt x="14108" y="6569"/>
                    <a:pt x="14081" y="6569"/>
                  </a:cubicBezTo>
                  <a:cubicBezTo>
                    <a:pt x="10932" y="6569"/>
                    <a:pt x="11155" y="648"/>
                    <a:pt x="8296" y="77"/>
                  </a:cubicBezTo>
                  <a:cubicBezTo>
                    <a:pt x="8024" y="24"/>
                    <a:pt x="7776" y="0"/>
                    <a:pt x="7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09;p41">
              <a:extLst>
                <a:ext uri="{FF2B5EF4-FFF2-40B4-BE49-F238E27FC236}">
                  <a16:creationId xmlns:a16="http://schemas.microsoft.com/office/drawing/2014/main" id="{F4937F4D-0F5C-6ED5-7486-503D68E81403}"/>
                </a:ext>
              </a:extLst>
            </p:cNvPr>
            <p:cNvSpPr/>
            <p:nvPr/>
          </p:nvSpPr>
          <p:spPr>
            <a:xfrm>
              <a:off x="6611548" y="1420902"/>
              <a:ext cx="1346970" cy="494539"/>
            </a:xfrm>
            <a:custGeom>
              <a:avLst/>
              <a:gdLst/>
              <a:ahLst/>
              <a:cxnLst/>
              <a:rect l="l" t="t" r="r" b="b"/>
              <a:pathLst>
                <a:path w="30252" h="11107" extrusionOk="0">
                  <a:moveTo>
                    <a:pt x="14272" y="0"/>
                  </a:moveTo>
                  <a:cubicBezTo>
                    <a:pt x="12918" y="0"/>
                    <a:pt x="11646" y="1023"/>
                    <a:pt x="10752" y="2159"/>
                  </a:cubicBezTo>
                  <a:cubicBezTo>
                    <a:pt x="9631" y="3603"/>
                    <a:pt x="8567" y="6086"/>
                    <a:pt x="7003" y="6086"/>
                  </a:cubicBezTo>
                  <a:cubicBezTo>
                    <a:pt x="6505" y="6086"/>
                    <a:pt x="5956" y="5834"/>
                    <a:pt x="5339" y="5216"/>
                  </a:cubicBezTo>
                  <a:cubicBezTo>
                    <a:pt x="3688" y="3566"/>
                    <a:pt x="1944" y="3273"/>
                    <a:pt x="915" y="3273"/>
                  </a:cubicBezTo>
                  <a:cubicBezTo>
                    <a:pt x="350" y="3273"/>
                    <a:pt x="0" y="3362"/>
                    <a:pt x="0" y="3362"/>
                  </a:cubicBezTo>
                  <a:lnTo>
                    <a:pt x="0" y="11106"/>
                  </a:lnTo>
                  <a:lnTo>
                    <a:pt x="30151" y="11106"/>
                  </a:lnTo>
                  <a:lnTo>
                    <a:pt x="30251" y="154"/>
                  </a:lnTo>
                  <a:cubicBezTo>
                    <a:pt x="29801" y="90"/>
                    <a:pt x="29383" y="60"/>
                    <a:pt x="28994" y="60"/>
                  </a:cubicBezTo>
                  <a:cubicBezTo>
                    <a:pt x="24176" y="60"/>
                    <a:pt x="23763" y="4627"/>
                    <a:pt x="22256" y="6018"/>
                  </a:cubicBezTo>
                  <a:cubicBezTo>
                    <a:pt x="21852" y="6398"/>
                    <a:pt x="21490" y="6579"/>
                    <a:pt x="21138" y="6579"/>
                  </a:cubicBezTo>
                  <a:cubicBezTo>
                    <a:pt x="20095" y="6579"/>
                    <a:pt x="19137" y="4983"/>
                    <a:pt x="17394" y="2209"/>
                  </a:cubicBezTo>
                  <a:cubicBezTo>
                    <a:pt x="16394" y="600"/>
                    <a:pt x="15309" y="0"/>
                    <a:pt x="14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descr="A black text on a white background&#10;&#10;Description automatically generated">
            <a:extLst>
              <a:ext uri="{FF2B5EF4-FFF2-40B4-BE49-F238E27FC236}">
                <a16:creationId xmlns:a16="http://schemas.microsoft.com/office/drawing/2014/main" id="{A90AF019-D586-9193-C0F5-49B25D9B2F22}"/>
              </a:ext>
            </a:extLst>
          </p:cNvPr>
          <p:cNvPicPr>
            <a:picLocks noChangeAspect="1"/>
          </p:cNvPicPr>
          <p:nvPr/>
        </p:nvPicPr>
        <p:blipFill>
          <a:blip r:embed="rId2"/>
          <a:stretch>
            <a:fillRect/>
          </a:stretch>
        </p:blipFill>
        <p:spPr>
          <a:xfrm>
            <a:off x="2458060" y="3766840"/>
            <a:ext cx="2738054" cy="8535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399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3" name="Google Shape;1653;p37"/>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7"/>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7"/>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6" name="Google Shape;1656;p37"/>
          <p:cNvGrpSpPr/>
          <p:nvPr/>
        </p:nvGrpSpPr>
        <p:grpSpPr>
          <a:xfrm>
            <a:off x="5306450" y="1437175"/>
            <a:ext cx="3329249" cy="2609040"/>
            <a:chOff x="5306450" y="1437175"/>
            <a:chExt cx="3329249" cy="2609040"/>
          </a:xfrm>
        </p:grpSpPr>
        <p:sp>
          <p:nvSpPr>
            <p:cNvPr id="1657" name="Google Shape;1657;p37"/>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7"/>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7"/>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7"/>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7"/>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7"/>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7"/>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7"/>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7"/>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7"/>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7"/>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7"/>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7"/>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7"/>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7"/>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7"/>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7"/>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7"/>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7"/>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7"/>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7"/>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7"/>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7"/>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7"/>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7"/>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7"/>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7"/>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7"/>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8" name="Google Shape;1698;p37"/>
            <p:cNvGrpSpPr/>
            <p:nvPr/>
          </p:nvGrpSpPr>
          <p:grpSpPr>
            <a:xfrm>
              <a:off x="5306450" y="1672557"/>
              <a:ext cx="1426848" cy="2159452"/>
              <a:chOff x="5306450" y="1672557"/>
              <a:chExt cx="1426848" cy="2159452"/>
            </a:xfrm>
          </p:grpSpPr>
          <p:sp>
            <p:nvSpPr>
              <p:cNvPr id="1699" name="Google Shape;1699;p37"/>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7"/>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7"/>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7"/>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7"/>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7"/>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7"/>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7"/>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7"/>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7"/>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7"/>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7"/>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7"/>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7"/>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7"/>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7"/>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7"/>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7"/>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7"/>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7"/>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7"/>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7"/>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7"/>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37"/>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7"/>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7"/>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7"/>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7"/>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7"/>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7"/>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7"/>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7"/>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7"/>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7"/>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7"/>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7"/>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7"/>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7"/>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7"/>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56C36DCF-3B8E-8835-FA5B-9A966C889376}"/>
              </a:ext>
            </a:extLst>
          </p:cNvPr>
          <p:cNvPicPr>
            <a:picLocks noChangeAspect="1"/>
          </p:cNvPicPr>
          <p:nvPr/>
        </p:nvPicPr>
        <p:blipFill>
          <a:blip r:embed="rId3"/>
          <a:stretch>
            <a:fillRect/>
          </a:stretch>
        </p:blipFill>
        <p:spPr>
          <a:xfrm>
            <a:off x="2095967" y="1313452"/>
            <a:ext cx="1682642" cy="1603387"/>
          </a:xfrm>
          <a:prstGeom prst="rect">
            <a:avLst/>
          </a:prstGeom>
        </p:spPr>
      </p:pic>
      <p:sp>
        <p:nvSpPr>
          <p:cNvPr id="8" name="Google Shape;1742;p38">
            <a:extLst>
              <a:ext uri="{FF2B5EF4-FFF2-40B4-BE49-F238E27FC236}">
                <a16:creationId xmlns:a16="http://schemas.microsoft.com/office/drawing/2014/main" id="{F4BA0C9D-BBAC-17AD-0CA3-05535C5BC83D}"/>
              </a:ext>
            </a:extLst>
          </p:cNvPr>
          <p:cNvSpPr txBox="1">
            <a:spLocks noGrp="1"/>
          </p:cNvSpPr>
          <p:nvPr>
            <p:ph type="title"/>
          </p:nvPr>
        </p:nvSpPr>
        <p:spPr>
          <a:xfrm>
            <a:off x="979903" y="2699475"/>
            <a:ext cx="516293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t>Why F-score?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807767-720E-7BFD-9BC4-85FAC57219CE}"/>
              </a:ext>
            </a:extLst>
          </p:cNvPr>
          <p:cNvSpPr txBox="1"/>
          <p:nvPr/>
        </p:nvSpPr>
        <p:spPr>
          <a:xfrm>
            <a:off x="413657" y="529771"/>
            <a:ext cx="7852228" cy="4462760"/>
          </a:xfrm>
          <a:prstGeom prst="rect">
            <a:avLst/>
          </a:prstGeom>
          <a:noFill/>
        </p:spPr>
        <p:txBody>
          <a:bodyPr wrap="square" rtlCol="0">
            <a:spAutoFit/>
          </a:bodyPr>
          <a:lstStyle/>
          <a:p>
            <a:pPr>
              <a:lnSpc>
                <a:spcPct val="150000"/>
              </a:lnSpc>
            </a:pPr>
            <a:r>
              <a:rPr lang="en-US" sz="1800" dirty="0">
                <a:solidFill>
                  <a:schemeClr val="accent1"/>
                </a:solidFill>
                <a:latin typeface="Titillium Web"/>
              </a:rPr>
              <a:t>1. Performance Evaluation:</a:t>
            </a:r>
          </a:p>
          <a:p>
            <a:pPr>
              <a:lnSpc>
                <a:spcPct val="150000"/>
              </a:lnSpc>
              <a:buFont typeface="Arial" panose="020B0604020202020204" pitchFamily="34" charset="0"/>
              <a:buChar char="•"/>
            </a:pPr>
            <a:r>
              <a:rPr lang="en-US" sz="1800" dirty="0">
                <a:solidFill>
                  <a:schemeClr val="tx2">
                    <a:lumMod val="50000"/>
                  </a:schemeClr>
                </a:solidFill>
                <a:latin typeface="Titillium Web"/>
              </a:rPr>
              <a:t>To understand how well a model is performing. Precision, recall, and F1-score give insight into the accuracy of predictions for each class, helping to identify strengths and weaknesses.</a:t>
            </a:r>
          </a:p>
          <a:p>
            <a:pPr>
              <a:lnSpc>
                <a:spcPct val="150000"/>
              </a:lnSpc>
            </a:pPr>
            <a:r>
              <a:rPr lang="en-US" sz="1800" dirty="0">
                <a:solidFill>
                  <a:srgbClr val="FFC000"/>
                </a:solidFill>
                <a:latin typeface="Titillium Web"/>
              </a:rPr>
              <a:t>2. Class Imbalance:</a:t>
            </a:r>
          </a:p>
          <a:p>
            <a:pPr>
              <a:lnSpc>
                <a:spcPct val="150000"/>
              </a:lnSpc>
              <a:buFont typeface="Arial" panose="020B0604020202020204" pitchFamily="34" charset="0"/>
              <a:buChar char="•"/>
            </a:pPr>
            <a:r>
              <a:rPr lang="en-US" sz="1800" dirty="0">
                <a:solidFill>
                  <a:schemeClr val="tx2">
                    <a:lumMod val="50000"/>
                  </a:schemeClr>
                </a:solidFill>
                <a:latin typeface="Titillium Web"/>
              </a:rPr>
              <a:t>In many classification problems, some classes may have significantly more instances than others (class imbalance). Simple accuracy can be misleading in these cases. </a:t>
            </a:r>
          </a:p>
          <a:p>
            <a:pPr>
              <a:lnSpc>
                <a:spcPct val="150000"/>
              </a:lnSpc>
              <a:buFont typeface="Arial" panose="020B0604020202020204" pitchFamily="34" charset="0"/>
              <a:buChar char="•"/>
            </a:pPr>
            <a:r>
              <a:rPr lang="en-US" sz="1800" dirty="0">
                <a:solidFill>
                  <a:schemeClr val="tx2">
                    <a:lumMod val="50000"/>
                  </a:schemeClr>
                </a:solidFill>
                <a:latin typeface="Titillium Web"/>
              </a:rPr>
              <a:t>Metrics like precision and recall help evaluate model performance for each class individually.</a:t>
            </a:r>
          </a:p>
          <a:p>
            <a:endParaRPr lang="en-US" dirty="0"/>
          </a:p>
        </p:txBody>
      </p:sp>
    </p:spTree>
    <p:extLst>
      <p:ext uri="{BB962C8B-B14F-4D97-AF65-F5344CB8AC3E}">
        <p14:creationId xmlns:p14="http://schemas.microsoft.com/office/powerpoint/2010/main" val="343365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3762D-C93B-C6DF-F442-E3500AD114B5}"/>
              </a:ext>
            </a:extLst>
          </p:cNvPr>
          <p:cNvSpPr txBox="1"/>
          <p:nvPr/>
        </p:nvSpPr>
        <p:spPr>
          <a:xfrm>
            <a:off x="239486" y="210457"/>
            <a:ext cx="8367485" cy="4739759"/>
          </a:xfrm>
          <a:prstGeom prst="rect">
            <a:avLst/>
          </a:prstGeom>
          <a:noFill/>
        </p:spPr>
        <p:txBody>
          <a:bodyPr wrap="square" rtlCol="0">
            <a:spAutoFit/>
          </a:bodyPr>
          <a:lstStyle/>
          <a:p>
            <a:pPr>
              <a:lnSpc>
                <a:spcPct val="150000"/>
              </a:lnSpc>
            </a:pPr>
            <a:r>
              <a:rPr lang="en-US" sz="1600" dirty="0">
                <a:solidFill>
                  <a:schemeClr val="accent1">
                    <a:lumMod val="75000"/>
                  </a:schemeClr>
                </a:solidFill>
                <a:latin typeface="Titillium Web"/>
              </a:rPr>
              <a:t>3. Decision-Making:</a:t>
            </a:r>
          </a:p>
          <a:p>
            <a:pPr>
              <a:lnSpc>
                <a:spcPct val="150000"/>
              </a:lnSpc>
              <a:buFont typeface="Arial" panose="020B0604020202020204" pitchFamily="34" charset="0"/>
              <a:buChar char="•"/>
            </a:pPr>
            <a:r>
              <a:rPr lang="en-US" sz="1600" dirty="0">
                <a:solidFill>
                  <a:schemeClr val="tx2">
                    <a:lumMod val="50000"/>
                  </a:schemeClr>
                </a:solidFill>
                <a:latin typeface="Titillium Web"/>
              </a:rPr>
              <a:t>They help in making informed decisions. For example, in medical diagnosis, we may prefer </a:t>
            </a:r>
            <a:r>
              <a:rPr lang="en-US" sz="1600" dirty="0">
                <a:solidFill>
                  <a:schemeClr val="accent2">
                    <a:lumMod val="50000"/>
                  </a:schemeClr>
                </a:solidFill>
                <a:latin typeface="Titillium Web"/>
              </a:rPr>
              <a:t>high recall (sensitivity) </a:t>
            </a:r>
            <a:r>
              <a:rPr lang="en-US" sz="1600" dirty="0">
                <a:solidFill>
                  <a:schemeClr val="tx2">
                    <a:lumMod val="50000"/>
                  </a:schemeClr>
                </a:solidFill>
                <a:latin typeface="Titillium Web"/>
              </a:rPr>
              <a:t>to ensure that most actual positive cases are identified, even if it means sacrificing some precision.</a:t>
            </a:r>
          </a:p>
          <a:p>
            <a:pPr>
              <a:lnSpc>
                <a:spcPct val="150000"/>
              </a:lnSpc>
            </a:pPr>
            <a:r>
              <a:rPr lang="en-US" sz="1600" dirty="0">
                <a:solidFill>
                  <a:schemeClr val="accent3">
                    <a:lumMod val="75000"/>
                  </a:schemeClr>
                </a:solidFill>
                <a:latin typeface="Titillium Web"/>
              </a:rPr>
              <a:t>4. Model Comparison:</a:t>
            </a:r>
          </a:p>
          <a:p>
            <a:pPr>
              <a:lnSpc>
                <a:spcPct val="150000"/>
              </a:lnSpc>
              <a:buFont typeface="Arial" panose="020B0604020202020204" pitchFamily="34" charset="0"/>
              <a:buChar char="•"/>
            </a:pPr>
            <a:r>
              <a:rPr lang="en-US" sz="1600" dirty="0">
                <a:solidFill>
                  <a:schemeClr val="tx2">
                    <a:lumMod val="50000"/>
                  </a:schemeClr>
                </a:solidFill>
                <a:latin typeface="Titillium Web"/>
              </a:rPr>
              <a:t>When comparing different models, these metrics provide a more detailed picture of which model is better suited for a specific task based on the needs (e.g., prioritizing false negatives or false positives).</a:t>
            </a:r>
          </a:p>
          <a:p>
            <a:pPr>
              <a:lnSpc>
                <a:spcPct val="150000"/>
              </a:lnSpc>
            </a:pPr>
            <a:r>
              <a:rPr lang="en-US" sz="1600" dirty="0">
                <a:solidFill>
                  <a:schemeClr val="accent2">
                    <a:lumMod val="75000"/>
                  </a:schemeClr>
                </a:solidFill>
                <a:latin typeface="Titillium Web"/>
              </a:rPr>
              <a:t>5. Adjusting Thresholds:</a:t>
            </a:r>
          </a:p>
          <a:p>
            <a:pPr>
              <a:lnSpc>
                <a:spcPct val="150000"/>
              </a:lnSpc>
              <a:buFont typeface="Arial" panose="020B0604020202020204" pitchFamily="34" charset="0"/>
              <a:buChar char="•"/>
            </a:pPr>
            <a:r>
              <a:rPr lang="en-US" sz="1600" dirty="0">
                <a:solidFill>
                  <a:schemeClr val="tx2">
                    <a:lumMod val="50000"/>
                  </a:schemeClr>
                </a:solidFill>
                <a:latin typeface="Titillium Web"/>
              </a:rPr>
              <a:t>They allow for the adjustment of classification thresholds. For instance, if you want to increase recall, you might lower the threshold for classifying a positive case, which can be assessed using these metrics</a:t>
            </a:r>
            <a:r>
              <a:rPr lang="en-US" sz="1600" dirty="0"/>
              <a:t>.</a:t>
            </a:r>
          </a:p>
          <a:p>
            <a:endParaRPr lang="en-US" dirty="0"/>
          </a:p>
        </p:txBody>
      </p:sp>
    </p:spTree>
    <p:extLst>
      <p:ext uri="{BB962C8B-B14F-4D97-AF65-F5344CB8AC3E}">
        <p14:creationId xmlns:p14="http://schemas.microsoft.com/office/powerpoint/2010/main" val="399235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43"/>
          <p:cNvSpPr txBox="1">
            <a:spLocks noGrp="1"/>
          </p:cNvSpPr>
          <p:nvPr>
            <p:ph type="title"/>
          </p:nvPr>
        </p:nvSpPr>
        <p:spPr>
          <a:xfrm>
            <a:off x="890646" y="2953797"/>
            <a:ext cx="3843911" cy="98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p>
        </p:txBody>
      </p:sp>
      <p:grpSp>
        <p:nvGrpSpPr>
          <p:cNvPr id="1966" name="Google Shape;1966;p43"/>
          <p:cNvGrpSpPr/>
          <p:nvPr/>
        </p:nvGrpSpPr>
        <p:grpSpPr>
          <a:xfrm>
            <a:off x="4626090" y="1473311"/>
            <a:ext cx="4086450" cy="1878275"/>
            <a:chOff x="2528775" y="2725725"/>
            <a:chExt cx="4086450" cy="1878275"/>
          </a:xfrm>
        </p:grpSpPr>
        <p:sp>
          <p:nvSpPr>
            <p:cNvPr id="1967" name="Google Shape;1967;p43"/>
            <p:cNvSpPr/>
            <p:nvPr/>
          </p:nvSpPr>
          <p:spPr>
            <a:xfrm>
              <a:off x="3044068" y="3010514"/>
              <a:ext cx="2425211" cy="1195697"/>
            </a:xfrm>
            <a:custGeom>
              <a:avLst/>
              <a:gdLst/>
              <a:ahLst/>
              <a:cxnLst/>
              <a:rect l="l" t="t" r="r" b="b"/>
              <a:pathLst>
                <a:path w="26893" h="13259" extrusionOk="0">
                  <a:moveTo>
                    <a:pt x="0" y="0"/>
                  </a:moveTo>
                  <a:lnTo>
                    <a:pt x="777" y="13258"/>
                  </a:lnTo>
                  <a:lnTo>
                    <a:pt x="26116" y="13258"/>
                  </a:lnTo>
                  <a:lnTo>
                    <a:pt x="268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3"/>
            <p:cNvSpPr/>
            <p:nvPr/>
          </p:nvSpPr>
          <p:spPr>
            <a:xfrm>
              <a:off x="3032795" y="2899773"/>
              <a:ext cx="1152771" cy="549286"/>
            </a:xfrm>
            <a:custGeom>
              <a:avLst/>
              <a:gdLst/>
              <a:ahLst/>
              <a:cxnLst/>
              <a:rect l="l" t="t" r="r" b="b"/>
              <a:pathLst>
                <a:path w="12783" h="6091" extrusionOk="0">
                  <a:moveTo>
                    <a:pt x="0" y="0"/>
                  </a:moveTo>
                  <a:lnTo>
                    <a:pt x="351" y="6090"/>
                  </a:lnTo>
                  <a:lnTo>
                    <a:pt x="8972" y="6015"/>
                  </a:lnTo>
                  <a:cubicBezTo>
                    <a:pt x="11078" y="6015"/>
                    <a:pt x="12782" y="4662"/>
                    <a:pt x="12782" y="3008"/>
                  </a:cubicBezTo>
                  <a:cubicBezTo>
                    <a:pt x="12782" y="1353"/>
                    <a:pt x="11078" y="0"/>
                    <a:pt x="8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3"/>
            <p:cNvSpPr/>
            <p:nvPr/>
          </p:nvSpPr>
          <p:spPr>
            <a:xfrm>
              <a:off x="3098266" y="3139292"/>
              <a:ext cx="2316814" cy="944816"/>
            </a:xfrm>
            <a:custGeom>
              <a:avLst/>
              <a:gdLst/>
              <a:ahLst/>
              <a:cxnLst/>
              <a:rect l="l" t="t" r="r" b="b"/>
              <a:pathLst>
                <a:path w="25691" h="10477" extrusionOk="0">
                  <a:moveTo>
                    <a:pt x="1" y="1"/>
                  </a:moveTo>
                  <a:lnTo>
                    <a:pt x="1" y="10477"/>
                  </a:lnTo>
                  <a:lnTo>
                    <a:pt x="25690" y="10477"/>
                  </a:lnTo>
                  <a:lnTo>
                    <a:pt x="25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3"/>
            <p:cNvSpPr/>
            <p:nvPr/>
          </p:nvSpPr>
          <p:spPr>
            <a:xfrm>
              <a:off x="3263297" y="3175454"/>
              <a:ext cx="2242145" cy="960688"/>
            </a:xfrm>
            <a:custGeom>
              <a:avLst/>
              <a:gdLst/>
              <a:ahLst/>
              <a:cxnLst/>
              <a:rect l="l" t="t" r="r" b="b"/>
              <a:pathLst>
                <a:path w="24863" h="10653" extrusionOk="0">
                  <a:moveTo>
                    <a:pt x="24863" y="1"/>
                  </a:moveTo>
                  <a:lnTo>
                    <a:pt x="0" y="176"/>
                  </a:lnTo>
                  <a:lnTo>
                    <a:pt x="0" y="10652"/>
                  </a:lnTo>
                  <a:lnTo>
                    <a:pt x="24186" y="10652"/>
                  </a:lnTo>
                  <a:lnTo>
                    <a:pt x="24863" y="1"/>
                  </a:lnTo>
                  <a:close/>
                </a:path>
              </a:pathLst>
            </a:custGeom>
            <a:solidFill>
              <a:srgbClr val="D0C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3"/>
            <p:cNvSpPr/>
            <p:nvPr/>
          </p:nvSpPr>
          <p:spPr>
            <a:xfrm>
              <a:off x="3145792" y="3082839"/>
              <a:ext cx="2271544" cy="944816"/>
            </a:xfrm>
            <a:custGeom>
              <a:avLst/>
              <a:gdLst/>
              <a:ahLst/>
              <a:cxnLst/>
              <a:rect l="l" t="t" r="r" b="b"/>
              <a:pathLst>
                <a:path w="25189" h="10477" extrusionOk="0">
                  <a:moveTo>
                    <a:pt x="0" y="0"/>
                  </a:moveTo>
                  <a:lnTo>
                    <a:pt x="0" y="10476"/>
                  </a:lnTo>
                  <a:lnTo>
                    <a:pt x="25188" y="10476"/>
                  </a:lnTo>
                  <a:lnTo>
                    <a:pt x="25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3"/>
            <p:cNvSpPr/>
            <p:nvPr/>
          </p:nvSpPr>
          <p:spPr>
            <a:xfrm>
              <a:off x="3059849" y="2795795"/>
              <a:ext cx="2443337" cy="1518902"/>
            </a:xfrm>
            <a:custGeom>
              <a:avLst/>
              <a:gdLst/>
              <a:ahLst/>
              <a:cxnLst/>
              <a:rect l="l" t="t" r="r" b="b"/>
              <a:pathLst>
                <a:path w="27094" h="16843" extrusionOk="0">
                  <a:moveTo>
                    <a:pt x="2808" y="0"/>
                  </a:moveTo>
                  <a:lnTo>
                    <a:pt x="1" y="10100"/>
                  </a:lnTo>
                  <a:lnTo>
                    <a:pt x="24287" y="16842"/>
                  </a:lnTo>
                  <a:lnTo>
                    <a:pt x="27094" y="6742"/>
                  </a:lnTo>
                  <a:lnTo>
                    <a:pt x="28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3"/>
            <p:cNvSpPr/>
            <p:nvPr/>
          </p:nvSpPr>
          <p:spPr>
            <a:xfrm>
              <a:off x="3233898" y="3191326"/>
              <a:ext cx="2167566" cy="944816"/>
            </a:xfrm>
            <a:custGeom>
              <a:avLst/>
              <a:gdLst/>
              <a:ahLst/>
              <a:cxnLst/>
              <a:rect l="l" t="t" r="r" b="b"/>
              <a:pathLst>
                <a:path w="24036" h="10477" extrusionOk="0">
                  <a:moveTo>
                    <a:pt x="1" y="0"/>
                  </a:moveTo>
                  <a:lnTo>
                    <a:pt x="1" y="10476"/>
                  </a:lnTo>
                  <a:lnTo>
                    <a:pt x="24036" y="10476"/>
                  </a:lnTo>
                  <a:lnTo>
                    <a:pt x="24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3"/>
            <p:cNvSpPr/>
            <p:nvPr/>
          </p:nvSpPr>
          <p:spPr>
            <a:xfrm>
              <a:off x="2964979" y="3114402"/>
              <a:ext cx="2540461" cy="1417269"/>
            </a:xfrm>
            <a:custGeom>
              <a:avLst/>
              <a:gdLst/>
              <a:ahLst/>
              <a:cxnLst/>
              <a:rect l="l" t="t" r="r" b="b"/>
              <a:pathLst>
                <a:path w="28171" h="15716" extrusionOk="0">
                  <a:moveTo>
                    <a:pt x="18822" y="1"/>
                  </a:moveTo>
                  <a:cubicBezTo>
                    <a:pt x="16867" y="1"/>
                    <a:pt x="15263" y="1054"/>
                    <a:pt x="14912" y="2432"/>
                  </a:cubicBezTo>
                  <a:lnTo>
                    <a:pt x="0" y="2432"/>
                  </a:lnTo>
                  <a:lnTo>
                    <a:pt x="802" y="15715"/>
                  </a:lnTo>
                  <a:lnTo>
                    <a:pt x="27243" y="15715"/>
                  </a:lnTo>
                  <a:lnTo>
                    <a:pt x="27820" y="6091"/>
                  </a:lnTo>
                  <a:lnTo>
                    <a:pt x="28045" y="2432"/>
                  </a:lnTo>
                  <a:lnTo>
                    <a:pt x="281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3"/>
            <p:cNvSpPr/>
            <p:nvPr/>
          </p:nvSpPr>
          <p:spPr>
            <a:xfrm>
              <a:off x="6583481" y="3433099"/>
              <a:ext cx="31743" cy="45361"/>
            </a:xfrm>
            <a:custGeom>
              <a:avLst/>
              <a:gdLst/>
              <a:ahLst/>
              <a:cxnLst/>
              <a:rect l="l" t="t" r="r" b="b"/>
              <a:pathLst>
                <a:path w="352" h="503"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3"/>
            <p:cNvSpPr/>
            <p:nvPr/>
          </p:nvSpPr>
          <p:spPr>
            <a:xfrm>
              <a:off x="6583481" y="3500915"/>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3"/>
            <p:cNvSpPr/>
            <p:nvPr/>
          </p:nvSpPr>
          <p:spPr>
            <a:xfrm>
              <a:off x="6583481" y="3568730"/>
              <a:ext cx="31743" cy="45270"/>
            </a:xfrm>
            <a:custGeom>
              <a:avLst/>
              <a:gdLst/>
              <a:ahLst/>
              <a:cxnLst/>
              <a:rect l="l" t="t" r="r" b="b"/>
              <a:pathLst>
                <a:path w="352" h="502" extrusionOk="0">
                  <a:moveTo>
                    <a:pt x="1" y="1"/>
                  </a:moveTo>
                  <a:lnTo>
                    <a:pt x="1" y="502"/>
                  </a:lnTo>
                  <a:lnTo>
                    <a:pt x="352" y="502"/>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3"/>
            <p:cNvSpPr/>
            <p:nvPr/>
          </p:nvSpPr>
          <p:spPr>
            <a:xfrm>
              <a:off x="6583481" y="3634291"/>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3"/>
            <p:cNvSpPr/>
            <p:nvPr/>
          </p:nvSpPr>
          <p:spPr>
            <a:xfrm>
              <a:off x="6583481" y="3702107"/>
              <a:ext cx="31743" cy="45270"/>
            </a:xfrm>
            <a:custGeom>
              <a:avLst/>
              <a:gdLst/>
              <a:ahLst/>
              <a:cxnLst/>
              <a:rect l="l" t="t" r="r" b="b"/>
              <a:pathLst>
                <a:path w="352" h="502" extrusionOk="0">
                  <a:moveTo>
                    <a:pt x="1" y="0"/>
                  </a:moveTo>
                  <a:lnTo>
                    <a:pt x="1" y="502"/>
                  </a:lnTo>
                  <a:lnTo>
                    <a:pt x="352" y="502"/>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3"/>
            <p:cNvSpPr/>
            <p:nvPr/>
          </p:nvSpPr>
          <p:spPr>
            <a:xfrm>
              <a:off x="6583481" y="3769923"/>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3"/>
            <p:cNvSpPr/>
            <p:nvPr/>
          </p:nvSpPr>
          <p:spPr>
            <a:xfrm>
              <a:off x="6583481" y="3837738"/>
              <a:ext cx="31743" cy="45270"/>
            </a:xfrm>
            <a:custGeom>
              <a:avLst/>
              <a:gdLst/>
              <a:ahLst/>
              <a:cxnLst/>
              <a:rect l="l" t="t" r="r" b="b"/>
              <a:pathLst>
                <a:path w="352" h="502" extrusionOk="0">
                  <a:moveTo>
                    <a:pt x="1" y="0"/>
                  </a:moveTo>
                  <a:lnTo>
                    <a:pt x="1" y="501"/>
                  </a:lnTo>
                  <a:lnTo>
                    <a:pt x="352" y="501"/>
                  </a:ln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3"/>
            <p:cNvSpPr/>
            <p:nvPr/>
          </p:nvSpPr>
          <p:spPr>
            <a:xfrm>
              <a:off x="2528775" y="3548440"/>
              <a:ext cx="754897" cy="120210"/>
            </a:xfrm>
            <a:custGeom>
              <a:avLst/>
              <a:gdLst/>
              <a:ahLst/>
              <a:cxnLst/>
              <a:rect l="l" t="t" r="r" b="b"/>
              <a:pathLst>
                <a:path w="8371" h="1333" extrusionOk="0">
                  <a:moveTo>
                    <a:pt x="175" y="0"/>
                  </a:moveTo>
                  <a:lnTo>
                    <a:pt x="0" y="150"/>
                  </a:lnTo>
                  <a:lnTo>
                    <a:pt x="702" y="927"/>
                  </a:lnTo>
                  <a:cubicBezTo>
                    <a:pt x="851" y="1104"/>
                    <a:pt x="1074" y="1192"/>
                    <a:pt x="1299" y="1192"/>
                  </a:cubicBezTo>
                  <a:cubicBezTo>
                    <a:pt x="1489" y="1192"/>
                    <a:pt x="1680" y="1129"/>
                    <a:pt x="1830" y="1003"/>
                  </a:cubicBezTo>
                  <a:lnTo>
                    <a:pt x="2456" y="451"/>
                  </a:lnTo>
                  <a:cubicBezTo>
                    <a:pt x="2539" y="368"/>
                    <a:pt x="2657" y="319"/>
                    <a:pt x="2780" y="319"/>
                  </a:cubicBezTo>
                  <a:cubicBezTo>
                    <a:pt x="2806" y="319"/>
                    <a:pt x="2831" y="322"/>
                    <a:pt x="2857" y="326"/>
                  </a:cubicBezTo>
                  <a:cubicBezTo>
                    <a:pt x="3008" y="326"/>
                    <a:pt x="3158" y="401"/>
                    <a:pt x="3233" y="501"/>
                  </a:cubicBezTo>
                  <a:lnTo>
                    <a:pt x="3684" y="1028"/>
                  </a:lnTo>
                  <a:cubicBezTo>
                    <a:pt x="3835" y="1203"/>
                    <a:pt x="4035" y="1278"/>
                    <a:pt x="4261" y="1303"/>
                  </a:cubicBezTo>
                  <a:cubicBezTo>
                    <a:pt x="4461" y="1303"/>
                    <a:pt x="4687" y="1253"/>
                    <a:pt x="4837" y="1103"/>
                  </a:cubicBezTo>
                  <a:lnTo>
                    <a:pt x="5389" y="602"/>
                  </a:lnTo>
                  <a:cubicBezTo>
                    <a:pt x="5514" y="501"/>
                    <a:pt x="5664" y="451"/>
                    <a:pt x="5815" y="451"/>
                  </a:cubicBezTo>
                  <a:cubicBezTo>
                    <a:pt x="5965" y="476"/>
                    <a:pt x="6115" y="551"/>
                    <a:pt x="6216" y="677"/>
                  </a:cubicBezTo>
                  <a:lnTo>
                    <a:pt x="6491" y="1028"/>
                  </a:lnTo>
                  <a:cubicBezTo>
                    <a:pt x="6642" y="1203"/>
                    <a:pt x="6842" y="1328"/>
                    <a:pt x="7093" y="1328"/>
                  </a:cubicBezTo>
                  <a:cubicBezTo>
                    <a:pt x="7116" y="1331"/>
                    <a:pt x="7139" y="1332"/>
                    <a:pt x="7162" y="1332"/>
                  </a:cubicBezTo>
                  <a:cubicBezTo>
                    <a:pt x="7364" y="1332"/>
                    <a:pt x="7559" y="1235"/>
                    <a:pt x="7694" y="1078"/>
                  </a:cubicBezTo>
                  <a:lnTo>
                    <a:pt x="8371" y="376"/>
                  </a:lnTo>
                  <a:lnTo>
                    <a:pt x="8196" y="201"/>
                  </a:lnTo>
                  <a:lnTo>
                    <a:pt x="7519" y="902"/>
                  </a:lnTo>
                  <a:cubicBezTo>
                    <a:pt x="7419" y="1028"/>
                    <a:pt x="7268" y="1103"/>
                    <a:pt x="7093" y="1103"/>
                  </a:cubicBezTo>
                  <a:cubicBezTo>
                    <a:pt x="6917" y="1078"/>
                    <a:pt x="6767" y="1003"/>
                    <a:pt x="6667" y="877"/>
                  </a:cubicBezTo>
                  <a:lnTo>
                    <a:pt x="6391" y="526"/>
                  </a:lnTo>
                  <a:cubicBezTo>
                    <a:pt x="6266" y="351"/>
                    <a:pt x="6065" y="251"/>
                    <a:pt x="5840" y="226"/>
                  </a:cubicBezTo>
                  <a:cubicBezTo>
                    <a:pt x="5811" y="222"/>
                    <a:pt x="5782" y="221"/>
                    <a:pt x="5754" y="221"/>
                  </a:cubicBezTo>
                  <a:cubicBezTo>
                    <a:pt x="5558" y="221"/>
                    <a:pt x="5366" y="295"/>
                    <a:pt x="5213" y="426"/>
                  </a:cubicBezTo>
                  <a:lnTo>
                    <a:pt x="4687" y="927"/>
                  </a:lnTo>
                  <a:cubicBezTo>
                    <a:pt x="4583" y="1010"/>
                    <a:pt x="4462" y="1059"/>
                    <a:pt x="4338" y="1059"/>
                  </a:cubicBezTo>
                  <a:cubicBezTo>
                    <a:pt x="4312" y="1059"/>
                    <a:pt x="4286" y="1057"/>
                    <a:pt x="4261" y="1053"/>
                  </a:cubicBezTo>
                  <a:cubicBezTo>
                    <a:pt x="4110" y="1053"/>
                    <a:pt x="3985" y="977"/>
                    <a:pt x="3885" y="877"/>
                  </a:cubicBezTo>
                  <a:lnTo>
                    <a:pt x="3434" y="351"/>
                  </a:lnTo>
                  <a:cubicBezTo>
                    <a:pt x="3283" y="175"/>
                    <a:pt x="3083" y="100"/>
                    <a:pt x="2882" y="75"/>
                  </a:cubicBezTo>
                  <a:cubicBezTo>
                    <a:pt x="2854" y="72"/>
                    <a:pt x="2825" y="70"/>
                    <a:pt x="2797" y="70"/>
                  </a:cubicBezTo>
                  <a:cubicBezTo>
                    <a:pt x="2606" y="70"/>
                    <a:pt x="2434" y="144"/>
                    <a:pt x="2281" y="276"/>
                  </a:cubicBezTo>
                  <a:lnTo>
                    <a:pt x="1654" y="827"/>
                  </a:lnTo>
                  <a:cubicBezTo>
                    <a:pt x="1551" y="919"/>
                    <a:pt x="1422" y="963"/>
                    <a:pt x="1294" y="963"/>
                  </a:cubicBezTo>
                  <a:cubicBezTo>
                    <a:pt x="1140" y="963"/>
                    <a:pt x="986" y="900"/>
                    <a:pt x="877" y="777"/>
                  </a:cubicBezTo>
                  <a:lnTo>
                    <a:pt x="1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3"/>
            <p:cNvSpPr/>
            <p:nvPr/>
          </p:nvSpPr>
          <p:spPr>
            <a:xfrm>
              <a:off x="4235175" y="3453480"/>
              <a:ext cx="594467" cy="1078192"/>
            </a:xfrm>
            <a:custGeom>
              <a:avLst/>
              <a:gdLst/>
              <a:ahLst/>
              <a:cxnLst/>
              <a:rect l="l" t="t" r="r" b="b"/>
              <a:pathLst>
                <a:path w="6592" h="11956" extrusionOk="0">
                  <a:moveTo>
                    <a:pt x="3284" y="0"/>
                  </a:moveTo>
                  <a:lnTo>
                    <a:pt x="0" y="11955"/>
                  </a:lnTo>
                  <a:lnTo>
                    <a:pt x="6592" y="11955"/>
                  </a:lnTo>
                  <a:lnTo>
                    <a:pt x="32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3"/>
            <p:cNvSpPr/>
            <p:nvPr/>
          </p:nvSpPr>
          <p:spPr>
            <a:xfrm>
              <a:off x="3640704" y="4262577"/>
              <a:ext cx="594557" cy="269097"/>
            </a:xfrm>
            <a:custGeom>
              <a:avLst/>
              <a:gdLst/>
              <a:ahLst/>
              <a:cxnLst/>
              <a:rect l="l" t="t" r="r" b="b"/>
              <a:pathLst>
                <a:path w="6593" h="2984" extrusionOk="0">
                  <a:moveTo>
                    <a:pt x="3284" y="1"/>
                  </a:moveTo>
                  <a:lnTo>
                    <a:pt x="1" y="2983"/>
                  </a:lnTo>
                  <a:lnTo>
                    <a:pt x="6592" y="2983"/>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3"/>
            <p:cNvSpPr/>
            <p:nvPr/>
          </p:nvSpPr>
          <p:spPr>
            <a:xfrm>
              <a:off x="4820538" y="3830884"/>
              <a:ext cx="594557" cy="700789"/>
            </a:xfrm>
            <a:custGeom>
              <a:avLst/>
              <a:gdLst/>
              <a:ahLst/>
              <a:cxnLst/>
              <a:rect l="l" t="t" r="r" b="b"/>
              <a:pathLst>
                <a:path w="6593" h="7771" extrusionOk="0">
                  <a:moveTo>
                    <a:pt x="3309" y="1"/>
                  </a:moveTo>
                  <a:lnTo>
                    <a:pt x="1" y="7770"/>
                  </a:lnTo>
                  <a:lnTo>
                    <a:pt x="6592" y="7770"/>
                  </a:lnTo>
                  <a:lnTo>
                    <a:pt x="33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3"/>
            <p:cNvSpPr/>
            <p:nvPr/>
          </p:nvSpPr>
          <p:spPr>
            <a:xfrm>
              <a:off x="6004882" y="3991405"/>
              <a:ext cx="594557" cy="540268"/>
            </a:xfrm>
            <a:custGeom>
              <a:avLst/>
              <a:gdLst/>
              <a:ahLst/>
              <a:cxnLst/>
              <a:rect l="l" t="t" r="r" b="b"/>
              <a:pathLst>
                <a:path w="6593" h="5991" extrusionOk="0">
                  <a:moveTo>
                    <a:pt x="3309" y="0"/>
                  </a:moveTo>
                  <a:lnTo>
                    <a:pt x="1" y="5990"/>
                  </a:lnTo>
                  <a:lnTo>
                    <a:pt x="6592" y="5990"/>
                  </a:ln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3"/>
            <p:cNvSpPr/>
            <p:nvPr/>
          </p:nvSpPr>
          <p:spPr>
            <a:xfrm>
              <a:off x="5410501" y="3659181"/>
              <a:ext cx="594467" cy="872492"/>
            </a:xfrm>
            <a:custGeom>
              <a:avLst/>
              <a:gdLst/>
              <a:ahLst/>
              <a:cxnLst/>
              <a:rect l="l" t="t" r="r" b="b"/>
              <a:pathLst>
                <a:path w="6592" h="9675" extrusionOk="0">
                  <a:moveTo>
                    <a:pt x="3308" y="0"/>
                  </a:moveTo>
                  <a:lnTo>
                    <a:pt x="0" y="9674"/>
                  </a:lnTo>
                  <a:lnTo>
                    <a:pt x="6592" y="9674"/>
                  </a:lnTo>
                  <a:lnTo>
                    <a:pt x="33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3"/>
            <p:cNvSpPr/>
            <p:nvPr/>
          </p:nvSpPr>
          <p:spPr>
            <a:xfrm>
              <a:off x="3618158" y="3207107"/>
              <a:ext cx="2445591" cy="845438"/>
            </a:xfrm>
            <a:custGeom>
              <a:avLst/>
              <a:gdLst/>
              <a:ahLst/>
              <a:cxnLst/>
              <a:rect l="l" t="t" r="r" b="b"/>
              <a:pathLst>
                <a:path w="27119" h="9375" extrusionOk="0">
                  <a:moveTo>
                    <a:pt x="9950" y="1"/>
                  </a:moveTo>
                  <a:lnTo>
                    <a:pt x="6191" y="8798"/>
                  </a:lnTo>
                  <a:lnTo>
                    <a:pt x="2782" y="6943"/>
                  </a:lnTo>
                  <a:lnTo>
                    <a:pt x="0" y="8898"/>
                  </a:lnTo>
                  <a:lnTo>
                    <a:pt x="226" y="9249"/>
                  </a:lnTo>
                  <a:lnTo>
                    <a:pt x="2807" y="7419"/>
                  </a:lnTo>
                  <a:lnTo>
                    <a:pt x="6391" y="9374"/>
                  </a:lnTo>
                  <a:lnTo>
                    <a:pt x="9975" y="978"/>
                  </a:lnTo>
                  <a:lnTo>
                    <a:pt x="12983" y="6868"/>
                  </a:lnTo>
                  <a:lnTo>
                    <a:pt x="16943" y="2056"/>
                  </a:lnTo>
                  <a:lnTo>
                    <a:pt x="20702" y="6341"/>
                  </a:lnTo>
                  <a:lnTo>
                    <a:pt x="23158" y="3459"/>
                  </a:lnTo>
                  <a:lnTo>
                    <a:pt x="26792" y="8597"/>
                  </a:lnTo>
                  <a:lnTo>
                    <a:pt x="27118" y="8372"/>
                  </a:lnTo>
                  <a:lnTo>
                    <a:pt x="23183" y="2783"/>
                  </a:lnTo>
                  <a:lnTo>
                    <a:pt x="20702" y="5715"/>
                  </a:lnTo>
                  <a:lnTo>
                    <a:pt x="16918" y="1429"/>
                  </a:lnTo>
                  <a:lnTo>
                    <a:pt x="13058" y="6116"/>
                  </a:lnTo>
                  <a:lnTo>
                    <a:pt x="99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3"/>
            <p:cNvSpPr/>
            <p:nvPr/>
          </p:nvSpPr>
          <p:spPr>
            <a:xfrm>
              <a:off x="5998118" y="3898700"/>
              <a:ext cx="101813" cy="101813"/>
            </a:xfrm>
            <a:custGeom>
              <a:avLst/>
              <a:gdLst/>
              <a:ahLst/>
              <a:cxnLst/>
              <a:rect l="l" t="t" r="r" b="b"/>
              <a:pathLst>
                <a:path w="1129" h="1129" extrusionOk="0">
                  <a:moveTo>
                    <a:pt x="552" y="1"/>
                  </a:moveTo>
                  <a:cubicBezTo>
                    <a:pt x="251" y="1"/>
                    <a:pt x="0" y="251"/>
                    <a:pt x="0" y="577"/>
                  </a:cubicBezTo>
                  <a:cubicBezTo>
                    <a:pt x="0" y="878"/>
                    <a:pt x="251" y="1129"/>
                    <a:pt x="552" y="1129"/>
                  </a:cubicBezTo>
                  <a:cubicBezTo>
                    <a:pt x="878" y="1129"/>
                    <a:pt x="1128" y="878"/>
                    <a:pt x="1128" y="577"/>
                  </a:cubicBezTo>
                  <a:cubicBezTo>
                    <a:pt x="1128" y="251"/>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3"/>
            <p:cNvSpPr/>
            <p:nvPr/>
          </p:nvSpPr>
          <p:spPr>
            <a:xfrm>
              <a:off x="5433046" y="3699852"/>
              <a:ext cx="101813" cy="101813"/>
            </a:xfrm>
            <a:custGeom>
              <a:avLst/>
              <a:gdLst/>
              <a:ahLst/>
              <a:cxnLst/>
              <a:rect l="l" t="t" r="r" b="b"/>
              <a:pathLst>
                <a:path w="1129" h="1129" extrusionOk="0">
                  <a:moveTo>
                    <a:pt x="577" y="0"/>
                  </a:moveTo>
                  <a:cubicBezTo>
                    <a:pt x="251" y="0"/>
                    <a:pt x="1" y="251"/>
                    <a:pt x="1" y="552"/>
                  </a:cubicBezTo>
                  <a:cubicBezTo>
                    <a:pt x="1" y="877"/>
                    <a:pt x="251" y="1128"/>
                    <a:pt x="577" y="1128"/>
                  </a:cubicBezTo>
                  <a:cubicBezTo>
                    <a:pt x="878" y="1128"/>
                    <a:pt x="1129" y="877"/>
                    <a:pt x="1129" y="552"/>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3"/>
            <p:cNvSpPr/>
            <p:nvPr/>
          </p:nvSpPr>
          <p:spPr>
            <a:xfrm>
              <a:off x="5656784" y="3448971"/>
              <a:ext cx="101813" cy="101813"/>
            </a:xfrm>
            <a:custGeom>
              <a:avLst/>
              <a:gdLst/>
              <a:ahLst/>
              <a:cxnLst/>
              <a:rect l="l" t="t" r="r" b="b"/>
              <a:pathLst>
                <a:path w="1129" h="1129" extrusionOk="0">
                  <a:moveTo>
                    <a:pt x="577" y="0"/>
                  </a:moveTo>
                  <a:cubicBezTo>
                    <a:pt x="252" y="0"/>
                    <a:pt x="1" y="251"/>
                    <a:pt x="1" y="577"/>
                  </a:cubicBezTo>
                  <a:cubicBezTo>
                    <a:pt x="1" y="877"/>
                    <a:pt x="252" y="1128"/>
                    <a:pt x="577" y="1128"/>
                  </a:cubicBezTo>
                  <a:cubicBezTo>
                    <a:pt x="878" y="1128"/>
                    <a:pt x="1129" y="877"/>
                    <a:pt x="1129" y="577"/>
                  </a:cubicBezTo>
                  <a:cubicBezTo>
                    <a:pt x="1129" y="251"/>
                    <a:pt x="878"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3"/>
            <p:cNvSpPr/>
            <p:nvPr/>
          </p:nvSpPr>
          <p:spPr>
            <a:xfrm>
              <a:off x="5094056" y="3313340"/>
              <a:ext cx="101813" cy="101813"/>
            </a:xfrm>
            <a:custGeom>
              <a:avLst/>
              <a:gdLst/>
              <a:ahLst/>
              <a:cxnLst/>
              <a:rect l="l" t="t" r="r" b="b"/>
              <a:pathLst>
                <a:path w="1129" h="1129" extrusionOk="0">
                  <a:moveTo>
                    <a:pt x="552" y="1"/>
                  </a:moveTo>
                  <a:cubicBezTo>
                    <a:pt x="251" y="1"/>
                    <a:pt x="0" y="251"/>
                    <a:pt x="0" y="577"/>
                  </a:cubicBezTo>
                  <a:cubicBezTo>
                    <a:pt x="0" y="878"/>
                    <a:pt x="251" y="1128"/>
                    <a:pt x="552" y="1128"/>
                  </a:cubicBezTo>
                  <a:cubicBezTo>
                    <a:pt x="877" y="1128"/>
                    <a:pt x="1128" y="878"/>
                    <a:pt x="1128" y="577"/>
                  </a:cubicBezTo>
                  <a:cubicBezTo>
                    <a:pt x="1128" y="251"/>
                    <a:pt x="877"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3"/>
            <p:cNvSpPr/>
            <p:nvPr/>
          </p:nvSpPr>
          <p:spPr>
            <a:xfrm>
              <a:off x="4754977" y="3726997"/>
              <a:ext cx="101813" cy="101723"/>
            </a:xfrm>
            <a:custGeom>
              <a:avLst/>
              <a:gdLst/>
              <a:ahLst/>
              <a:cxnLst/>
              <a:rect l="l" t="t" r="r" b="b"/>
              <a:pathLst>
                <a:path w="1129" h="1128" extrusionOk="0">
                  <a:moveTo>
                    <a:pt x="552" y="0"/>
                  </a:moveTo>
                  <a:cubicBezTo>
                    <a:pt x="251" y="0"/>
                    <a:pt x="1" y="276"/>
                    <a:pt x="1" y="576"/>
                  </a:cubicBezTo>
                  <a:cubicBezTo>
                    <a:pt x="1" y="877"/>
                    <a:pt x="251" y="1128"/>
                    <a:pt x="552" y="1128"/>
                  </a:cubicBezTo>
                  <a:cubicBezTo>
                    <a:pt x="878" y="1128"/>
                    <a:pt x="1129" y="877"/>
                    <a:pt x="1129" y="576"/>
                  </a:cubicBezTo>
                  <a:cubicBezTo>
                    <a:pt x="1129" y="276"/>
                    <a:pt x="878"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3"/>
            <p:cNvSpPr/>
            <p:nvPr/>
          </p:nvSpPr>
          <p:spPr>
            <a:xfrm>
              <a:off x="4467931" y="3191326"/>
              <a:ext cx="99559" cy="101723"/>
            </a:xfrm>
            <a:custGeom>
              <a:avLst/>
              <a:gdLst/>
              <a:ahLst/>
              <a:cxnLst/>
              <a:rect l="l" t="t" r="r" b="b"/>
              <a:pathLst>
                <a:path w="1104" h="1128" extrusionOk="0">
                  <a:moveTo>
                    <a:pt x="552" y="0"/>
                  </a:moveTo>
                  <a:cubicBezTo>
                    <a:pt x="252" y="0"/>
                    <a:pt x="1" y="251"/>
                    <a:pt x="1" y="552"/>
                  </a:cubicBezTo>
                  <a:cubicBezTo>
                    <a:pt x="1" y="852"/>
                    <a:pt x="252" y="1128"/>
                    <a:pt x="552" y="1128"/>
                  </a:cubicBezTo>
                  <a:cubicBezTo>
                    <a:pt x="853" y="1128"/>
                    <a:pt x="1104" y="852"/>
                    <a:pt x="1104" y="552"/>
                  </a:cubicBezTo>
                  <a:cubicBezTo>
                    <a:pt x="1104" y="251"/>
                    <a:pt x="853"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3"/>
            <p:cNvSpPr/>
            <p:nvPr/>
          </p:nvSpPr>
          <p:spPr>
            <a:xfrm>
              <a:off x="4135706" y="3975534"/>
              <a:ext cx="101813" cy="101813"/>
            </a:xfrm>
            <a:custGeom>
              <a:avLst/>
              <a:gdLst/>
              <a:ahLst/>
              <a:cxnLst/>
              <a:rect l="l" t="t" r="r" b="b"/>
              <a:pathLst>
                <a:path w="1129" h="1129" extrusionOk="0">
                  <a:moveTo>
                    <a:pt x="552" y="1"/>
                  </a:moveTo>
                  <a:cubicBezTo>
                    <a:pt x="251" y="1"/>
                    <a:pt x="1" y="252"/>
                    <a:pt x="1" y="552"/>
                  </a:cubicBezTo>
                  <a:cubicBezTo>
                    <a:pt x="1" y="878"/>
                    <a:pt x="251" y="1129"/>
                    <a:pt x="552" y="1129"/>
                  </a:cubicBezTo>
                  <a:cubicBezTo>
                    <a:pt x="878" y="1129"/>
                    <a:pt x="1128" y="878"/>
                    <a:pt x="1128" y="552"/>
                  </a:cubicBezTo>
                  <a:cubicBezTo>
                    <a:pt x="1128" y="252"/>
                    <a:pt x="878" y="1"/>
                    <a:pt x="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3"/>
            <p:cNvSpPr/>
            <p:nvPr/>
          </p:nvSpPr>
          <p:spPr>
            <a:xfrm>
              <a:off x="3837388" y="3801576"/>
              <a:ext cx="99559" cy="101723"/>
            </a:xfrm>
            <a:custGeom>
              <a:avLst/>
              <a:gdLst/>
              <a:ahLst/>
              <a:cxnLst/>
              <a:rect l="l" t="t" r="r" b="b"/>
              <a:pathLst>
                <a:path w="1104" h="1128" extrusionOk="0">
                  <a:moveTo>
                    <a:pt x="552" y="0"/>
                  </a:moveTo>
                  <a:cubicBezTo>
                    <a:pt x="251" y="0"/>
                    <a:pt x="0" y="251"/>
                    <a:pt x="0" y="551"/>
                  </a:cubicBezTo>
                  <a:cubicBezTo>
                    <a:pt x="0" y="877"/>
                    <a:pt x="251" y="1128"/>
                    <a:pt x="552" y="1128"/>
                  </a:cubicBezTo>
                  <a:cubicBezTo>
                    <a:pt x="852" y="1128"/>
                    <a:pt x="1103" y="877"/>
                    <a:pt x="1103" y="551"/>
                  </a:cubicBezTo>
                  <a:cubicBezTo>
                    <a:pt x="1103" y="251"/>
                    <a:pt x="8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3"/>
            <p:cNvSpPr/>
            <p:nvPr/>
          </p:nvSpPr>
          <p:spPr>
            <a:xfrm>
              <a:off x="3577487" y="3950734"/>
              <a:ext cx="101723" cy="101813"/>
            </a:xfrm>
            <a:custGeom>
              <a:avLst/>
              <a:gdLst/>
              <a:ahLst/>
              <a:cxnLst/>
              <a:rect l="l" t="t" r="r" b="b"/>
              <a:pathLst>
                <a:path w="1128" h="1129" extrusionOk="0">
                  <a:moveTo>
                    <a:pt x="577" y="0"/>
                  </a:moveTo>
                  <a:cubicBezTo>
                    <a:pt x="251" y="0"/>
                    <a:pt x="0" y="251"/>
                    <a:pt x="0" y="552"/>
                  </a:cubicBezTo>
                  <a:cubicBezTo>
                    <a:pt x="0" y="877"/>
                    <a:pt x="251" y="1128"/>
                    <a:pt x="577" y="1128"/>
                  </a:cubicBezTo>
                  <a:cubicBezTo>
                    <a:pt x="877" y="1128"/>
                    <a:pt x="1128" y="877"/>
                    <a:pt x="1128" y="552"/>
                  </a:cubicBezTo>
                  <a:cubicBezTo>
                    <a:pt x="1128" y="251"/>
                    <a:pt x="877" y="0"/>
                    <a:pt x="577"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3"/>
            <p:cNvSpPr/>
            <p:nvPr/>
          </p:nvSpPr>
          <p:spPr>
            <a:xfrm>
              <a:off x="5469208" y="2725725"/>
              <a:ext cx="156102" cy="153757"/>
            </a:xfrm>
            <a:custGeom>
              <a:avLst/>
              <a:gdLst/>
              <a:ahLst/>
              <a:cxnLst/>
              <a:rect l="l" t="t" r="r" b="b"/>
              <a:pathLst>
                <a:path w="1731" h="1705" extrusionOk="0">
                  <a:moveTo>
                    <a:pt x="301" y="0"/>
                  </a:moveTo>
                  <a:lnTo>
                    <a:pt x="1" y="301"/>
                  </a:lnTo>
                  <a:lnTo>
                    <a:pt x="1429" y="1704"/>
                  </a:lnTo>
                  <a:lnTo>
                    <a:pt x="1730" y="1404"/>
                  </a:ln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3"/>
            <p:cNvSpPr/>
            <p:nvPr/>
          </p:nvSpPr>
          <p:spPr>
            <a:xfrm>
              <a:off x="5471463" y="2725725"/>
              <a:ext cx="151502" cy="153757"/>
            </a:xfrm>
            <a:custGeom>
              <a:avLst/>
              <a:gdLst/>
              <a:ahLst/>
              <a:cxnLst/>
              <a:rect l="l" t="t" r="r" b="b"/>
              <a:pathLst>
                <a:path w="1680" h="1705" extrusionOk="0">
                  <a:moveTo>
                    <a:pt x="1379" y="0"/>
                  </a:moveTo>
                  <a:lnTo>
                    <a:pt x="1" y="1404"/>
                  </a:lnTo>
                  <a:lnTo>
                    <a:pt x="276" y="1704"/>
                  </a:lnTo>
                  <a:lnTo>
                    <a:pt x="1680" y="301"/>
                  </a:lnTo>
                  <a:lnTo>
                    <a:pt x="1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3"/>
            <p:cNvSpPr/>
            <p:nvPr/>
          </p:nvSpPr>
          <p:spPr>
            <a:xfrm>
              <a:off x="5738217" y="3143801"/>
              <a:ext cx="533415" cy="22725"/>
            </a:xfrm>
            <a:custGeom>
              <a:avLst/>
              <a:gdLst/>
              <a:ahLst/>
              <a:cxnLst/>
              <a:rect l="l" t="t" r="r" b="b"/>
              <a:pathLst>
                <a:path w="5915" h="252" extrusionOk="0">
                  <a:moveTo>
                    <a:pt x="0" y="1"/>
                  </a:moveTo>
                  <a:lnTo>
                    <a:pt x="0" y="251"/>
                  </a:lnTo>
                  <a:lnTo>
                    <a:pt x="5915" y="251"/>
                  </a:lnTo>
                  <a:lnTo>
                    <a:pt x="59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3"/>
            <p:cNvSpPr/>
            <p:nvPr/>
          </p:nvSpPr>
          <p:spPr>
            <a:xfrm>
              <a:off x="5747235" y="3216125"/>
              <a:ext cx="296151" cy="22725"/>
            </a:xfrm>
            <a:custGeom>
              <a:avLst/>
              <a:gdLst/>
              <a:ahLst/>
              <a:cxnLst/>
              <a:rect l="l" t="t" r="r" b="b"/>
              <a:pathLst>
                <a:path w="3284" h="252" extrusionOk="0">
                  <a:moveTo>
                    <a:pt x="0" y="1"/>
                  </a:moveTo>
                  <a:lnTo>
                    <a:pt x="0" y="251"/>
                  </a:lnTo>
                  <a:lnTo>
                    <a:pt x="3284" y="251"/>
                  </a:lnTo>
                  <a:lnTo>
                    <a:pt x="32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3"/>
            <p:cNvSpPr/>
            <p:nvPr/>
          </p:nvSpPr>
          <p:spPr>
            <a:xfrm>
              <a:off x="2736642" y="4004932"/>
              <a:ext cx="178647" cy="180901"/>
            </a:xfrm>
            <a:custGeom>
              <a:avLst/>
              <a:gdLst/>
              <a:ahLst/>
              <a:cxnLst/>
              <a:rect l="l" t="t" r="r" b="b"/>
              <a:pathLst>
                <a:path w="1981" h="2006" extrusionOk="0">
                  <a:moveTo>
                    <a:pt x="1003" y="427"/>
                  </a:moveTo>
                  <a:cubicBezTo>
                    <a:pt x="1329" y="427"/>
                    <a:pt x="1580" y="677"/>
                    <a:pt x="1580" y="1003"/>
                  </a:cubicBezTo>
                  <a:cubicBezTo>
                    <a:pt x="1580" y="1329"/>
                    <a:pt x="1329" y="1580"/>
                    <a:pt x="1003" y="1580"/>
                  </a:cubicBezTo>
                  <a:cubicBezTo>
                    <a:pt x="677" y="1580"/>
                    <a:pt x="427" y="1329"/>
                    <a:pt x="427" y="1003"/>
                  </a:cubicBezTo>
                  <a:cubicBezTo>
                    <a:pt x="427" y="677"/>
                    <a:pt x="677" y="427"/>
                    <a:pt x="1003" y="427"/>
                  </a:cubicBezTo>
                  <a:close/>
                  <a:moveTo>
                    <a:pt x="1003" y="1"/>
                  </a:moveTo>
                  <a:cubicBezTo>
                    <a:pt x="452" y="1"/>
                    <a:pt x="1" y="452"/>
                    <a:pt x="1" y="1003"/>
                  </a:cubicBezTo>
                  <a:cubicBezTo>
                    <a:pt x="1" y="1555"/>
                    <a:pt x="452" y="2006"/>
                    <a:pt x="1003" y="2006"/>
                  </a:cubicBezTo>
                  <a:cubicBezTo>
                    <a:pt x="1555" y="2006"/>
                    <a:pt x="1981" y="1555"/>
                    <a:pt x="1981" y="1003"/>
                  </a:cubicBezTo>
                  <a:cubicBezTo>
                    <a:pt x="1981" y="452"/>
                    <a:pt x="1555"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3"/>
            <p:cNvSpPr/>
            <p:nvPr/>
          </p:nvSpPr>
          <p:spPr>
            <a:xfrm>
              <a:off x="3518779" y="4148770"/>
              <a:ext cx="157725" cy="448465"/>
            </a:xfrm>
            <a:custGeom>
              <a:avLst/>
              <a:gdLst/>
              <a:ahLst/>
              <a:cxnLst/>
              <a:rect l="l" t="t" r="r" b="b"/>
              <a:pathLst>
                <a:path w="1749" h="4973" extrusionOk="0">
                  <a:moveTo>
                    <a:pt x="914" y="1"/>
                  </a:moveTo>
                  <a:cubicBezTo>
                    <a:pt x="697" y="1"/>
                    <a:pt x="497" y="181"/>
                    <a:pt x="426" y="611"/>
                  </a:cubicBezTo>
                  <a:cubicBezTo>
                    <a:pt x="176" y="2009"/>
                    <a:pt x="1" y="4972"/>
                    <a:pt x="618" y="4972"/>
                  </a:cubicBezTo>
                  <a:cubicBezTo>
                    <a:pt x="621" y="4972"/>
                    <a:pt x="623" y="4972"/>
                    <a:pt x="626" y="4972"/>
                  </a:cubicBezTo>
                  <a:cubicBezTo>
                    <a:pt x="1228" y="4947"/>
                    <a:pt x="1553" y="4722"/>
                    <a:pt x="1203" y="4621"/>
                  </a:cubicBezTo>
                  <a:cubicBezTo>
                    <a:pt x="827" y="4546"/>
                    <a:pt x="827" y="4496"/>
                    <a:pt x="827" y="4396"/>
                  </a:cubicBezTo>
                  <a:cubicBezTo>
                    <a:pt x="852" y="3694"/>
                    <a:pt x="1403" y="2366"/>
                    <a:pt x="1604" y="1338"/>
                  </a:cubicBezTo>
                  <a:cubicBezTo>
                    <a:pt x="1748" y="582"/>
                    <a:pt x="1304" y="1"/>
                    <a:pt x="914" y="1"/>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3"/>
            <p:cNvSpPr/>
            <p:nvPr/>
          </p:nvSpPr>
          <p:spPr>
            <a:xfrm>
              <a:off x="3548088" y="4565493"/>
              <a:ext cx="133466" cy="38507"/>
            </a:xfrm>
            <a:custGeom>
              <a:avLst/>
              <a:gdLst/>
              <a:ahLst/>
              <a:cxnLst/>
              <a:rect l="l" t="t" r="r" b="b"/>
              <a:pathLst>
                <a:path w="1480" h="427" extrusionOk="0">
                  <a:moveTo>
                    <a:pt x="878" y="0"/>
                  </a:moveTo>
                  <a:cubicBezTo>
                    <a:pt x="745" y="113"/>
                    <a:pt x="575" y="146"/>
                    <a:pt x="420" y="146"/>
                  </a:cubicBezTo>
                  <a:cubicBezTo>
                    <a:pt x="194" y="146"/>
                    <a:pt x="0" y="76"/>
                    <a:pt x="0" y="75"/>
                  </a:cubicBezTo>
                  <a:lnTo>
                    <a:pt x="0" y="75"/>
                  </a:lnTo>
                  <a:cubicBezTo>
                    <a:pt x="13" y="339"/>
                    <a:pt x="201" y="426"/>
                    <a:pt x="430" y="426"/>
                  </a:cubicBezTo>
                  <a:cubicBezTo>
                    <a:pt x="658" y="426"/>
                    <a:pt x="928" y="339"/>
                    <a:pt x="1103" y="251"/>
                  </a:cubicBezTo>
                  <a:cubicBezTo>
                    <a:pt x="1479" y="50"/>
                    <a:pt x="878"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3"/>
            <p:cNvSpPr/>
            <p:nvPr/>
          </p:nvSpPr>
          <p:spPr>
            <a:xfrm>
              <a:off x="3281333" y="3693089"/>
              <a:ext cx="436381" cy="774105"/>
            </a:xfrm>
            <a:custGeom>
              <a:avLst/>
              <a:gdLst/>
              <a:ahLst/>
              <a:cxnLst/>
              <a:rect l="l" t="t" r="r" b="b"/>
              <a:pathLst>
                <a:path w="4839" h="8584" extrusionOk="0">
                  <a:moveTo>
                    <a:pt x="803" y="0"/>
                  </a:moveTo>
                  <a:lnTo>
                    <a:pt x="1" y="2732"/>
                  </a:lnTo>
                  <a:cubicBezTo>
                    <a:pt x="1" y="2732"/>
                    <a:pt x="2332" y="4336"/>
                    <a:pt x="2683" y="5188"/>
                  </a:cubicBezTo>
                  <a:cubicBezTo>
                    <a:pt x="2983" y="5915"/>
                    <a:pt x="2582" y="8396"/>
                    <a:pt x="2582" y="8396"/>
                  </a:cubicBezTo>
                  <a:cubicBezTo>
                    <a:pt x="2840" y="8541"/>
                    <a:pt x="3107" y="8583"/>
                    <a:pt x="3331" y="8583"/>
                  </a:cubicBezTo>
                  <a:cubicBezTo>
                    <a:pt x="3651" y="8583"/>
                    <a:pt x="3886" y="8496"/>
                    <a:pt x="3886" y="8496"/>
                  </a:cubicBezTo>
                  <a:cubicBezTo>
                    <a:pt x="3886" y="8496"/>
                    <a:pt x="4838" y="4361"/>
                    <a:pt x="4412" y="3358"/>
                  </a:cubicBezTo>
                  <a:cubicBezTo>
                    <a:pt x="3961" y="2206"/>
                    <a:pt x="803"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3"/>
            <p:cNvSpPr/>
            <p:nvPr/>
          </p:nvSpPr>
          <p:spPr>
            <a:xfrm>
              <a:off x="2861001" y="4197467"/>
              <a:ext cx="421411" cy="382904"/>
            </a:xfrm>
            <a:custGeom>
              <a:avLst/>
              <a:gdLst/>
              <a:ahLst/>
              <a:cxnLst/>
              <a:rect l="l" t="t" r="r" b="b"/>
              <a:pathLst>
                <a:path w="4673" h="4246" extrusionOk="0">
                  <a:moveTo>
                    <a:pt x="3971" y="0"/>
                  </a:moveTo>
                  <a:cubicBezTo>
                    <a:pt x="3814" y="0"/>
                    <a:pt x="3624" y="73"/>
                    <a:pt x="3409" y="247"/>
                  </a:cubicBezTo>
                  <a:cubicBezTo>
                    <a:pt x="2231" y="1224"/>
                    <a:pt x="0" y="3480"/>
                    <a:pt x="527" y="3906"/>
                  </a:cubicBezTo>
                  <a:cubicBezTo>
                    <a:pt x="807" y="4131"/>
                    <a:pt x="1065" y="4245"/>
                    <a:pt x="1197" y="4245"/>
                  </a:cubicBezTo>
                  <a:cubicBezTo>
                    <a:pt x="1301" y="4245"/>
                    <a:pt x="1328" y="4174"/>
                    <a:pt x="1228" y="4031"/>
                  </a:cubicBezTo>
                  <a:cubicBezTo>
                    <a:pt x="978" y="3705"/>
                    <a:pt x="1003" y="3655"/>
                    <a:pt x="1078" y="3580"/>
                  </a:cubicBezTo>
                  <a:cubicBezTo>
                    <a:pt x="1604" y="3029"/>
                    <a:pt x="2983" y="2352"/>
                    <a:pt x="3860" y="1675"/>
                  </a:cubicBezTo>
                  <a:cubicBezTo>
                    <a:pt x="4672" y="1041"/>
                    <a:pt x="4560" y="0"/>
                    <a:pt x="3971" y="0"/>
                  </a:cubicBezTo>
                  <a:close/>
                </a:path>
              </a:pathLst>
            </a:custGeom>
            <a:solidFill>
              <a:srgbClr val="EF89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3"/>
            <p:cNvSpPr/>
            <p:nvPr/>
          </p:nvSpPr>
          <p:spPr>
            <a:xfrm>
              <a:off x="2870019" y="4511204"/>
              <a:ext cx="135090" cy="84950"/>
            </a:xfrm>
            <a:custGeom>
              <a:avLst/>
              <a:gdLst/>
              <a:ahLst/>
              <a:cxnLst/>
              <a:rect l="l" t="t" r="r" b="b"/>
              <a:pathLst>
                <a:path w="1498" h="942" extrusionOk="0">
                  <a:moveTo>
                    <a:pt x="376" y="1"/>
                  </a:moveTo>
                  <a:lnTo>
                    <a:pt x="376" y="1"/>
                  </a:lnTo>
                  <a:cubicBezTo>
                    <a:pt x="0" y="452"/>
                    <a:pt x="727" y="803"/>
                    <a:pt x="1153" y="928"/>
                  </a:cubicBezTo>
                  <a:cubicBezTo>
                    <a:pt x="1194" y="938"/>
                    <a:pt x="1227" y="942"/>
                    <a:pt x="1252" y="942"/>
                  </a:cubicBezTo>
                  <a:cubicBezTo>
                    <a:pt x="1498" y="942"/>
                    <a:pt x="1128" y="552"/>
                    <a:pt x="1128" y="552"/>
                  </a:cubicBezTo>
                  <a:cubicBezTo>
                    <a:pt x="677" y="552"/>
                    <a:pt x="376"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3"/>
            <p:cNvSpPr/>
            <p:nvPr/>
          </p:nvSpPr>
          <p:spPr>
            <a:xfrm>
              <a:off x="2967234" y="3683981"/>
              <a:ext cx="490489" cy="788895"/>
            </a:xfrm>
            <a:custGeom>
              <a:avLst/>
              <a:gdLst/>
              <a:ahLst/>
              <a:cxnLst/>
              <a:rect l="l" t="t" r="r" b="b"/>
              <a:pathLst>
                <a:path w="5439" h="8748" extrusionOk="0">
                  <a:moveTo>
                    <a:pt x="3810" y="1"/>
                  </a:moveTo>
                  <a:lnTo>
                    <a:pt x="1855" y="1304"/>
                  </a:lnTo>
                  <a:cubicBezTo>
                    <a:pt x="1404" y="2382"/>
                    <a:pt x="2206" y="4161"/>
                    <a:pt x="1980" y="5139"/>
                  </a:cubicBezTo>
                  <a:cubicBezTo>
                    <a:pt x="1805" y="5991"/>
                    <a:pt x="0" y="7770"/>
                    <a:pt x="0" y="7770"/>
                  </a:cubicBezTo>
                  <a:cubicBezTo>
                    <a:pt x="226" y="8497"/>
                    <a:pt x="953" y="8748"/>
                    <a:pt x="953" y="8748"/>
                  </a:cubicBezTo>
                  <a:cubicBezTo>
                    <a:pt x="953" y="8748"/>
                    <a:pt x="4637" y="6091"/>
                    <a:pt x="5013" y="4988"/>
                  </a:cubicBezTo>
                  <a:cubicBezTo>
                    <a:pt x="5439" y="3760"/>
                    <a:pt x="3810" y="1"/>
                    <a:pt x="3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3"/>
            <p:cNvSpPr/>
            <p:nvPr/>
          </p:nvSpPr>
          <p:spPr>
            <a:xfrm>
              <a:off x="3123156" y="3683981"/>
              <a:ext cx="425018" cy="231492"/>
            </a:xfrm>
            <a:custGeom>
              <a:avLst/>
              <a:gdLst/>
              <a:ahLst/>
              <a:cxnLst/>
              <a:rect l="l" t="t" r="r" b="b"/>
              <a:pathLst>
                <a:path w="4713" h="2567" extrusionOk="0">
                  <a:moveTo>
                    <a:pt x="2081" y="1"/>
                  </a:moveTo>
                  <a:lnTo>
                    <a:pt x="126" y="1304"/>
                  </a:lnTo>
                  <a:cubicBezTo>
                    <a:pt x="76" y="1454"/>
                    <a:pt x="26" y="1605"/>
                    <a:pt x="1" y="1755"/>
                  </a:cubicBezTo>
                  <a:cubicBezTo>
                    <a:pt x="757" y="2297"/>
                    <a:pt x="1564" y="2567"/>
                    <a:pt x="2371" y="2567"/>
                  </a:cubicBezTo>
                  <a:cubicBezTo>
                    <a:pt x="3168" y="2567"/>
                    <a:pt x="3965" y="2303"/>
                    <a:pt x="4712" y="1780"/>
                  </a:cubicBezTo>
                  <a:cubicBezTo>
                    <a:pt x="3685" y="903"/>
                    <a:pt x="2557" y="101"/>
                    <a:pt x="2557" y="101"/>
                  </a:cubicBezTo>
                  <a:lnTo>
                    <a:pt x="2356" y="703"/>
                  </a:lnTo>
                  <a:cubicBezTo>
                    <a:pt x="2206" y="277"/>
                    <a:pt x="2081" y="1"/>
                    <a:pt x="20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3"/>
            <p:cNvSpPr/>
            <p:nvPr/>
          </p:nvSpPr>
          <p:spPr>
            <a:xfrm>
              <a:off x="2987524" y="3844502"/>
              <a:ext cx="264588" cy="583194"/>
            </a:xfrm>
            <a:custGeom>
              <a:avLst/>
              <a:gdLst/>
              <a:ahLst/>
              <a:cxnLst/>
              <a:rect l="l" t="t" r="r" b="b"/>
              <a:pathLst>
                <a:path w="2934" h="6467" extrusionOk="0">
                  <a:moveTo>
                    <a:pt x="2231" y="0"/>
                  </a:moveTo>
                  <a:lnTo>
                    <a:pt x="2206" y="50"/>
                  </a:lnTo>
                  <a:cubicBezTo>
                    <a:pt x="2733" y="1028"/>
                    <a:pt x="2858" y="2206"/>
                    <a:pt x="2582" y="3283"/>
                  </a:cubicBezTo>
                  <a:cubicBezTo>
                    <a:pt x="2307" y="4361"/>
                    <a:pt x="1630" y="5339"/>
                    <a:pt x="703" y="5940"/>
                  </a:cubicBezTo>
                  <a:cubicBezTo>
                    <a:pt x="627" y="5990"/>
                    <a:pt x="577" y="6015"/>
                    <a:pt x="502" y="6065"/>
                  </a:cubicBezTo>
                  <a:cubicBezTo>
                    <a:pt x="327" y="6166"/>
                    <a:pt x="151" y="6291"/>
                    <a:pt x="1" y="6416"/>
                  </a:cubicBezTo>
                  <a:lnTo>
                    <a:pt x="51" y="6466"/>
                  </a:lnTo>
                  <a:cubicBezTo>
                    <a:pt x="201" y="6341"/>
                    <a:pt x="377" y="6241"/>
                    <a:pt x="552" y="6116"/>
                  </a:cubicBezTo>
                  <a:cubicBezTo>
                    <a:pt x="602" y="6091"/>
                    <a:pt x="677" y="6040"/>
                    <a:pt x="728" y="5990"/>
                  </a:cubicBezTo>
                  <a:cubicBezTo>
                    <a:pt x="1680" y="5389"/>
                    <a:pt x="2382" y="4411"/>
                    <a:pt x="2657" y="3309"/>
                  </a:cubicBezTo>
                  <a:cubicBezTo>
                    <a:pt x="2933" y="2231"/>
                    <a:pt x="2808" y="1028"/>
                    <a:pt x="2281" y="25"/>
                  </a:cubicBezTo>
                  <a:lnTo>
                    <a:pt x="2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3"/>
            <p:cNvSpPr/>
            <p:nvPr/>
          </p:nvSpPr>
          <p:spPr>
            <a:xfrm>
              <a:off x="3362766" y="3422999"/>
              <a:ext cx="525930" cy="337724"/>
            </a:xfrm>
            <a:custGeom>
              <a:avLst/>
              <a:gdLst/>
              <a:ahLst/>
              <a:cxnLst/>
              <a:rect l="l" t="t" r="r" b="b"/>
              <a:pathLst>
                <a:path w="5832" h="3745" extrusionOk="0">
                  <a:moveTo>
                    <a:pt x="997" y="0"/>
                  </a:moveTo>
                  <a:cubicBezTo>
                    <a:pt x="968" y="0"/>
                    <a:pt x="944" y="4"/>
                    <a:pt x="927" y="13"/>
                  </a:cubicBezTo>
                  <a:cubicBezTo>
                    <a:pt x="0" y="439"/>
                    <a:pt x="1529" y="3296"/>
                    <a:pt x="2907" y="3697"/>
                  </a:cubicBezTo>
                  <a:cubicBezTo>
                    <a:pt x="3026" y="3730"/>
                    <a:pt x="3145" y="3745"/>
                    <a:pt x="3264" y="3745"/>
                  </a:cubicBezTo>
                  <a:cubicBezTo>
                    <a:pt x="4223" y="3745"/>
                    <a:pt x="5141" y="2772"/>
                    <a:pt x="5364" y="2594"/>
                  </a:cubicBezTo>
                  <a:cubicBezTo>
                    <a:pt x="5832" y="2193"/>
                    <a:pt x="5804" y="1930"/>
                    <a:pt x="5633" y="1930"/>
                  </a:cubicBezTo>
                  <a:cubicBezTo>
                    <a:pt x="5612" y="1930"/>
                    <a:pt x="5589" y="1934"/>
                    <a:pt x="5564" y="1942"/>
                  </a:cubicBezTo>
                  <a:cubicBezTo>
                    <a:pt x="5339" y="2043"/>
                    <a:pt x="5263" y="2293"/>
                    <a:pt x="4887" y="2469"/>
                  </a:cubicBezTo>
                  <a:cubicBezTo>
                    <a:pt x="4658" y="2600"/>
                    <a:pt x="4353" y="2785"/>
                    <a:pt x="3939" y="2785"/>
                  </a:cubicBezTo>
                  <a:cubicBezTo>
                    <a:pt x="3720" y="2785"/>
                    <a:pt x="3469" y="2733"/>
                    <a:pt x="3183" y="2594"/>
                  </a:cubicBezTo>
                  <a:cubicBezTo>
                    <a:pt x="2381" y="2193"/>
                    <a:pt x="2431" y="1191"/>
                    <a:pt x="2080" y="639"/>
                  </a:cubicBezTo>
                  <a:cubicBezTo>
                    <a:pt x="1835" y="260"/>
                    <a:pt x="1233" y="0"/>
                    <a:pt x="997"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3"/>
            <p:cNvSpPr/>
            <p:nvPr/>
          </p:nvSpPr>
          <p:spPr>
            <a:xfrm>
              <a:off x="3093848" y="3400364"/>
              <a:ext cx="485980" cy="480569"/>
            </a:xfrm>
            <a:custGeom>
              <a:avLst/>
              <a:gdLst/>
              <a:ahLst/>
              <a:cxnLst/>
              <a:rect l="l" t="t" r="r" b="b"/>
              <a:pathLst>
                <a:path w="5389" h="5329" extrusionOk="0">
                  <a:moveTo>
                    <a:pt x="2880" y="0"/>
                  </a:moveTo>
                  <a:cubicBezTo>
                    <a:pt x="2206" y="0"/>
                    <a:pt x="1490" y="221"/>
                    <a:pt x="1529" y="1492"/>
                  </a:cubicBezTo>
                  <a:cubicBezTo>
                    <a:pt x="1554" y="2670"/>
                    <a:pt x="1153" y="3271"/>
                    <a:pt x="551" y="4249"/>
                  </a:cubicBezTo>
                  <a:lnTo>
                    <a:pt x="501" y="4324"/>
                  </a:lnTo>
                  <a:cubicBezTo>
                    <a:pt x="0" y="4946"/>
                    <a:pt x="1272" y="5329"/>
                    <a:pt x="2509" y="5329"/>
                  </a:cubicBezTo>
                  <a:cubicBezTo>
                    <a:pt x="3316" y="5329"/>
                    <a:pt x="4109" y="5166"/>
                    <a:pt x="4386" y="4800"/>
                  </a:cubicBezTo>
                  <a:cubicBezTo>
                    <a:pt x="4987" y="3998"/>
                    <a:pt x="5338" y="2770"/>
                    <a:pt x="5363" y="1792"/>
                  </a:cubicBezTo>
                  <a:cubicBezTo>
                    <a:pt x="5388" y="464"/>
                    <a:pt x="4210" y="113"/>
                    <a:pt x="3458" y="38"/>
                  </a:cubicBezTo>
                  <a:cubicBezTo>
                    <a:pt x="3284" y="21"/>
                    <a:pt x="3084" y="0"/>
                    <a:pt x="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3"/>
            <p:cNvSpPr/>
            <p:nvPr/>
          </p:nvSpPr>
          <p:spPr>
            <a:xfrm>
              <a:off x="3350141" y="3315594"/>
              <a:ext cx="143747" cy="179999"/>
            </a:xfrm>
            <a:custGeom>
              <a:avLst/>
              <a:gdLst/>
              <a:ahLst/>
              <a:cxnLst/>
              <a:rect l="l" t="t" r="r" b="b"/>
              <a:pathLst>
                <a:path w="1594" h="1996" extrusionOk="0">
                  <a:moveTo>
                    <a:pt x="717" y="1"/>
                  </a:moveTo>
                  <a:cubicBezTo>
                    <a:pt x="717" y="1"/>
                    <a:pt x="892" y="652"/>
                    <a:pt x="416" y="878"/>
                  </a:cubicBezTo>
                  <a:cubicBezTo>
                    <a:pt x="1" y="1074"/>
                    <a:pt x="1072" y="1995"/>
                    <a:pt x="1369" y="1995"/>
                  </a:cubicBezTo>
                  <a:cubicBezTo>
                    <a:pt x="1413" y="1995"/>
                    <a:pt x="1440" y="1975"/>
                    <a:pt x="1443" y="1930"/>
                  </a:cubicBezTo>
                  <a:cubicBezTo>
                    <a:pt x="1469" y="1479"/>
                    <a:pt x="1293" y="1179"/>
                    <a:pt x="1594" y="727"/>
                  </a:cubicBezTo>
                  <a:lnTo>
                    <a:pt x="717" y="1"/>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3"/>
            <p:cNvSpPr/>
            <p:nvPr/>
          </p:nvSpPr>
          <p:spPr>
            <a:xfrm>
              <a:off x="3383057" y="3208370"/>
              <a:ext cx="171883" cy="234107"/>
            </a:xfrm>
            <a:custGeom>
              <a:avLst/>
              <a:gdLst/>
              <a:ahLst/>
              <a:cxnLst/>
              <a:rect l="l" t="t" r="r" b="b"/>
              <a:pathLst>
                <a:path w="1906" h="2596" extrusionOk="0">
                  <a:moveTo>
                    <a:pt x="986" y="0"/>
                  </a:moveTo>
                  <a:cubicBezTo>
                    <a:pt x="729" y="0"/>
                    <a:pt x="481" y="153"/>
                    <a:pt x="377" y="287"/>
                  </a:cubicBezTo>
                  <a:cubicBezTo>
                    <a:pt x="1" y="764"/>
                    <a:pt x="126" y="1315"/>
                    <a:pt x="276" y="1641"/>
                  </a:cubicBezTo>
                  <a:cubicBezTo>
                    <a:pt x="533" y="2282"/>
                    <a:pt x="1064" y="2596"/>
                    <a:pt x="1338" y="2596"/>
                  </a:cubicBezTo>
                  <a:cubicBezTo>
                    <a:pt x="1385" y="2596"/>
                    <a:pt x="1425" y="2586"/>
                    <a:pt x="1454" y="2568"/>
                  </a:cubicBezTo>
                  <a:cubicBezTo>
                    <a:pt x="1906" y="2317"/>
                    <a:pt x="1805" y="688"/>
                    <a:pt x="1479" y="262"/>
                  </a:cubicBezTo>
                  <a:cubicBezTo>
                    <a:pt x="1338" y="70"/>
                    <a:pt x="1160" y="0"/>
                    <a:pt x="986" y="0"/>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3"/>
            <p:cNvSpPr/>
            <p:nvPr/>
          </p:nvSpPr>
          <p:spPr>
            <a:xfrm>
              <a:off x="3360512" y="3194843"/>
              <a:ext cx="192174" cy="184689"/>
            </a:xfrm>
            <a:custGeom>
              <a:avLst/>
              <a:gdLst/>
              <a:ahLst/>
              <a:cxnLst/>
              <a:rect l="l" t="t" r="r" b="b"/>
              <a:pathLst>
                <a:path w="2131" h="2048" extrusionOk="0">
                  <a:moveTo>
                    <a:pt x="1198" y="1"/>
                  </a:moveTo>
                  <a:cubicBezTo>
                    <a:pt x="899" y="1"/>
                    <a:pt x="595" y="133"/>
                    <a:pt x="401" y="412"/>
                  </a:cubicBezTo>
                  <a:cubicBezTo>
                    <a:pt x="0" y="964"/>
                    <a:pt x="176" y="1390"/>
                    <a:pt x="201" y="1490"/>
                  </a:cubicBezTo>
                  <a:cubicBezTo>
                    <a:pt x="299" y="1785"/>
                    <a:pt x="515" y="2047"/>
                    <a:pt x="618" y="2047"/>
                  </a:cubicBezTo>
                  <a:cubicBezTo>
                    <a:pt x="672" y="2047"/>
                    <a:pt x="695" y="1973"/>
                    <a:pt x="652" y="1791"/>
                  </a:cubicBezTo>
                  <a:cubicBezTo>
                    <a:pt x="526" y="1264"/>
                    <a:pt x="927" y="1415"/>
                    <a:pt x="827" y="989"/>
                  </a:cubicBezTo>
                  <a:cubicBezTo>
                    <a:pt x="815" y="901"/>
                    <a:pt x="833" y="876"/>
                    <a:pt x="931" y="876"/>
                  </a:cubicBezTo>
                  <a:cubicBezTo>
                    <a:pt x="1028" y="876"/>
                    <a:pt x="1203" y="901"/>
                    <a:pt x="1504" y="914"/>
                  </a:cubicBezTo>
                  <a:cubicBezTo>
                    <a:pt x="2105" y="914"/>
                    <a:pt x="2130" y="888"/>
                    <a:pt x="2080" y="663"/>
                  </a:cubicBezTo>
                  <a:cubicBezTo>
                    <a:pt x="1980" y="234"/>
                    <a:pt x="1594" y="1"/>
                    <a:pt x="119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3"/>
            <p:cNvSpPr/>
            <p:nvPr/>
          </p:nvSpPr>
          <p:spPr>
            <a:xfrm>
              <a:off x="3360512" y="3196105"/>
              <a:ext cx="176392" cy="182344"/>
            </a:xfrm>
            <a:custGeom>
              <a:avLst/>
              <a:gdLst/>
              <a:ahLst/>
              <a:cxnLst/>
              <a:rect l="l" t="t" r="r" b="b"/>
              <a:pathLst>
                <a:path w="1956" h="2022" extrusionOk="0">
                  <a:moveTo>
                    <a:pt x="1217" y="0"/>
                  </a:moveTo>
                  <a:cubicBezTo>
                    <a:pt x="922" y="0"/>
                    <a:pt x="617" y="132"/>
                    <a:pt x="401" y="398"/>
                  </a:cubicBezTo>
                  <a:cubicBezTo>
                    <a:pt x="0" y="900"/>
                    <a:pt x="176" y="1376"/>
                    <a:pt x="201" y="1476"/>
                  </a:cubicBezTo>
                  <a:cubicBezTo>
                    <a:pt x="287" y="1758"/>
                    <a:pt x="506" y="2022"/>
                    <a:pt x="612" y="2022"/>
                  </a:cubicBezTo>
                  <a:cubicBezTo>
                    <a:pt x="628" y="2022"/>
                    <a:pt x="642" y="2016"/>
                    <a:pt x="652" y="2002"/>
                  </a:cubicBezTo>
                  <a:cubicBezTo>
                    <a:pt x="752" y="1902"/>
                    <a:pt x="376" y="1777"/>
                    <a:pt x="551" y="1451"/>
                  </a:cubicBezTo>
                  <a:cubicBezTo>
                    <a:pt x="727" y="1125"/>
                    <a:pt x="501" y="1025"/>
                    <a:pt x="627" y="724"/>
                  </a:cubicBezTo>
                  <a:cubicBezTo>
                    <a:pt x="685" y="564"/>
                    <a:pt x="785" y="531"/>
                    <a:pt x="990" y="531"/>
                  </a:cubicBezTo>
                  <a:cubicBezTo>
                    <a:pt x="1139" y="531"/>
                    <a:pt x="1344" y="549"/>
                    <a:pt x="1629" y="549"/>
                  </a:cubicBezTo>
                  <a:cubicBezTo>
                    <a:pt x="1658" y="551"/>
                    <a:pt x="1685" y="553"/>
                    <a:pt x="1709" y="553"/>
                  </a:cubicBezTo>
                  <a:cubicBezTo>
                    <a:pt x="1915" y="553"/>
                    <a:pt x="1955" y="463"/>
                    <a:pt x="1955" y="373"/>
                  </a:cubicBezTo>
                  <a:cubicBezTo>
                    <a:pt x="1782" y="126"/>
                    <a:pt x="1504" y="0"/>
                    <a:pt x="1217"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3"/>
            <p:cNvSpPr/>
            <p:nvPr/>
          </p:nvSpPr>
          <p:spPr>
            <a:xfrm>
              <a:off x="3193227" y="3441576"/>
              <a:ext cx="549557" cy="308776"/>
            </a:xfrm>
            <a:custGeom>
              <a:avLst/>
              <a:gdLst/>
              <a:ahLst/>
              <a:cxnLst/>
              <a:rect l="l" t="t" r="r" b="b"/>
              <a:pathLst>
                <a:path w="6094" h="3424" extrusionOk="0">
                  <a:moveTo>
                    <a:pt x="1107" y="1"/>
                  </a:moveTo>
                  <a:cubicBezTo>
                    <a:pt x="1009" y="1"/>
                    <a:pt x="929" y="23"/>
                    <a:pt x="878" y="57"/>
                  </a:cubicBezTo>
                  <a:cubicBezTo>
                    <a:pt x="0" y="634"/>
                    <a:pt x="2005" y="3240"/>
                    <a:pt x="3459" y="3416"/>
                  </a:cubicBezTo>
                  <a:cubicBezTo>
                    <a:pt x="3507" y="3421"/>
                    <a:pt x="3554" y="3424"/>
                    <a:pt x="3601" y="3424"/>
                  </a:cubicBezTo>
                  <a:cubicBezTo>
                    <a:pt x="4641" y="3424"/>
                    <a:pt x="5499" y="2152"/>
                    <a:pt x="5715" y="1912"/>
                  </a:cubicBezTo>
                  <a:cubicBezTo>
                    <a:pt x="6093" y="1470"/>
                    <a:pt x="6066" y="1205"/>
                    <a:pt x="5914" y="1205"/>
                  </a:cubicBezTo>
                  <a:cubicBezTo>
                    <a:pt x="5885" y="1205"/>
                    <a:pt x="5851" y="1215"/>
                    <a:pt x="5815" y="1235"/>
                  </a:cubicBezTo>
                  <a:cubicBezTo>
                    <a:pt x="5589" y="1360"/>
                    <a:pt x="5589" y="1611"/>
                    <a:pt x="5239" y="1862"/>
                  </a:cubicBezTo>
                  <a:cubicBezTo>
                    <a:pt x="4968" y="2055"/>
                    <a:pt x="4638" y="2352"/>
                    <a:pt x="4099" y="2352"/>
                  </a:cubicBezTo>
                  <a:cubicBezTo>
                    <a:pt x="3939" y="2352"/>
                    <a:pt x="3761" y="2326"/>
                    <a:pt x="3559" y="2263"/>
                  </a:cubicBezTo>
                  <a:cubicBezTo>
                    <a:pt x="2682" y="2012"/>
                    <a:pt x="2231" y="834"/>
                    <a:pt x="1780" y="333"/>
                  </a:cubicBezTo>
                  <a:cubicBezTo>
                    <a:pt x="1549" y="85"/>
                    <a:pt x="1295" y="1"/>
                    <a:pt x="1107"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6C9053E-7FE6-B036-1F2B-AB47338BE18D}"/>
              </a:ext>
            </a:extLst>
          </p:cNvPr>
          <p:cNvPicPr>
            <a:picLocks noChangeAspect="1"/>
          </p:cNvPicPr>
          <p:nvPr/>
        </p:nvPicPr>
        <p:blipFill>
          <a:blip r:embed="rId3"/>
          <a:stretch>
            <a:fillRect/>
          </a:stretch>
        </p:blipFill>
        <p:spPr>
          <a:xfrm>
            <a:off x="1720230" y="1517201"/>
            <a:ext cx="1725318" cy="1603387"/>
          </a:xfrm>
          <a:prstGeom prst="rect">
            <a:avLst/>
          </a:prstGeom>
        </p:spPr>
      </p:pic>
      <p:sp>
        <p:nvSpPr>
          <p:cNvPr id="3" name="TextBox 2">
            <a:extLst>
              <a:ext uri="{FF2B5EF4-FFF2-40B4-BE49-F238E27FC236}">
                <a16:creationId xmlns:a16="http://schemas.microsoft.com/office/drawing/2014/main" id="{9D38C935-5BB0-A5AC-A84C-5A5F6D880221}"/>
              </a:ext>
            </a:extLst>
          </p:cNvPr>
          <p:cNvSpPr txBox="1"/>
          <p:nvPr/>
        </p:nvSpPr>
        <p:spPr>
          <a:xfrm>
            <a:off x="899414" y="2961756"/>
            <a:ext cx="3822535" cy="1138773"/>
          </a:xfrm>
          <a:prstGeom prst="rect">
            <a:avLst/>
          </a:prstGeom>
          <a:noFill/>
        </p:spPr>
        <p:txBody>
          <a:bodyPr wrap="square" rtlCol="0">
            <a:spAutoFit/>
          </a:bodyPr>
          <a:lstStyle/>
          <a:p>
            <a:r>
              <a:rPr lang="en-US" sz="5400" b="1" dirty="0">
                <a:solidFill>
                  <a:schemeClr val="dk1"/>
                </a:solidFill>
                <a:latin typeface="Barlow Semi Condensed"/>
                <a:sym typeface="Barlow Semi Condensed"/>
              </a:rPr>
              <a:t>Limitations</a:t>
            </a:r>
            <a:r>
              <a:rPr lang="en-US" dirty="0"/>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439C7-D2A6-54F7-C272-CD0970E3B9FC}"/>
              </a:ext>
            </a:extLst>
          </p:cNvPr>
          <p:cNvSpPr txBox="1"/>
          <p:nvPr/>
        </p:nvSpPr>
        <p:spPr>
          <a:xfrm>
            <a:off x="370112" y="403741"/>
            <a:ext cx="8178801" cy="4739759"/>
          </a:xfrm>
          <a:prstGeom prst="rect">
            <a:avLst/>
          </a:prstGeom>
          <a:noFill/>
        </p:spPr>
        <p:txBody>
          <a:bodyPr wrap="square" rtlCol="0">
            <a:spAutoFit/>
          </a:bodyPr>
          <a:lstStyle/>
          <a:p>
            <a:pPr>
              <a:lnSpc>
                <a:spcPct val="150000"/>
              </a:lnSpc>
              <a:buFont typeface="Arial" panose="020B0604020202020204" pitchFamily="34" charset="0"/>
              <a:buChar char="•"/>
            </a:pPr>
            <a:r>
              <a:rPr lang="en-US" sz="1600" u="sng" dirty="0">
                <a:solidFill>
                  <a:schemeClr val="accent3"/>
                </a:solidFill>
                <a:latin typeface="Titillium Web"/>
              </a:rPr>
              <a:t>Designed for Binary Classification </a:t>
            </a:r>
            <a:r>
              <a:rPr lang="en-US" sz="1600" dirty="0">
                <a:solidFill>
                  <a:schemeClr val="tx2">
                    <a:lumMod val="50000"/>
                  </a:schemeClr>
                </a:solidFill>
                <a:latin typeface="Titillium Web"/>
              </a:rPr>
              <a:t>— The F1 score is primarily designed for binary classification problems and may not directly extend </a:t>
            </a:r>
            <a:r>
              <a:rPr lang="en-US" sz="1600" b="1" dirty="0">
                <a:solidFill>
                  <a:schemeClr val="accent2">
                    <a:lumMod val="75000"/>
                  </a:schemeClr>
                </a:solidFill>
                <a:latin typeface="Titillium Web"/>
              </a:rPr>
              <a:t>to multiclass classification problems. </a:t>
            </a:r>
            <a:r>
              <a:rPr lang="en-US" sz="1600" i="1" dirty="0">
                <a:solidFill>
                  <a:schemeClr val="tx1"/>
                </a:solidFill>
                <a:latin typeface="Titillium Web"/>
              </a:rPr>
              <a:t>Other metrics, such as accuracy or micro/macro F1 scores, are often more suitable for evaluating performance in multiclass scenarios.</a:t>
            </a:r>
          </a:p>
          <a:p>
            <a:pPr>
              <a:lnSpc>
                <a:spcPct val="150000"/>
              </a:lnSpc>
              <a:buFont typeface="Arial" panose="020B0604020202020204" pitchFamily="34" charset="0"/>
              <a:buChar char="•"/>
            </a:pPr>
            <a:r>
              <a:rPr lang="en-US" sz="1600" u="sng" dirty="0">
                <a:solidFill>
                  <a:schemeClr val="accent1">
                    <a:lumMod val="75000"/>
                  </a:schemeClr>
                </a:solidFill>
                <a:latin typeface="Titillium Web"/>
              </a:rPr>
              <a:t>Assumes Equal Importance of Precision and Recall </a:t>
            </a:r>
            <a:r>
              <a:rPr lang="en-US" sz="1600" dirty="0">
                <a:solidFill>
                  <a:schemeClr val="tx2">
                    <a:lumMod val="50000"/>
                  </a:schemeClr>
                </a:solidFill>
                <a:latin typeface="Titillium Web"/>
              </a:rPr>
              <a:t>— The F1 score </a:t>
            </a:r>
            <a:r>
              <a:rPr lang="en-US" sz="1600" dirty="0">
                <a:solidFill>
                  <a:schemeClr val="accent2">
                    <a:lumMod val="75000"/>
                  </a:schemeClr>
                </a:solidFill>
                <a:latin typeface="Titillium Web"/>
              </a:rPr>
              <a:t>assumes that precision and recall are equally important</a:t>
            </a:r>
            <a:r>
              <a:rPr lang="en-US" sz="1600" dirty="0">
                <a:solidFill>
                  <a:schemeClr val="tx2">
                    <a:lumMod val="50000"/>
                  </a:schemeClr>
                </a:solidFill>
                <a:latin typeface="Titillium Web"/>
              </a:rPr>
              <a:t>, which may not be true for some applications or domains. For example, in medical diagnosis, recall might be more important than precision, because missing a positive case could have serious consequences, while having some false positives could be tolerable.</a:t>
            </a:r>
          </a:p>
          <a:p>
            <a:pPr>
              <a:lnSpc>
                <a:spcPct val="150000"/>
              </a:lnSpc>
              <a:buFont typeface="Arial" panose="020B0604020202020204" pitchFamily="34" charset="0"/>
              <a:buChar char="•"/>
            </a:pPr>
            <a:r>
              <a:rPr lang="en-US" sz="1600" u="sng" dirty="0">
                <a:solidFill>
                  <a:srgbClr val="7030A0"/>
                </a:solidFill>
                <a:latin typeface="Titillium Web"/>
              </a:rPr>
              <a:t>Lack of Information about Error Distribution </a:t>
            </a:r>
            <a:r>
              <a:rPr lang="en-US" sz="1600" dirty="0">
                <a:solidFill>
                  <a:schemeClr val="tx2">
                    <a:lumMod val="50000"/>
                  </a:schemeClr>
                </a:solidFill>
                <a:latin typeface="Titillium Web"/>
              </a:rPr>
              <a:t>— The F1 score provides a single value that summarizes the overall model performance, but it does not provide information about the distribution of errors.</a:t>
            </a:r>
          </a:p>
          <a:p>
            <a:endParaRPr lang="en-US" dirty="0"/>
          </a:p>
        </p:txBody>
      </p:sp>
    </p:spTree>
    <p:extLst>
      <p:ext uri="{BB962C8B-B14F-4D97-AF65-F5344CB8AC3E}">
        <p14:creationId xmlns:p14="http://schemas.microsoft.com/office/powerpoint/2010/main" val="41739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A1E44-2824-B607-6126-E372EC345C38}"/>
              </a:ext>
            </a:extLst>
          </p:cNvPr>
          <p:cNvSpPr txBox="1"/>
          <p:nvPr/>
        </p:nvSpPr>
        <p:spPr>
          <a:xfrm>
            <a:off x="152400" y="529772"/>
            <a:ext cx="8418286" cy="43704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u="sng" dirty="0">
                <a:solidFill>
                  <a:schemeClr val="accent2">
                    <a:lumMod val="50000"/>
                  </a:schemeClr>
                </a:solidFill>
                <a:latin typeface="Titillium Web"/>
              </a:rPr>
              <a:t>Lack of Symmetry </a:t>
            </a:r>
            <a:r>
              <a:rPr lang="en-US" sz="1600" dirty="0">
                <a:solidFill>
                  <a:schemeClr val="tx2">
                    <a:lumMod val="50000"/>
                  </a:schemeClr>
                </a:solidFill>
                <a:latin typeface="Titillium Web"/>
              </a:rPr>
              <a:t>— The F1 score lacks symmetry, meaning its value can change when there is a modification in the dataset labeling, such as relabeling </a:t>
            </a:r>
            <a:r>
              <a:rPr lang="en-US" sz="1600" dirty="0">
                <a:solidFill>
                  <a:schemeClr val="accent1">
                    <a:lumMod val="75000"/>
                  </a:schemeClr>
                </a:solidFill>
                <a:latin typeface="Titillium Web"/>
              </a:rPr>
              <a:t>“positive” samples as “negative” and vice versa.</a:t>
            </a:r>
          </a:p>
          <a:p>
            <a:pPr marL="285750" indent="-285750">
              <a:lnSpc>
                <a:spcPct val="150000"/>
              </a:lnSpc>
              <a:buFont typeface="Arial" panose="020B0604020202020204" pitchFamily="34" charset="0"/>
              <a:buChar char="•"/>
            </a:pPr>
            <a:r>
              <a:rPr lang="en-US" sz="1600" u="sng" dirty="0">
                <a:solidFill>
                  <a:schemeClr val="accent3">
                    <a:lumMod val="75000"/>
                  </a:schemeClr>
                </a:solidFill>
                <a:latin typeface="Titillium Web"/>
              </a:rPr>
              <a:t>Threshold Dependence </a:t>
            </a:r>
            <a:r>
              <a:rPr lang="en-US" sz="1600" dirty="0">
                <a:solidFill>
                  <a:schemeClr val="tx2">
                    <a:lumMod val="50000"/>
                  </a:schemeClr>
                </a:solidFill>
                <a:latin typeface="Titillium Web"/>
              </a:rPr>
              <a:t>— The F1 score requires a threshold to assign observations to classes. The choice of this threshold can significantly impact the performance of the model.</a:t>
            </a:r>
          </a:p>
          <a:p>
            <a:pPr marL="285750" indent="-285750">
              <a:lnSpc>
                <a:spcPct val="150000"/>
              </a:lnSpc>
              <a:buFont typeface="Arial" panose="020B0604020202020204" pitchFamily="34" charset="0"/>
              <a:buChar char="•"/>
            </a:pPr>
            <a:r>
              <a:rPr lang="en-US" sz="1600" u="sng" dirty="0">
                <a:solidFill>
                  <a:schemeClr val="accent3">
                    <a:lumMod val="50000"/>
                  </a:schemeClr>
                </a:solidFill>
                <a:latin typeface="Titillium Web"/>
              </a:rPr>
              <a:t>Doesn't Average Meaningfully Across Classes </a:t>
            </a:r>
            <a:r>
              <a:rPr lang="en-US" sz="1600" dirty="0">
                <a:solidFill>
                  <a:schemeClr val="tx2">
                    <a:lumMod val="50000"/>
                  </a:schemeClr>
                </a:solidFill>
                <a:latin typeface="Titillium Web"/>
              </a:rPr>
              <a:t>— F1 score doesn't average meaningfully across multiple classes. This can lead to issues when there are more than one class of interest.</a:t>
            </a:r>
          </a:p>
          <a:p>
            <a:pPr marL="285750" indent="-285750">
              <a:lnSpc>
                <a:spcPct val="150000"/>
              </a:lnSpc>
              <a:buFont typeface="Arial" panose="020B0604020202020204" pitchFamily="34" charset="0"/>
              <a:buChar char="•"/>
            </a:pPr>
            <a:r>
              <a:rPr lang="en-US" sz="1600" u="sng" dirty="0">
                <a:solidFill>
                  <a:schemeClr val="accent2"/>
                </a:solidFill>
                <a:latin typeface="Titillium Web"/>
              </a:rPr>
              <a:t>Inability to Handle Zero True Positives </a:t>
            </a:r>
            <a:r>
              <a:rPr lang="en-US" sz="1600" dirty="0">
                <a:solidFill>
                  <a:schemeClr val="tx2">
                    <a:lumMod val="50000"/>
                  </a:schemeClr>
                </a:solidFill>
                <a:latin typeface="Titillium Web"/>
              </a:rPr>
              <a:t>— In cases where there are only very few (or none) of the positive predictions, the F1 score cannot be calculated (division by 0). Such cases can be scored as F1-score = 0, marking the classifier as useless</a:t>
            </a:r>
          </a:p>
          <a:p>
            <a:endParaRPr lang="en-US" dirty="0"/>
          </a:p>
        </p:txBody>
      </p:sp>
    </p:spTree>
    <p:extLst>
      <p:ext uri="{BB962C8B-B14F-4D97-AF65-F5344CB8AC3E}">
        <p14:creationId xmlns:p14="http://schemas.microsoft.com/office/powerpoint/2010/main" val="199812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8"/>
        <p:cNvGrpSpPr/>
        <p:nvPr/>
      </p:nvGrpSpPr>
      <p:grpSpPr>
        <a:xfrm>
          <a:off x="0" y="0"/>
          <a:ext cx="0" cy="0"/>
          <a:chOff x="0" y="0"/>
          <a:chExt cx="0" cy="0"/>
        </a:xfrm>
      </p:grpSpPr>
      <p:grpSp>
        <p:nvGrpSpPr>
          <p:cNvPr id="2075" name="Google Shape;2075;p48"/>
          <p:cNvGrpSpPr/>
          <p:nvPr/>
        </p:nvGrpSpPr>
        <p:grpSpPr>
          <a:xfrm>
            <a:off x="314036" y="1875942"/>
            <a:ext cx="3315402" cy="2338830"/>
            <a:chOff x="5185625" y="1331837"/>
            <a:chExt cx="3535674" cy="2494219"/>
          </a:xfrm>
        </p:grpSpPr>
        <p:sp>
          <p:nvSpPr>
            <p:cNvPr id="2076" name="Google Shape;2076;p48"/>
            <p:cNvSpPr/>
            <p:nvPr/>
          </p:nvSpPr>
          <p:spPr>
            <a:xfrm>
              <a:off x="6834196" y="1331837"/>
              <a:ext cx="169152" cy="171462"/>
            </a:xfrm>
            <a:custGeom>
              <a:avLst/>
              <a:gdLst/>
              <a:ahLst/>
              <a:cxnLst/>
              <a:rect l="l" t="t" r="r" b="b"/>
              <a:pathLst>
                <a:path w="1831" h="1856" extrusionOk="0">
                  <a:moveTo>
                    <a:pt x="928" y="402"/>
                  </a:moveTo>
                  <a:cubicBezTo>
                    <a:pt x="1204" y="402"/>
                    <a:pt x="1429" y="652"/>
                    <a:pt x="1429" y="928"/>
                  </a:cubicBezTo>
                  <a:cubicBezTo>
                    <a:pt x="1429" y="1204"/>
                    <a:pt x="1204" y="1429"/>
                    <a:pt x="928" y="1429"/>
                  </a:cubicBezTo>
                  <a:cubicBezTo>
                    <a:pt x="627" y="1429"/>
                    <a:pt x="402" y="1204"/>
                    <a:pt x="402" y="928"/>
                  </a:cubicBezTo>
                  <a:cubicBezTo>
                    <a:pt x="402" y="652"/>
                    <a:pt x="627" y="402"/>
                    <a:pt x="928" y="402"/>
                  </a:cubicBezTo>
                  <a:close/>
                  <a:moveTo>
                    <a:pt x="928" y="1"/>
                  </a:moveTo>
                  <a:cubicBezTo>
                    <a:pt x="402" y="1"/>
                    <a:pt x="1" y="402"/>
                    <a:pt x="1" y="928"/>
                  </a:cubicBezTo>
                  <a:cubicBezTo>
                    <a:pt x="1" y="1429"/>
                    <a:pt x="402" y="1855"/>
                    <a:pt x="928" y="1855"/>
                  </a:cubicBezTo>
                  <a:cubicBezTo>
                    <a:pt x="1429" y="1855"/>
                    <a:pt x="1830" y="1429"/>
                    <a:pt x="1830" y="928"/>
                  </a:cubicBezTo>
                  <a:cubicBezTo>
                    <a:pt x="1830" y="402"/>
                    <a:pt x="1429"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8191023" y="1838925"/>
              <a:ext cx="159822" cy="157512"/>
            </a:xfrm>
            <a:custGeom>
              <a:avLst/>
              <a:gdLst/>
              <a:ahLst/>
              <a:cxnLst/>
              <a:rect l="l" t="t" r="r" b="b"/>
              <a:pathLst>
                <a:path w="1730" h="1705" extrusionOk="0">
                  <a:moveTo>
                    <a:pt x="301" y="0"/>
                  </a:moveTo>
                  <a:lnTo>
                    <a:pt x="0" y="301"/>
                  </a:lnTo>
                  <a:lnTo>
                    <a:pt x="1429" y="1705"/>
                  </a:lnTo>
                  <a:lnTo>
                    <a:pt x="1730" y="1429"/>
                  </a:lnTo>
                  <a:lnTo>
                    <a:pt x="3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8193332" y="1841235"/>
              <a:ext cx="155203" cy="155203"/>
            </a:xfrm>
            <a:custGeom>
              <a:avLst/>
              <a:gdLst/>
              <a:ahLst/>
              <a:cxnLst/>
              <a:rect l="l" t="t" r="r" b="b"/>
              <a:pathLst>
                <a:path w="1680" h="1680" extrusionOk="0">
                  <a:moveTo>
                    <a:pt x="1379" y="0"/>
                  </a:moveTo>
                  <a:lnTo>
                    <a:pt x="0" y="1404"/>
                  </a:lnTo>
                  <a:lnTo>
                    <a:pt x="276" y="1680"/>
                  </a:lnTo>
                  <a:lnTo>
                    <a:pt x="1680" y="276"/>
                  </a:lnTo>
                  <a:lnTo>
                    <a:pt x="1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5620933" y="1537943"/>
              <a:ext cx="101990" cy="2257551"/>
            </a:xfrm>
            <a:custGeom>
              <a:avLst/>
              <a:gdLst/>
              <a:ahLst/>
              <a:cxnLst/>
              <a:rect l="l" t="t" r="r" b="b"/>
              <a:pathLst>
                <a:path w="1104" h="24437" extrusionOk="0">
                  <a:moveTo>
                    <a:pt x="552" y="0"/>
                  </a:moveTo>
                  <a:cubicBezTo>
                    <a:pt x="251" y="0"/>
                    <a:pt x="1" y="251"/>
                    <a:pt x="1" y="552"/>
                  </a:cubicBezTo>
                  <a:lnTo>
                    <a:pt x="1"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5771424" y="1841235"/>
              <a:ext cx="104300" cy="1954259"/>
            </a:xfrm>
            <a:custGeom>
              <a:avLst/>
              <a:gdLst/>
              <a:ahLst/>
              <a:cxnLst/>
              <a:rect l="l" t="t" r="r" b="b"/>
              <a:pathLst>
                <a:path w="1129" h="21154" extrusionOk="0">
                  <a:moveTo>
                    <a:pt x="552" y="0"/>
                  </a:moveTo>
                  <a:cubicBezTo>
                    <a:pt x="251" y="0"/>
                    <a:pt x="1" y="251"/>
                    <a:pt x="1" y="577"/>
                  </a:cubicBezTo>
                  <a:lnTo>
                    <a:pt x="1" y="21153"/>
                  </a:lnTo>
                  <a:lnTo>
                    <a:pt x="1129" y="21153"/>
                  </a:lnTo>
                  <a:lnTo>
                    <a:pt x="1129" y="577"/>
                  </a:lnTo>
                  <a:cubicBezTo>
                    <a:pt x="1129" y="251"/>
                    <a:pt x="878"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5924226" y="1956990"/>
              <a:ext cx="101990" cy="1838504"/>
            </a:xfrm>
            <a:custGeom>
              <a:avLst/>
              <a:gdLst/>
              <a:ahLst/>
              <a:cxnLst/>
              <a:rect l="l" t="t" r="r" b="b"/>
              <a:pathLst>
                <a:path w="1104" h="19901" extrusionOk="0">
                  <a:moveTo>
                    <a:pt x="552" y="1"/>
                  </a:moveTo>
                  <a:cubicBezTo>
                    <a:pt x="252" y="1"/>
                    <a:pt x="1" y="251"/>
                    <a:pt x="1" y="552"/>
                  </a:cubicBezTo>
                  <a:lnTo>
                    <a:pt x="1" y="19900"/>
                  </a:lnTo>
                  <a:lnTo>
                    <a:pt x="1104" y="19900"/>
                  </a:lnTo>
                  <a:lnTo>
                    <a:pt x="1104" y="552"/>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6077119" y="2373728"/>
              <a:ext cx="101898" cy="1421767"/>
            </a:xfrm>
            <a:custGeom>
              <a:avLst/>
              <a:gdLst/>
              <a:ahLst/>
              <a:cxnLst/>
              <a:rect l="l" t="t" r="r" b="b"/>
              <a:pathLst>
                <a:path w="1103" h="15390" extrusionOk="0">
                  <a:moveTo>
                    <a:pt x="551" y="1"/>
                  </a:moveTo>
                  <a:cubicBezTo>
                    <a:pt x="251" y="1"/>
                    <a:pt x="0" y="251"/>
                    <a:pt x="0" y="552"/>
                  </a:cubicBezTo>
                  <a:lnTo>
                    <a:pt x="0" y="15389"/>
                  </a:lnTo>
                  <a:lnTo>
                    <a:pt x="1103" y="15389"/>
                  </a:lnTo>
                  <a:lnTo>
                    <a:pt x="1103" y="552"/>
                  </a:lnTo>
                  <a:cubicBezTo>
                    <a:pt x="1103" y="251"/>
                    <a:pt x="85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6227611" y="2146836"/>
              <a:ext cx="104207" cy="1648658"/>
            </a:xfrm>
            <a:custGeom>
              <a:avLst/>
              <a:gdLst/>
              <a:ahLst/>
              <a:cxnLst/>
              <a:rect l="l" t="t" r="r" b="b"/>
              <a:pathLst>
                <a:path w="1128" h="17846" extrusionOk="0">
                  <a:moveTo>
                    <a:pt x="552" y="1"/>
                  </a:moveTo>
                  <a:cubicBezTo>
                    <a:pt x="251" y="1"/>
                    <a:pt x="0" y="251"/>
                    <a:pt x="0" y="552"/>
                  </a:cubicBezTo>
                  <a:lnTo>
                    <a:pt x="0" y="17845"/>
                  </a:lnTo>
                  <a:lnTo>
                    <a:pt x="1128" y="17845"/>
                  </a:lnTo>
                  <a:lnTo>
                    <a:pt x="1128" y="552"/>
                  </a:lnTo>
                  <a:cubicBezTo>
                    <a:pt x="1128" y="251"/>
                    <a:pt x="87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6380412" y="1841235"/>
              <a:ext cx="101990" cy="1954259"/>
            </a:xfrm>
            <a:custGeom>
              <a:avLst/>
              <a:gdLst/>
              <a:ahLst/>
              <a:cxnLst/>
              <a:rect l="l" t="t" r="r" b="b"/>
              <a:pathLst>
                <a:path w="1104" h="21154" extrusionOk="0">
                  <a:moveTo>
                    <a:pt x="552" y="0"/>
                  </a:moveTo>
                  <a:cubicBezTo>
                    <a:pt x="251" y="0"/>
                    <a:pt x="0" y="251"/>
                    <a:pt x="0" y="577"/>
                  </a:cubicBezTo>
                  <a:lnTo>
                    <a:pt x="0" y="21153"/>
                  </a:lnTo>
                  <a:lnTo>
                    <a:pt x="1103" y="21153"/>
                  </a:lnTo>
                  <a:lnTo>
                    <a:pt x="1103" y="577"/>
                  </a:lnTo>
                  <a:cubicBezTo>
                    <a:pt x="1103" y="251"/>
                    <a:pt x="852"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6533213" y="1537943"/>
              <a:ext cx="101990" cy="2257551"/>
            </a:xfrm>
            <a:custGeom>
              <a:avLst/>
              <a:gdLst/>
              <a:ahLst/>
              <a:cxnLst/>
              <a:rect l="l" t="t" r="r" b="b"/>
              <a:pathLst>
                <a:path w="1104" h="24437" extrusionOk="0">
                  <a:moveTo>
                    <a:pt x="552" y="0"/>
                  </a:moveTo>
                  <a:cubicBezTo>
                    <a:pt x="251" y="0"/>
                    <a:pt x="0" y="251"/>
                    <a:pt x="0" y="552"/>
                  </a:cubicBezTo>
                  <a:lnTo>
                    <a:pt x="0" y="24436"/>
                  </a:lnTo>
                  <a:lnTo>
                    <a:pt x="1103" y="2443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6683705" y="2563666"/>
              <a:ext cx="104300" cy="1231828"/>
            </a:xfrm>
            <a:custGeom>
              <a:avLst/>
              <a:gdLst/>
              <a:ahLst/>
              <a:cxnLst/>
              <a:rect l="l" t="t" r="r" b="b"/>
              <a:pathLst>
                <a:path w="1129" h="13334" extrusionOk="0">
                  <a:moveTo>
                    <a:pt x="577" y="0"/>
                  </a:moveTo>
                  <a:cubicBezTo>
                    <a:pt x="251" y="0"/>
                    <a:pt x="1" y="251"/>
                    <a:pt x="1" y="576"/>
                  </a:cubicBezTo>
                  <a:lnTo>
                    <a:pt x="1" y="13333"/>
                  </a:lnTo>
                  <a:lnTo>
                    <a:pt x="1128" y="13333"/>
                  </a:lnTo>
                  <a:lnTo>
                    <a:pt x="1128" y="576"/>
                  </a:lnTo>
                  <a:cubicBezTo>
                    <a:pt x="1128"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6836506" y="2413083"/>
              <a:ext cx="101990" cy="1382412"/>
            </a:xfrm>
            <a:custGeom>
              <a:avLst/>
              <a:gdLst/>
              <a:ahLst/>
              <a:cxnLst/>
              <a:rect l="l" t="t" r="r" b="b"/>
              <a:pathLst>
                <a:path w="1104" h="14964" extrusionOk="0">
                  <a:moveTo>
                    <a:pt x="552" y="1"/>
                  </a:moveTo>
                  <a:cubicBezTo>
                    <a:pt x="251" y="1"/>
                    <a:pt x="1" y="252"/>
                    <a:pt x="1" y="552"/>
                  </a:cubicBezTo>
                  <a:lnTo>
                    <a:pt x="1" y="14963"/>
                  </a:lnTo>
                  <a:lnTo>
                    <a:pt x="1103" y="14963"/>
                  </a:lnTo>
                  <a:lnTo>
                    <a:pt x="1103" y="552"/>
                  </a:lnTo>
                  <a:cubicBezTo>
                    <a:pt x="1103" y="252"/>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6989307" y="2107481"/>
              <a:ext cx="101990" cy="1688013"/>
            </a:xfrm>
            <a:custGeom>
              <a:avLst/>
              <a:gdLst/>
              <a:ahLst/>
              <a:cxnLst/>
              <a:rect l="l" t="t" r="r" b="b"/>
              <a:pathLst>
                <a:path w="1104" h="18272" extrusionOk="0">
                  <a:moveTo>
                    <a:pt x="552" y="1"/>
                  </a:moveTo>
                  <a:cubicBezTo>
                    <a:pt x="251" y="1"/>
                    <a:pt x="1" y="251"/>
                    <a:pt x="1" y="577"/>
                  </a:cubicBezTo>
                  <a:lnTo>
                    <a:pt x="1" y="18271"/>
                  </a:lnTo>
                  <a:lnTo>
                    <a:pt x="1104" y="18271"/>
                  </a:lnTo>
                  <a:lnTo>
                    <a:pt x="1104" y="577"/>
                  </a:lnTo>
                  <a:cubicBezTo>
                    <a:pt x="1104"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7139799" y="1537943"/>
              <a:ext cx="104300" cy="2257551"/>
            </a:xfrm>
            <a:custGeom>
              <a:avLst/>
              <a:gdLst/>
              <a:ahLst/>
              <a:cxnLst/>
              <a:rect l="l" t="t" r="r" b="b"/>
              <a:pathLst>
                <a:path w="1129" h="24437" extrusionOk="0">
                  <a:moveTo>
                    <a:pt x="577" y="0"/>
                  </a:moveTo>
                  <a:cubicBezTo>
                    <a:pt x="252" y="0"/>
                    <a:pt x="1" y="251"/>
                    <a:pt x="1" y="552"/>
                  </a:cubicBezTo>
                  <a:lnTo>
                    <a:pt x="1" y="24436"/>
                  </a:lnTo>
                  <a:lnTo>
                    <a:pt x="1129" y="24436"/>
                  </a:lnTo>
                  <a:lnTo>
                    <a:pt x="1129" y="552"/>
                  </a:lnTo>
                  <a:cubicBezTo>
                    <a:pt x="1129" y="251"/>
                    <a:pt x="878" y="0"/>
                    <a:pt x="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7292692" y="1841235"/>
              <a:ext cx="101898" cy="1954259"/>
            </a:xfrm>
            <a:custGeom>
              <a:avLst/>
              <a:gdLst/>
              <a:ahLst/>
              <a:cxnLst/>
              <a:rect l="l" t="t" r="r" b="b"/>
              <a:pathLst>
                <a:path w="1103" h="21154" extrusionOk="0">
                  <a:moveTo>
                    <a:pt x="551" y="0"/>
                  </a:moveTo>
                  <a:cubicBezTo>
                    <a:pt x="251" y="0"/>
                    <a:pt x="0" y="251"/>
                    <a:pt x="0" y="577"/>
                  </a:cubicBezTo>
                  <a:lnTo>
                    <a:pt x="0" y="21153"/>
                  </a:lnTo>
                  <a:lnTo>
                    <a:pt x="1103" y="21153"/>
                  </a:lnTo>
                  <a:lnTo>
                    <a:pt x="1103" y="577"/>
                  </a:lnTo>
                  <a:cubicBezTo>
                    <a:pt x="1103" y="251"/>
                    <a:pt x="852" y="0"/>
                    <a:pt x="5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7445493" y="2107481"/>
              <a:ext cx="101898" cy="1688013"/>
            </a:xfrm>
            <a:custGeom>
              <a:avLst/>
              <a:gdLst/>
              <a:ahLst/>
              <a:cxnLst/>
              <a:rect l="l" t="t" r="r" b="b"/>
              <a:pathLst>
                <a:path w="1103" h="18272" extrusionOk="0">
                  <a:moveTo>
                    <a:pt x="552" y="1"/>
                  </a:moveTo>
                  <a:cubicBezTo>
                    <a:pt x="251" y="1"/>
                    <a:pt x="0" y="251"/>
                    <a:pt x="0" y="577"/>
                  </a:cubicBezTo>
                  <a:lnTo>
                    <a:pt x="0" y="18271"/>
                  </a:lnTo>
                  <a:lnTo>
                    <a:pt x="1103" y="18271"/>
                  </a:lnTo>
                  <a:lnTo>
                    <a:pt x="1103" y="577"/>
                  </a:lnTo>
                  <a:cubicBezTo>
                    <a:pt x="1103" y="251"/>
                    <a:pt x="852"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7595985" y="2336683"/>
              <a:ext cx="104300" cy="1458812"/>
            </a:xfrm>
            <a:custGeom>
              <a:avLst/>
              <a:gdLst/>
              <a:ahLst/>
              <a:cxnLst/>
              <a:rect l="l" t="t" r="r" b="b"/>
              <a:pathLst>
                <a:path w="1129" h="15791" extrusionOk="0">
                  <a:moveTo>
                    <a:pt x="577" y="1"/>
                  </a:moveTo>
                  <a:cubicBezTo>
                    <a:pt x="251" y="1"/>
                    <a:pt x="0" y="251"/>
                    <a:pt x="0" y="552"/>
                  </a:cubicBezTo>
                  <a:lnTo>
                    <a:pt x="0" y="15790"/>
                  </a:lnTo>
                  <a:lnTo>
                    <a:pt x="1128" y="15790"/>
                  </a:lnTo>
                  <a:lnTo>
                    <a:pt x="1128" y="552"/>
                  </a:lnTo>
                  <a:cubicBezTo>
                    <a:pt x="1128" y="251"/>
                    <a:pt x="877" y="1"/>
                    <a:pt x="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7748786" y="2146836"/>
              <a:ext cx="101990" cy="1648658"/>
            </a:xfrm>
            <a:custGeom>
              <a:avLst/>
              <a:gdLst/>
              <a:ahLst/>
              <a:cxnLst/>
              <a:rect l="l" t="t" r="r" b="b"/>
              <a:pathLst>
                <a:path w="1104" h="17846" extrusionOk="0">
                  <a:moveTo>
                    <a:pt x="552" y="1"/>
                  </a:moveTo>
                  <a:cubicBezTo>
                    <a:pt x="251" y="1"/>
                    <a:pt x="0" y="251"/>
                    <a:pt x="0" y="552"/>
                  </a:cubicBezTo>
                  <a:lnTo>
                    <a:pt x="0" y="17845"/>
                  </a:lnTo>
                  <a:lnTo>
                    <a:pt x="1103" y="17845"/>
                  </a:lnTo>
                  <a:lnTo>
                    <a:pt x="1103" y="552"/>
                  </a:lnTo>
                  <a:cubicBezTo>
                    <a:pt x="1103" y="251"/>
                    <a:pt x="853"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7901587" y="1917635"/>
              <a:ext cx="101990" cy="1877859"/>
            </a:xfrm>
            <a:custGeom>
              <a:avLst/>
              <a:gdLst/>
              <a:ahLst/>
              <a:cxnLst/>
              <a:rect l="l" t="t" r="r" b="b"/>
              <a:pathLst>
                <a:path w="1104" h="20327" extrusionOk="0">
                  <a:moveTo>
                    <a:pt x="552" y="0"/>
                  </a:moveTo>
                  <a:cubicBezTo>
                    <a:pt x="251" y="0"/>
                    <a:pt x="1" y="251"/>
                    <a:pt x="1" y="552"/>
                  </a:cubicBezTo>
                  <a:lnTo>
                    <a:pt x="1" y="20326"/>
                  </a:lnTo>
                  <a:lnTo>
                    <a:pt x="1103" y="20326"/>
                  </a:lnTo>
                  <a:lnTo>
                    <a:pt x="1103" y="552"/>
                  </a:lnTo>
                  <a:cubicBezTo>
                    <a:pt x="1103" y="251"/>
                    <a:pt x="853"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5363924" y="2751203"/>
              <a:ext cx="157605" cy="157512"/>
            </a:xfrm>
            <a:custGeom>
              <a:avLst/>
              <a:gdLst/>
              <a:ahLst/>
              <a:cxnLst/>
              <a:rect l="l" t="t" r="r" b="b"/>
              <a:pathLst>
                <a:path w="1706" h="1705" extrusionOk="0">
                  <a:moveTo>
                    <a:pt x="276" y="0"/>
                  </a:moveTo>
                  <a:lnTo>
                    <a:pt x="1" y="301"/>
                  </a:lnTo>
                  <a:lnTo>
                    <a:pt x="1429" y="1704"/>
                  </a:lnTo>
                  <a:lnTo>
                    <a:pt x="1705"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5363924" y="2751203"/>
              <a:ext cx="157605" cy="157512"/>
            </a:xfrm>
            <a:custGeom>
              <a:avLst/>
              <a:gdLst/>
              <a:ahLst/>
              <a:cxnLst/>
              <a:rect l="l" t="t" r="r" b="b"/>
              <a:pathLst>
                <a:path w="1706" h="1705" extrusionOk="0">
                  <a:moveTo>
                    <a:pt x="1404" y="0"/>
                  </a:moveTo>
                  <a:lnTo>
                    <a:pt x="1" y="1404"/>
                  </a:lnTo>
                  <a:lnTo>
                    <a:pt x="302" y="1704"/>
                  </a:lnTo>
                  <a:lnTo>
                    <a:pt x="1705"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5560792" y="3299846"/>
              <a:ext cx="3128071" cy="526211"/>
            </a:xfrm>
            <a:custGeom>
              <a:avLst/>
              <a:gdLst/>
              <a:ahLst/>
              <a:cxnLst/>
              <a:rect l="l" t="t" r="r" b="b"/>
              <a:pathLst>
                <a:path w="33860" h="5696" extrusionOk="0">
                  <a:moveTo>
                    <a:pt x="16024" y="1"/>
                  </a:moveTo>
                  <a:cubicBezTo>
                    <a:pt x="14503" y="1"/>
                    <a:pt x="13074" y="526"/>
                    <a:pt x="12080" y="1109"/>
                  </a:cubicBezTo>
                  <a:cubicBezTo>
                    <a:pt x="10805" y="1851"/>
                    <a:pt x="9601" y="3129"/>
                    <a:pt x="7844" y="3129"/>
                  </a:cubicBezTo>
                  <a:cubicBezTo>
                    <a:pt x="7288" y="3129"/>
                    <a:pt x="6677" y="3001"/>
                    <a:pt x="5990" y="2688"/>
                  </a:cubicBezTo>
                  <a:cubicBezTo>
                    <a:pt x="5615" y="2516"/>
                    <a:pt x="5235" y="2442"/>
                    <a:pt x="4858" y="2442"/>
                  </a:cubicBezTo>
                  <a:cubicBezTo>
                    <a:pt x="2364" y="2442"/>
                    <a:pt x="0" y="5695"/>
                    <a:pt x="0" y="5695"/>
                  </a:cubicBezTo>
                  <a:lnTo>
                    <a:pt x="33860" y="5695"/>
                  </a:lnTo>
                  <a:cubicBezTo>
                    <a:pt x="32762" y="2945"/>
                    <a:pt x="30793" y="2179"/>
                    <a:pt x="28930" y="2179"/>
                  </a:cubicBezTo>
                  <a:cubicBezTo>
                    <a:pt x="27348" y="2179"/>
                    <a:pt x="25842" y="2732"/>
                    <a:pt x="25013" y="3089"/>
                  </a:cubicBezTo>
                  <a:cubicBezTo>
                    <a:pt x="24550" y="3285"/>
                    <a:pt x="24138" y="3379"/>
                    <a:pt x="23737" y="3379"/>
                  </a:cubicBezTo>
                  <a:cubicBezTo>
                    <a:pt x="22552" y="3379"/>
                    <a:pt x="21472" y="2557"/>
                    <a:pt x="19524" y="1134"/>
                  </a:cubicBezTo>
                  <a:cubicBezTo>
                    <a:pt x="18405" y="308"/>
                    <a:pt x="17188" y="1"/>
                    <a:pt x="160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5185625" y="2822984"/>
              <a:ext cx="3230062" cy="956251"/>
            </a:xfrm>
            <a:custGeom>
              <a:avLst/>
              <a:gdLst/>
              <a:ahLst/>
              <a:cxnLst/>
              <a:rect l="l" t="t" r="r" b="b"/>
              <a:pathLst>
                <a:path w="34964" h="10351" extrusionOk="0">
                  <a:moveTo>
                    <a:pt x="12232" y="0"/>
                  </a:moveTo>
                  <a:cubicBezTo>
                    <a:pt x="11530" y="25"/>
                    <a:pt x="10803" y="551"/>
                    <a:pt x="10076" y="1554"/>
                  </a:cubicBezTo>
                  <a:cubicBezTo>
                    <a:pt x="9024" y="2957"/>
                    <a:pt x="7520" y="3684"/>
                    <a:pt x="5665" y="3684"/>
                  </a:cubicBezTo>
                  <a:cubicBezTo>
                    <a:pt x="4061" y="3684"/>
                    <a:pt x="2783" y="4186"/>
                    <a:pt x="1856" y="5163"/>
                  </a:cubicBezTo>
                  <a:cubicBezTo>
                    <a:pt x="1" y="7118"/>
                    <a:pt x="101" y="10226"/>
                    <a:pt x="126" y="10351"/>
                  </a:cubicBezTo>
                  <a:lnTo>
                    <a:pt x="527" y="10326"/>
                  </a:lnTo>
                  <a:cubicBezTo>
                    <a:pt x="527" y="10301"/>
                    <a:pt x="427" y="7268"/>
                    <a:pt x="2156" y="5464"/>
                  </a:cubicBezTo>
                  <a:cubicBezTo>
                    <a:pt x="3008" y="4561"/>
                    <a:pt x="4186" y="4110"/>
                    <a:pt x="5665" y="4110"/>
                  </a:cubicBezTo>
                  <a:cubicBezTo>
                    <a:pt x="7670" y="4110"/>
                    <a:pt x="9249" y="3333"/>
                    <a:pt x="10402" y="1780"/>
                  </a:cubicBezTo>
                  <a:cubicBezTo>
                    <a:pt x="11054" y="902"/>
                    <a:pt x="11680" y="426"/>
                    <a:pt x="12257" y="426"/>
                  </a:cubicBezTo>
                  <a:cubicBezTo>
                    <a:pt x="12683" y="426"/>
                    <a:pt x="13084" y="627"/>
                    <a:pt x="13485" y="1103"/>
                  </a:cubicBezTo>
                  <a:cubicBezTo>
                    <a:pt x="13861" y="1554"/>
                    <a:pt x="14111" y="2055"/>
                    <a:pt x="14337" y="2506"/>
                  </a:cubicBezTo>
                  <a:cubicBezTo>
                    <a:pt x="14713" y="3233"/>
                    <a:pt x="15064" y="3935"/>
                    <a:pt x="15916" y="4085"/>
                  </a:cubicBezTo>
                  <a:cubicBezTo>
                    <a:pt x="15974" y="4097"/>
                    <a:pt x="16031" y="4103"/>
                    <a:pt x="16088" y="4103"/>
                  </a:cubicBezTo>
                  <a:cubicBezTo>
                    <a:pt x="16739" y="4103"/>
                    <a:pt x="17294" y="3338"/>
                    <a:pt x="17871" y="2531"/>
                  </a:cubicBezTo>
                  <a:cubicBezTo>
                    <a:pt x="18439" y="1741"/>
                    <a:pt x="19007" y="902"/>
                    <a:pt x="19623" y="902"/>
                  </a:cubicBezTo>
                  <a:cubicBezTo>
                    <a:pt x="19632" y="902"/>
                    <a:pt x="19641" y="902"/>
                    <a:pt x="19650" y="902"/>
                  </a:cubicBezTo>
                  <a:cubicBezTo>
                    <a:pt x="20277" y="927"/>
                    <a:pt x="20803" y="1629"/>
                    <a:pt x="21354" y="2381"/>
                  </a:cubicBezTo>
                  <a:cubicBezTo>
                    <a:pt x="21981" y="3208"/>
                    <a:pt x="22633" y="4085"/>
                    <a:pt x="23535" y="4110"/>
                  </a:cubicBezTo>
                  <a:cubicBezTo>
                    <a:pt x="24136" y="4110"/>
                    <a:pt x="24613" y="3885"/>
                    <a:pt x="25064" y="3659"/>
                  </a:cubicBezTo>
                  <a:cubicBezTo>
                    <a:pt x="25458" y="3475"/>
                    <a:pt x="25828" y="3302"/>
                    <a:pt x="26242" y="3302"/>
                  </a:cubicBezTo>
                  <a:cubicBezTo>
                    <a:pt x="26670" y="3302"/>
                    <a:pt x="27146" y="3487"/>
                    <a:pt x="27745" y="4035"/>
                  </a:cubicBezTo>
                  <a:cubicBezTo>
                    <a:pt x="28472" y="4712"/>
                    <a:pt x="28773" y="5288"/>
                    <a:pt x="29049" y="5790"/>
                  </a:cubicBezTo>
                  <a:cubicBezTo>
                    <a:pt x="29500" y="6642"/>
                    <a:pt x="29851" y="7293"/>
                    <a:pt x="31806" y="7569"/>
                  </a:cubicBezTo>
                  <a:cubicBezTo>
                    <a:pt x="34512" y="7945"/>
                    <a:pt x="34312" y="10150"/>
                    <a:pt x="34287" y="10251"/>
                  </a:cubicBezTo>
                  <a:lnTo>
                    <a:pt x="34713" y="10276"/>
                  </a:lnTo>
                  <a:cubicBezTo>
                    <a:pt x="34713" y="10251"/>
                    <a:pt x="34964" y="7594"/>
                    <a:pt x="31856" y="7168"/>
                  </a:cubicBezTo>
                  <a:cubicBezTo>
                    <a:pt x="30126" y="6917"/>
                    <a:pt x="29851" y="6416"/>
                    <a:pt x="29400" y="5589"/>
                  </a:cubicBezTo>
                  <a:cubicBezTo>
                    <a:pt x="29149" y="5088"/>
                    <a:pt x="28798" y="4461"/>
                    <a:pt x="28021" y="3734"/>
                  </a:cubicBezTo>
                  <a:cubicBezTo>
                    <a:pt x="27327" y="3091"/>
                    <a:pt x="26760" y="2879"/>
                    <a:pt x="26255" y="2879"/>
                  </a:cubicBezTo>
                  <a:cubicBezTo>
                    <a:pt x="25759" y="2879"/>
                    <a:pt x="25324" y="3084"/>
                    <a:pt x="24888" y="3283"/>
                  </a:cubicBezTo>
                  <a:cubicBezTo>
                    <a:pt x="24486" y="3496"/>
                    <a:pt x="24107" y="3686"/>
                    <a:pt x="23645" y="3686"/>
                  </a:cubicBezTo>
                  <a:cubicBezTo>
                    <a:pt x="23617" y="3686"/>
                    <a:pt x="23589" y="3686"/>
                    <a:pt x="23560" y="3684"/>
                  </a:cubicBezTo>
                  <a:cubicBezTo>
                    <a:pt x="22858" y="3684"/>
                    <a:pt x="22257" y="2882"/>
                    <a:pt x="21680" y="2130"/>
                  </a:cubicBezTo>
                  <a:cubicBezTo>
                    <a:pt x="21104" y="1353"/>
                    <a:pt x="20477" y="526"/>
                    <a:pt x="19675" y="501"/>
                  </a:cubicBezTo>
                  <a:cubicBezTo>
                    <a:pt x="19653" y="500"/>
                    <a:pt x="19631" y="499"/>
                    <a:pt x="19609" y="499"/>
                  </a:cubicBezTo>
                  <a:cubicBezTo>
                    <a:pt x="18789" y="499"/>
                    <a:pt x="18155" y="1402"/>
                    <a:pt x="17520" y="2281"/>
                  </a:cubicBezTo>
                  <a:cubicBezTo>
                    <a:pt x="17049" y="2987"/>
                    <a:pt x="16534" y="3693"/>
                    <a:pt x="16078" y="3693"/>
                  </a:cubicBezTo>
                  <a:cubicBezTo>
                    <a:pt x="16049" y="3693"/>
                    <a:pt x="16020" y="3690"/>
                    <a:pt x="15991" y="3684"/>
                  </a:cubicBezTo>
                  <a:cubicBezTo>
                    <a:pt x="15339" y="3559"/>
                    <a:pt x="15089" y="3033"/>
                    <a:pt x="14713" y="2306"/>
                  </a:cubicBezTo>
                  <a:cubicBezTo>
                    <a:pt x="14487" y="1855"/>
                    <a:pt x="14212" y="1328"/>
                    <a:pt x="13811" y="852"/>
                  </a:cubicBezTo>
                  <a:cubicBezTo>
                    <a:pt x="13309" y="276"/>
                    <a:pt x="12783" y="0"/>
                    <a:pt x="122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8593904" y="2193120"/>
              <a:ext cx="127395" cy="766498"/>
            </a:xfrm>
            <a:custGeom>
              <a:avLst/>
              <a:gdLst/>
              <a:ahLst/>
              <a:cxnLst/>
              <a:rect l="l" t="t" r="r" b="b"/>
              <a:pathLst>
                <a:path w="1379" h="8297" extrusionOk="0">
                  <a:moveTo>
                    <a:pt x="1203" y="1"/>
                  </a:moveTo>
                  <a:lnTo>
                    <a:pt x="426" y="678"/>
                  </a:lnTo>
                  <a:cubicBezTo>
                    <a:pt x="101" y="953"/>
                    <a:pt x="76" y="1455"/>
                    <a:pt x="351" y="1805"/>
                  </a:cubicBezTo>
                  <a:lnTo>
                    <a:pt x="903" y="2407"/>
                  </a:lnTo>
                  <a:cubicBezTo>
                    <a:pt x="1003" y="2532"/>
                    <a:pt x="1053" y="2683"/>
                    <a:pt x="1028" y="2833"/>
                  </a:cubicBezTo>
                  <a:cubicBezTo>
                    <a:pt x="1028" y="2958"/>
                    <a:pt x="953" y="3109"/>
                    <a:pt x="852" y="3209"/>
                  </a:cubicBezTo>
                  <a:lnTo>
                    <a:pt x="326" y="3660"/>
                  </a:lnTo>
                  <a:cubicBezTo>
                    <a:pt x="176" y="3785"/>
                    <a:pt x="76" y="3986"/>
                    <a:pt x="50" y="4212"/>
                  </a:cubicBezTo>
                  <a:cubicBezTo>
                    <a:pt x="50" y="4412"/>
                    <a:pt x="101" y="4638"/>
                    <a:pt x="251" y="4788"/>
                  </a:cubicBezTo>
                  <a:lnTo>
                    <a:pt x="752" y="5339"/>
                  </a:lnTo>
                  <a:cubicBezTo>
                    <a:pt x="852" y="5440"/>
                    <a:pt x="903" y="5590"/>
                    <a:pt x="878" y="5765"/>
                  </a:cubicBezTo>
                  <a:cubicBezTo>
                    <a:pt x="878" y="5916"/>
                    <a:pt x="802" y="6041"/>
                    <a:pt x="677" y="6141"/>
                  </a:cubicBezTo>
                  <a:lnTo>
                    <a:pt x="326" y="6417"/>
                  </a:lnTo>
                  <a:cubicBezTo>
                    <a:pt x="126" y="6567"/>
                    <a:pt x="25" y="6768"/>
                    <a:pt x="0" y="7019"/>
                  </a:cubicBezTo>
                  <a:cubicBezTo>
                    <a:pt x="0" y="7244"/>
                    <a:pt x="101" y="7470"/>
                    <a:pt x="251" y="7620"/>
                  </a:cubicBezTo>
                  <a:lnTo>
                    <a:pt x="953" y="8297"/>
                  </a:lnTo>
                  <a:lnTo>
                    <a:pt x="1128" y="8121"/>
                  </a:lnTo>
                  <a:lnTo>
                    <a:pt x="426" y="7445"/>
                  </a:lnTo>
                  <a:cubicBezTo>
                    <a:pt x="301" y="7344"/>
                    <a:pt x="251" y="7194"/>
                    <a:pt x="251" y="7019"/>
                  </a:cubicBezTo>
                  <a:cubicBezTo>
                    <a:pt x="251" y="6868"/>
                    <a:pt x="326" y="6718"/>
                    <a:pt x="477" y="6618"/>
                  </a:cubicBezTo>
                  <a:lnTo>
                    <a:pt x="827" y="6342"/>
                  </a:lnTo>
                  <a:cubicBezTo>
                    <a:pt x="1003" y="6191"/>
                    <a:pt x="1103" y="5991"/>
                    <a:pt x="1128" y="5765"/>
                  </a:cubicBezTo>
                  <a:cubicBezTo>
                    <a:pt x="1153" y="5540"/>
                    <a:pt x="1078" y="5339"/>
                    <a:pt x="928" y="5164"/>
                  </a:cubicBezTo>
                  <a:lnTo>
                    <a:pt x="426" y="4638"/>
                  </a:lnTo>
                  <a:cubicBezTo>
                    <a:pt x="326" y="4512"/>
                    <a:pt x="276" y="4362"/>
                    <a:pt x="301" y="4212"/>
                  </a:cubicBezTo>
                  <a:cubicBezTo>
                    <a:pt x="301" y="4061"/>
                    <a:pt x="376" y="3936"/>
                    <a:pt x="477" y="3836"/>
                  </a:cubicBezTo>
                  <a:lnTo>
                    <a:pt x="1003" y="3384"/>
                  </a:lnTo>
                  <a:cubicBezTo>
                    <a:pt x="1153" y="3259"/>
                    <a:pt x="1253" y="3059"/>
                    <a:pt x="1279" y="2833"/>
                  </a:cubicBezTo>
                  <a:cubicBezTo>
                    <a:pt x="1304" y="2633"/>
                    <a:pt x="1228" y="2432"/>
                    <a:pt x="1078" y="2257"/>
                  </a:cubicBezTo>
                  <a:lnTo>
                    <a:pt x="552" y="1630"/>
                  </a:lnTo>
                  <a:cubicBezTo>
                    <a:pt x="351" y="1404"/>
                    <a:pt x="376" y="1054"/>
                    <a:pt x="602" y="853"/>
                  </a:cubicBezTo>
                  <a:lnTo>
                    <a:pt x="1379" y="176"/>
                  </a:lnTo>
                  <a:lnTo>
                    <a:pt x="12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7950181" y="3230484"/>
              <a:ext cx="41849" cy="558083"/>
            </a:xfrm>
            <a:custGeom>
              <a:avLst/>
              <a:gdLst/>
              <a:ahLst/>
              <a:cxnLst/>
              <a:rect l="l" t="t" r="r" b="b"/>
              <a:pathLst>
                <a:path w="453" h="6041" extrusionOk="0">
                  <a:moveTo>
                    <a:pt x="1" y="0"/>
                  </a:moveTo>
                  <a:lnTo>
                    <a:pt x="1" y="6040"/>
                  </a:lnTo>
                  <a:lnTo>
                    <a:pt x="452" y="6040"/>
                  </a:lnTo>
                  <a:lnTo>
                    <a:pt x="4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7762643" y="2681731"/>
              <a:ext cx="565104" cy="548844"/>
            </a:xfrm>
            <a:custGeom>
              <a:avLst/>
              <a:gdLst/>
              <a:ahLst/>
              <a:cxnLst/>
              <a:rect l="l" t="t" r="r" b="b"/>
              <a:pathLst>
                <a:path w="6117" h="5941" extrusionOk="0">
                  <a:moveTo>
                    <a:pt x="1104" y="0"/>
                  </a:moveTo>
                  <a:cubicBezTo>
                    <a:pt x="502" y="0"/>
                    <a:pt x="1" y="451"/>
                    <a:pt x="1" y="1003"/>
                  </a:cubicBezTo>
                  <a:lnTo>
                    <a:pt x="1" y="5940"/>
                  </a:lnTo>
                  <a:lnTo>
                    <a:pt x="6116" y="5940"/>
                  </a:lnTo>
                  <a:lnTo>
                    <a:pt x="6116" y="1003"/>
                  </a:lnTo>
                  <a:cubicBezTo>
                    <a:pt x="6116" y="451"/>
                    <a:pt x="5615" y="0"/>
                    <a:pt x="5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7466279" y="3207296"/>
              <a:ext cx="861467" cy="67254"/>
            </a:xfrm>
            <a:custGeom>
              <a:avLst/>
              <a:gdLst/>
              <a:ahLst/>
              <a:cxnLst/>
              <a:rect l="l" t="t" r="r" b="b"/>
              <a:pathLst>
                <a:path w="9325" h="728" extrusionOk="0">
                  <a:moveTo>
                    <a:pt x="427" y="0"/>
                  </a:moveTo>
                  <a:cubicBezTo>
                    <a:pt x="201" y="0"/>
                    <a:pt x="1" y="151"/>
                    <a:pt x="1" y="351"/>
                  </a:cubicBezTo>
                  <a:cubicBezTo>
                    <a:pt x="1" y="552"/>
                    <a:pt x="201" y="727"/>
                    <a:pt x="427" y="727"/>
                  </a:cubicBezTo>
                  <a:lnTo>
                    <a:pt x="8923" y="727"/>
                  </a:lnTo>
                  <a:cubicBezTo>
                    <a:pt x="9149" y="727"/>
                    <a:pt x="9324" y="552"/>
                    <a:pt x="9324" y="351"/>
                  </a:cubicBezTo>
                  <a:cubicBezTo>
                    <a:pt x="9324" y="151"/>
                    <a:pt x="9149" y="0"/>
                    <a:pt x="8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7714050" y="3769906"/>
              <a:ext cx="497849" cy="41757"/>
            </a:xfrm>
            <a:custGeom>
              <a:avLst/>
              <a:gdLst/>
              <a:ahLst/>
              <a:cxnLst/>
              <a:rect l="l" t="t" r="r" b="b"/>
              <a:pathLst>
                <a:path w="5389" h="452" extrusionOk="0">
                  <a:moveTo>
                    <a:pt x="0" y="1"/>
                  </a:moveTo>
                  <a:lnTo>
                    <a:pt x="0" y="452"/>
                  </a:lnTo>
                  <a:lnTo>
                    <a:pt x="5389" y="452"/>
                  </a:lnTo>
                  <a:lnTo>
                    <a:pt x="5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7709523" y="2337052"/>
              <a:ext cx="613512" cy="601225"/>
            </a:xfrm>
            <a:custGeom>
              <a:avLst/>
              <a:gdLst/>
              <a:ahLst/>
              <a:cxnLst/>
              <a:rect l="l" t="t" r="r" b="b"/>
              <a:pathLst>
                <a:path w="6641" h="6508" extrusionOk="0">
                  <a:moveTo>
                    <a:pt x="3518" y="1"/>
                  </a:moveTo>
                  <a:cubicBezTo>
                    <a:pt x="2751" y="1"/>
                    <a:pt x="1501" y="656"/>
                    <a:pt x="1578" y="2328"/>
                  </a:cubicBezTo>
                  <a:cubicBezTo>
                    <a:pt x="1603" y="3430"/>
                    <a:pt x="1102" y="3481"/>
                    <a:pt x="701" y="4007"/>
                  </a:cubicBezTo>
                  <a:cubicBezTo>
                    <a:pt x="1" y="4966"/>
                    <a:pt x="697" y="6508"/>
                    <a:pt x="2162" y="6508"/>
                  </a:cubicBezTo>
                  <a:cubicBezTo>
                    <a:pt x="2688" y="6508"/>
                    <a:pt x="3314" y="6308"/>
                    <a:pt x="4009" y="5811"/>
                  </a:cubicBezTo>
                  <a:cubicBezTo>
                    <a:pt x="6641" y="3932"/>
                    <a:pt x="5363" y="3882"/>
                    <a:pt x="5438" y="2854"/>
                  </a:cubicBezTo>
                  <a:cubicBezTo>
                    <a:pt x="5438" y="2854"/>
                    <a:pt x="4862" y="2453"/>
                    <a:pt x="4561" y="1826"/>
                  </a:cubicBezTo>
                  <a:cubicBezTo>
                    <a:pt x="4310" y="1275"/>
                    <a:pt x="4335" y="498"/>
                    <a:pt x="4034" y="172"/>
                  </a:cubicBezTo>
                  <a:cubicBezTo>
                    <a:pt x="3941" y="61"/>
                    <a:pt x="3752" y="1"/>
                    <a:pt x="351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7777702" y="2482555"/>
              <a:ext cx="325464" cy="427454"/>
            </a:xfrm>
            <a:custGeom>
              <a:avLst/>
              <a:gdLst/>
              <a:ahLst/>
              <a:cxnLst/>
              <a:rect l="l" t="t" r="r" b="b"/>
              <a:pathLst>
                <a:path w="3523" h="4627" extrusionOk="0">
                  <a:moveTo>
                    <a:pt x="2712" y="1"/>
                  </a:moveTo>
                  <a:cubicBezTo>
                    <a:pt x="2605" y="1"/>
                    <a:pt x="1392" y="24"/>
                    <a:pt x="1392" y="1053"/>
                  </a:cubicBezTo>
                  <a:cubicBezTo>
                    <a:pt x="1392" y="1855"/>
                    <a:pt x="966" y="1480"/>
                    <a:pt x="565" y="2081"/>
                  </a:cubicBezTo>
                  <a:cubicBezTo>
                    <a:pt x="0" y="3004"/>
                    <a:pt x="183" y="4627"/>
                    <a:pt x="960" y="4627"/>
                  </a:cubicBezTo>
                  <a:cubicBezTo>
                    <a:pt x="1322" y="4627"/>
                    <a:pt x="1814" y="4274"/>
                    <a:pt x="2419" y="3334"/>
                  </a:cubicBezTo>
                  <a:cubicBezTo>
                    <a:pt x="3447" y="1755"/>
                    <a:pt x="3522" y="1655"/>
                    <a:pt x="3472" y="1053"/>
                  </a:cubicBezTo>
                  <a:lnTo>
                    <a:pt x="2720" y="1"/>
                  </a:lnTo>
                  <a:cubicBezTo>
                    <a:pt x="2720" y="1"/>
                    <a:pt x="2717" y="1"/>
                    <a:pt x="2712" y="1"/>
                  </a:cubicBezTo>
                  <a:close/>
                </a:path>
              </a:pathLst>
            </a:custGeom>
            <a:solidFill>
              <a:srgbClr val="1D19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7742781" y="2648936"/>
              <a:ext cx="353363" cy="416553"/>
            </a:xfrm>
            <a:custGeom>
              <a:avLst/>
              <a:gdLst/>
              <a:ahLst/>
              <a:cxnLst/>
              <a:rect l="l" t="t" r="r" b="b"/>
              <a:pathLst>
                <a:path w="3825" h="4509" extrusionOk="0">
                  <a:moveTo>
                    <a:pt x="311" y="0"/>
                  </a:moveTo>
                  <a:cubicBezTo>
                    <a:pt x="200" y="0"/>
                    <a:pt x="1" y="284"/>
                    <a:pt x="266" y="2160"/>
                  </a:cubicBezTo>
                  <a:cubicBezTo>
                    <a:pt x="592" y="4215"/>
                    <a:pt x="1243" y="4390"/>
                    <a:pt x="1469" y="4466"/>
                  </a:cubicBezTo>
                  <a:cubicBezTo>
                    <a:pt x="1564" y="4496"/>
                    <a:pt x="1667" y="4509"/>
                    <a:pt x="1774" y="4509"/>
                  </a:cubicBezTo>
                  <a:cubicBezTo>
                    <a:pt x="2651" y="4509"/>
                    <a:pt x="3825" y="3613"/>
                    <a:pt x="3825" y="3613"/>
                  </a:cubicBezTo>
                  <a:lnTo>
                    <a:pt x="2872" y="2410"/>
                  </a:lnTo>
                  <a:cubicBezTo>
                    <a:pt x="2872" y="2410"/>
                    <a:pt x="2171" y="2912"/>
                    <a:pt x="1870" y="3062"/>
                  </a:cubicBezTo>
                  <a:lnTo>
                    <a:pt x="2121" y="2435"/>
                  </a:lnTo>
                  <a:lnTo>
                    <a:pt x="2271" y="1132"/>
                  </a:lnTo>
                  <a:lnTo>
                    <a:pt x="1344" y="1257"/>
                  </a:lnTo>
                  <a:cubicBezTo>
                    <a:pt x="1344" y="1257"/>
                    <a:pt x="1519" y="2711"/>
                    <a:pt x="1218" y="2736"/>
                  </a:cubicBezTo>
                  <a:cubicBezTo>
                    <a:pt x="1211" y="2737"/>
                    <a:pt x="1204" y="2738"/>
                    <a:pt x="1197" y="2738"/>
                  </a:cubicBezTo>
                  <a:cubicBezTo>
                    <a:pt x="808" y="2738"/>
                    <a:pt x="568" y="1401"/>
                    <a:pt x="642" y="1007"/>
                  </a:cubicBezTo>
                  <a:cubicBezTo>
                    <a:pt x="767" y="405"/>
                    <a:pt x="441" y="105"/>
                    <a:pt x="366" y="29"/>
                  </a:cubicBezTo>
                  <a:cubicBezTo>
                    <a:pt x="357" y="15"/>
                    <a:pt x="336" y="0"/>
                    <a:pt x="31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7354219" y="3093111"/>
              <a:ext cx="310313" cy="483530"/>
            </a:xfrm>
            <a:custGeom>
              <a:avLst/>
              <a:gdLst/>
              <a:ahLst/>
              <a:cxnLst/>
              <a:rect l="l" t="t" r="r" b="b"/>
              <a:pathLst>
                <a:path w="3359" h="5234" extrusionOk="0">
                  <a:moveTo>
                    <a:pt x="2815" y="1"/>
                  </a:moveTo>
                  <a:cubicBezTo>
                    <a:pt x="2618" y="1"/>
                    <a:pt x="2353" y="264"/>
                    <a:pt x="2041" y="911"/>
                  </a:cubicBezTo>
                  <a:cubicBezTo>
                    <a:pt x="1013" y="3041"/>
                    <a:pt x="1665" y="4369"/>
                    <a:pt x="562" y="4795"/>
                  </a:cubicBezTo>
                  <a:cubicBezTo>
                    <a:pt x="437" y="4846"/>
                    <a:pt x="86" y="4795"/>
                    <a:pt x="36" y="4896"/>
                  </a:cubicBezTo>
                  <a:cubicBezTo>
                    <a:pt x="1" y="4984"/>
                    <a:pt x="375" y="5234"/>
                    <a:pt x="758" y="5234"/>
                  </a:cubicBezTo>
                  <a:cubicBezTo>
                    <a:pt x="918" y="5234"/>
                    <a:pt x="1080" y="5190"/>
                    <a:pt x="1214" y="5071"/>
                  </a:cubicBezTo>
                  <a:cubicBezTo>
                    <a:pt x="1214" y="5071"/>
                    <a:pt x="2166" y="4269"/>
                    <a:pt x="2818" y="2715"/>
                  </a:cubicBezTo>
                  <a:cubicBezTo>
                    <a:pt x="3359" y="1388"/>
                    <a:pt x="3268" y="1"/>
                    <a:pt x="2815"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7410757" y="2943821"/>
              <a:ext cx="847517" cy="576929"/>
            </a:xfrm>
            <a:custGeom>
              <a:avLst/>
              <a:gdLst/>
              <a:ahLst/>
              <a:cxnLst/>
              <a:rect l="l" t="t" r="r" b="b"/>
              <a:pathLst>
                <a:path w="9174" h="6245" extrusionOk="0">
                  <a:moveTo>
                    <a:pt x="5398" y="1"/>
                  </a:moveTo>
                  <a:cubicBezTo>
                    <a:pt x="4453" y="1"/>
                    <a:pt x="3312" y="297"/>
                    <a:pt x="2231" y="1148"/>
                  </a:cubicBezTo>
                  <a:cubicBezTo>
                    <a:pt x="0" y="2928"/>
                    <a:pt x="401" y="5935"/>
                    <a:pt x="401" y="5935"/>
                  </a:cubicBezTo>
                  <a:cubicBezTo>
                    <a:pt x="655" y="6189"/>
                    <a:pt x="901" y="6244"/>
                    <a:pt x="1067" y="6244"/>
                  </a:cubicBezTo>
                  <a:cubicBezTo>
                    <a:pt x="1197" y="6244"/>
                    <a:pt x="1278" y="6211"/>
                    <a:pt x="1278" y="6211"/>
                  </a:cubicBezTo>
                  <a:cubicBezTo>
                    <a:pt x="2481" y="4306"/>
                    <a:pt x="2281" y="3554"/>
                    <a:pt x="2807" y="3053"/>
                  </a:cubicBezTo>
                  <a:cubicBezTo>
                    <a:pt x="2901" y="2959"/>
                    <a:pt x="3084" y="2925"/>
                    <a:pt x="3329" y="2925"/>
                  </a:cubicBezTo>
                  <a:cubicBezTo>
                    <a:pt x="3977" y="2925"/>
                    <a:pt x="5056" y="3163"/>
                    <a:pt x="6051" y="3163"/>
                  </a:cubicBezTo>
                  <a:cubicBezTo>
                    <a:pt x="6789" y="3163"/>
                    <a:pt x="7482" y="3033"/>
                    <a:pt x="7920" y="2577"/>
                  </a:cubicBezTo>
                  <a:cubicBezTo>
                    <a:pt x="9173" y="1248"/>
                    <a:pt x="7444" y="697"/>
                    <a:pt x="7444" y="697"/>
                  </a:cubicBezTo>
                  <a:cubicBezTo>
                    <a:pt x="7186" y="336"/>
                    <a:pt x="6402" y="1"/>
                    <a:pt x="5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F35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7605223" y="2945853"/>
              <a:ext cx="687788" cy="694254"/>
            </a:xfrm>
            <a:custGeom>
              <a:avLst/>
              <a:gdLst/>
              <a:ahLst/>
              <a:cxnLst/>
              <a:rect l="l" t="t" r="r" b="b"/>
              <a:pathLst>
                <a:path w="7445" h="7515" extrusionOk="0">
                  <a:moveTo>
                    <a:pt x="5634" y="0"/>
                  </a:moveTo>
                  <a:cubicBezTo>
                    <a:pt x="4459" y="0"/>
                    <a:pt x="2302" y="939"/>
                    <a:pt x="928" y="2956"/>
                  </a:cubicBezTo>
                  <a:cubicBezTo>
                    <a:pt x="1" y="4334"/>
                    <a:pt x="1028" y="7392"/>
                    <a:pt x="1028" y="7392"/>
                  </a:cubicBezTo>
                  <a:cubicBezTo>
                    <a:pt x="1204" y="7484"/>
                    <a:pt x="1373" y="7514"/>
                    <a:pt x="1522" y="7514"/>
                  </a:cubicBezTo>
                  <a:cubicBezTo>
                    <a:pt x="1819" y="7514"/>
                    <a:pt x="2031" y="7392"/>
                    <a:pt x="2031" y="7392"/>
                  </a:cubicBezTo>
                  <a:cubicBezTo>
                    <a:pt x="2607" y="5287"/>
                    <a:pt x="2181" y="4660"/>
                    <a:pt x="2532" y="4033"/>
                  </a:cubicBezTo>
                  <a:cubicBezTo>
                    <a:pt x="2883" y="3407"/>
                    <a:pt x="5890" y="3883"/>
                    <a:pt x="6692" y="2304"/>
                  </a:cubicBezTo>
                  <a:cubicBezTo>
                    <a:pt x="7444" y="851"/>
                    <a:pt x="6517" y="199"/>
                    <a:pt x="6041" y="48"/>
                  </a:cubicBezTo>
                  <a:cubicBezTo>
                    <a:pt x="5925" y="17"/>
                    <a:pt x="5787" y="0"/>
                    <a:pt x="56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7642269" y="3210806"/>
              <a:ext cx="179037" cy="509120"/>
            </a:xfrm>
            <a:custGeom>
              <a:avLst/>
              <a:gdLst/>
              <a:ahLst/>
              <a:cxnLst/>
              <a:rect l="l" t="t" r="r" b="b"/>
              <a:pathLst>
                <a:path w="1938" h="5511" extrusionOk="0">
                  <a:moveTo>
                    <a:pt x="1071" y="0"/>
                  </a:moveTo>
                  <a:cubicBezTo>
                    <a:pt x="863" y="0"/>
                    <a:pt x="671" y="315"/>
                    <a:pt x="577" y="1090"/>
                  </a:cubicBezTo>
                  <a:cubicBezTo>
                    <a:pt x="301" y="3371"/>
                    <a:pt x="1329" y="4374"/>
                    <a:pt x="427" y="5125"/>
                  </a:cubicBezTo>
                  <a:cubicBezTo>
                    <a:pt x="326" y="5201"/>
                    <a:pt x="1" y="5276"/>
                    <a:pt x="1" y="5376"/>
                  </a:cubicBezTo>
                  <a:cubicBezTo>
                    <a:pt x="1" y="5437"/>
                    <a:pt x="199" y="5511"/>
                    <a:pt x="437" y="5511"/>
                  </a:cubicBezTo>
                  <a:cubicBezTo>
                    <a:pt x="685" y="5511"/>
                    <a:pt x="975" y="5431"/>
                    <a:pt x="1128" y="5176"/>
                  </a:cubicBezTo>
                  <a:cubicBezTo>
                    <a:pt x="1128" y="5176"/>
                    <a:pt x="1755" y="4123"/>
                    <a:pt x="1855" y="2494"/>
                  </a:cubicBezTo>
                  <a:cubicBezTo>
                    <a:pt x="1938" y="1187"/>
                    <a:pt x="1475" y="0"/>
                    <a:pt x="1071"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7605223" y="3136346"/>
              <a:ext cx="257100" cy="503762"/>
            </a:xfrm>
            <a:custGeom>
              <a:avLst/>
              <a:gdLst/>
              <a:ahLst/>
              <a:cxnLst/>
              <a:rect l="l" t="t" r="r" b="b"/>
              <a:pathLst>
                <a:path w="2783" h="5453" extrusionOk="0">
                  <a:moveTo>
                    <a:pt x="1986" y="0"/>
                  </a:moveTo>
                  <a:cubicBezTo>
                    <a:pt x="1721" y="0"/>
                    <a:pt x="1371" y="243"/>
                    <a:pt x="928" y="894"/>
                  </a:cubicBezTo>
                  <a:cubicBezTo>
                    <a:pt x="1" y="2272"/>
                    <a:pt x="1028" y="5330"/>
                    <a:pt x="1028" y="5330"/>
                  </a:cubicBezTo>
                  <a:cubicBezTo>
                    <a:pt x="1204" y="5422"/>
                    <a:pt x="1373" y="5452"/>
                    <a:pt x="1522" y="5452"/>
                  </a:cubicBezTo>
                  <a:cubicBezTo>
                    <a:pt x="1819" y="5452"/>
                    <a:pt x="2031" y="5330"/>
                    <a:pt x="2031" y="5330"/>
                  </a:cubicBezTo>
                  <a:cubicBezTo>
                    <a:pt x="2607" y="3225"/>
                    <a:pt x="2181" y="2598"/>
                    <a:pt x="2532" y="1971"/>
                  </a:cubicBezTo>
                  <a:cubicBezTo>
                    <a:pt x="2783" y="1524"/>
                    <a:pt x="2649" y="0"/>
                    <a:pt x="19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7711741" y="3038236"/>
              <a:ext cx="345049" cy="602149"/>
            </a:xfrm>
            <a:custGeom>
              <a:avLst/>
              <a:gdLst/>
              <a:ahLst/>
              <a:cxnLst/>
              <a:rect l="l" t="t" r="r" b="b"/>
              <a:pathLst>
                <a:path w="3735" h="6518" extrusionOk="0">
                  <a:moveTo>
                    <a:pt x="3710" y="1"/>
                  </a:moveTo>
                  <a:cubicBezTo>
                    <a:pt x="3685" y="1"/>
                    <a:pt x="777" y="678"/>
                    <a:pt x="276" y="2658"/>
                  </a:cubicBezTo>
                  <a:cubicBezTo>
                    <a:pt x="276" y="2683"/>
                    <a:pt x="0" y="3760"/>
                    <a:pt x="226" y="6517"/>
                  </a:cubicBezTo>
                  <a:lnTo>
                    <a:pt x="301" y="6492"/>
                  </a:lnTo>
                  <a:cubicBezTo>
                    <a:pt x="51" y="3760"/>
                    <a:pt x="326" y="2683"/>
                    <a:pt x="351" y="2683"/>
                  </a:cubicBezTo>
                  <a:cubicBezTo>
                    <a:pt x="827" y="728"/>
                    <a:pt x="3710" y="76"/>
                    <a:pt x="3735" y="51"/>
                  </a:cubicBezTo>
                  <a:lnTo>
                    <a:pt x="37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7829806" y="2335389"/>
              <a:ext cx="453136" cy="417292"/>
            </a:xfrm>
            <a:custGeom>
              <a:avLst/>
              <a:gdLst/>
              <a:ahLst/>
              <a:cxnLst/>
              <a:rect l="l" t="t" r="r" b="b"/>
              <a:pathLst>
                <a:path w="4905" h="4517" extrusionOk="0">
                  <a:moveTo>
                    <a:pt x="2212" y="0"/>
                  </a:moveTo>
                  <a:cubicBezTo>
                    <a:pt x="1755" y="0"/>
                    <a:pt x="1340" y="262"/>
                    <a:pt x="1154" y="491"/>
                  </a:cubicBezTo>
                  <a:cubicBezTo>
                    <a:pt x="527" y="1318"/>
                    <a:pt x="1" y="1844"/>
                    <a:pt x="1204" y="4025"/>
                  </a:cubicBezTo>
                  <a:cubicBezTo>
                    <a:pt x="1399" y="4371"/>
                    <a:pt x="1753" y="4517"/>
                    <a:pt x="2150" y="4517"/>
                  </a:cubicBezTo>
                  <a:cubicBezTo>
                    <a:pt x="3333" y="4517"/>
                    <a:pt x="4905" y="3227"/>
                    <a:pt x="3835" y="2120"/>
                  </a:cubicBezTo>
                  <a:cubicBezTo>
                    <a:pt x="3359" y="1619"/>
                    <a:pt x="3710" y="1193"/>
                    <a:pt x="3234" y="566"/>
                  </a:cubicBezTo>
                  <a:cubicBezTo>
                    <a:pt x="2922" y="147"/>
                    <a:pt x="2555" y="0"/>
                    <a:pt x="221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7852994" y="2597571"/>
              <a:ext cx="233912" cy="233451"/>
            </a:xfrm>
            <a:custGeom>
              <a:avLst/>
              <a:gdLst/>
              <a:ahLst/>
              <a:cxnLst/>
              <a:rect l="l" t="t" r="r" b="b"/>
              <a:pathLst>
                <a:path w="2532" h="2527" extrusionOk="0">
                  <a:moveTo>
                    <a:pt x="1524" y="0"/>
                  </a:moveTo>
                  <a:cubicBezTo>
                    <a:pt x="542" y="0"/>
                    <a:pt x="0" y="1864"/>
                    <a:pt x="0" y="1864"/>
                  </a:cubicBezTo>
                  <a:cubicBezTo>
                    <a:pt x="419" y="2447"/>
                    <a:pt x="1117" y="2526"/>
                    <a:pt x="1466" y="2526"/>
                  </a:cubicBezTo>
                  <a:cubicBezTo>
                    <a:pt x="1597" y="2526"/>
                    <a:pt x="1679" y="2515"/>
                    <a:pt x="1679" y="2515"/>
                  </a:cubicBezTo>
                  <a:cubicBezTo>
                    <a:pt x="1679" y="2515"/>
                    <a:pt x="1980" y="2039"/>
                    <a:pt x="2206" y="1463"/>
                  </a:cubicBezTo>
                  <a:cubicBezTo>
                    <a:pt x="2532" y="560"/>
                    <a:pt x="2030" y="109"/>
                    <a:pt x="1755" y="34"/>
                  </a:cubicBezTo>
                  <a:cubicBezTo>
                    <a:pt x="1675" y="11"/>
                    <a:pt x="1599" y="0"/>
                    <a:pt x="1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7868329" y="2568008"/>
              <a:ext cx="422373" cy="492306"/>
            </a:xfrm>
            <a:custGeom>
              <a:avLst/>
              <a:gdLst/>
              <a:ahLst/>
              <a:cxnLst/>
              <a:rect l="l" t="t" r="r" b="b"/>
              <a:pathLst>
                <a:path w="4572" h="5329" extrusionOk="0">
                  <a:moveTo>
                    <a:pt x="2077" y="1"/>
                  </a:moveTo>
                  <a:cubicBezTo>
                    <a:pt x="1472" y="1"/>
                    <a:pt x="805" y="220"/>
                    <a:pt x="536" y="1081"/>
                  </a:cubicBezTo>
                  <a:cubicBezTo>
                    <a:pt x="260" y="1933"/>
                    <a:pt x="361" y="2961"/>
                    <a:pt x="135" y="3988"/>
                  </a:cubicBezTo>
                  <a:cubicBezTo>
                    <a:pt x="1" y="4692"/>
                    <a:pt x="2007" y="5329"/>
                    <a:pt x="3216" y="5329"/>
                  </a:cubicBezTo>
                  <a:cubicBezTo>
                    <a:pt x="3816" y="5329"/>
                    <a:pt x="4219" y="5172"/>
                    <a:pt x="4070" y="4790"/>
                  </a:cubicBezTo>
                  <a:lnTo>
                    <a:pt x="4070" y="4715"/>
                  </a:lnTo>
                  <a:cubicBezTo>
                    <a:pt x="3819" y="3662"/>
                    <a:pt x="3644" y="2986"/>
                    <a:pt x="4020" y="1958"/>
                  </a:cubicBezTo>
                  <a:cubicBezTo>
                    <a:pt x="4571" y="479"/>
                    <a:pt x="3443" y="254"/>
                    <a:pt x="2742" y="78"/>
                  </a:cubicBezTo>
                  <a:cubicBezTo>
                    <a:pt x="2549" y="36"/>
                    <a:pt x="2318" y="1"/>
                    <a:pt x="20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7982607" y="2473316"/>
              <a:ext cx="133770" cy="174788"/>
            </a:xfrm>
            <a:custGeom>
              <a:avLst/>
              <a:gdLst/>
              <a:ahLst/>
              <a:cxnLst/>
              <a:rect l="l" t="t" r="r" b="b"/>
              <a:pathLst>
                <a:path w="1448" h="1892" extrusionOk="0">
                  <a:moveTo>
                    <a:pt x="778" y="1"/>
                  </a:moveTo>
                  <a:lnTo>
                    <a:pt x="1" y="803"/>
                  </a:lnTo>
                  <a:cubicBezTo>
                    <a:pt x="377" y="1153"/>
                    <a:pt x="251" y="1454"/>
                    <a:pt x="327" y="1830"/>
                  </a:cubicBezTo>
                  <a:cubicBezTo>
                    <a:pt x="337" y="1873"/>
                    <a:pt x="368" y="1891"/>
                    <a:pt x="412" y="1891"/>
                  </a:cubicBezTo>
                  <a:cubicBezTo>
                    <a:pt x="680" y="1891"/>
                    <a:pt x="1448" y="1204"/>
                    <a:pt x="1254" y="1053"/>
                  </a:cubicBezTo>
                  <a:cubicBezTo>
                    <a:pt x="903" y="803"/>
                    <a:pt x="778" y="1"/>
                    <a:pt x="778"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7908516" y="2371973"/>
              <a:ext cx="187629" cy="240472"/>
            </a:xfrm>
            <a:custGeom>
              <a:avLst/>
              <a:gdLst/>
              <a:ahLst/>
              <a:cxnLst/>
              <a:rect l="l" t="t" r="r" b="b"/>
              <a:pathLst>
                <a:path w="2031" h="2603" extrusionOk="0">
                  <a:moveTo>
                    <a:pt x="932" y="1"/>
                  </a:moveTo>
                  <a:cubicBezTo>
                    <a:pt x="731" y="1"/>
                    <a:pt x="519" y="85"/>
                    <a:pt x="402" y="346"/>
                  </a:cubicBezTo>
                  <a:cubicBezTo>
                    <a:pt x="201" y="772"/>
                    <a:pt x="1" y="2576"/>
                    <a:pt x="853" y="2601"/>
                  </a:cubicBezTo>
                  <a:cubicBezTo>
                    <a:pt x="861" y="2602"/>
                    <a:pt x="869" y="2602"/>
                    <a:pt x="878" y="2602"/>
                  </a:cubicBezTo>
                  <a:cubicBezTo>
                    <a:pt x="1254" y="2602"/>
                    <a:pt x="1809" y="2059"/>
                    <a:pt x="1956" y="1348"/>
                  </a:cubicBezTo>
                  <a:cubicBezTo>
                    <a:pt x="2031" y="1047"/>
                    <a:pt x="1805" y="521"/>
                    <a:pt x="1379" y="145"/>
                  </a:cubicBezTo>
                  <a:cubicBezTo>
                    <a:pt x="1295" y="73"/>
                    <a:pt x="1118" y="1"/>
                    <a:pt x="93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7910825" y="2355067"/>
              <a:ext cx="213126" cy="190400"/>
            </a:xfrm>
            <a:custGeom>
              <a:avLst/>
              <a:gdLst/>
              <a:ahLst/>
              <a:cxnLst/>
              <a:rect l="l" t="t" r="r" b="b"/>
              <a:pathLst>
                <a:path w="2307" h="2061" extrusionOk="0">
                  <a:moveTo>
                    <a:pt x="1190" y="1"/>
                  </a:moveTo>
                  <a:cubicBezTo>
                    <a:pt x="624" y="1"/>
                    <a:pt x="0" y="467"/>
                    <a:pt x="126" y="1205"/>
                  </a:cubicBezTo>
                  <a:cubicBezTo>
                    <a:pt x="129" y="1228"/>
                    <a:pt x="135" y="1237"/>
                    <a:pt x="144" y="1237"/>
                  </a:cubicBezTo>
                  <a:cubicBezTo>
                    <a:pt x="202" y="1237"/>
                    <a:pt x="376" y="855"/>
                    <a:pt x="557" y="855"/>
                  </a:cubicBezTo>
                  <a:cubicBezTo>
                    <a:pt x="606" y="855"/>
                    <a:pt x="655" y="883"/>
                    <a:pt x="703" y="955"/>
                  </a:cubicBezTo>
                  <a:cubicBezTo>
                    <a:pt x="953" y="1356"/>
                    <a:pt x="1454" y="1180"/>
                    <a:pt x="1755" y="1932"/>
                  </a:cubicBezTo>
                  <a:cubicBezTo>
                    <a:pt x="1794" y="2023"/>
                    <a:pt x="1833" y="2061"/>
                    <a:pt x="1871" y="2061"/>
                  </a:cubicBezTo>
                  <a:cubicBezTo>
                    <a:pt x="2053" y="2061"/>
                    <a:pt x="2211" y="1192"/>
                    <a:pt x="2231" y="1130"/>
                  </a:cubicBezTo>
                  <a:cubicBezTo>
                    <a:pt x="2307" y="754"/>
                    <a:pt x="2307" y="754"/>
                    <a:pt x="1780" y="228"/>
                  </a:cubicBezTo>
                  <a:cubicBezTo>
                    <a:pt x="1625" y="73"/>
                    <a:pt x="1412" y="1"/>
                    <a:pt x="119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7829806" y="2648658"/>
              <a:ext cx="449256" cy="449256"/>
            </a:xfrm>
            <a:custGeom>
              <a:avLst/>
              <a:gdLst/>
              <a:ahLst/>
              <a:cxnLst/>
              <a:rect l="l" t="t" r="r" b="b"/>
              <a:pathLst>
                <a:path w="4863" h="4863" extrusionOk="0">
                  <a:moveTo>
                    <a:pt x="3920" y="1"/>
                  </a:moveTo>
                  <a:cubicBezTo>
                    <a:pt x="3802" y="1"/>
                    <a:pt x="3551" y="56"/>
                    <a:pt x="3384" y="484"/>
                  </a:cubicBezTo>
                  <a:cubicBezTo>
                    <a:pt x="3108" y="1135"/>
                    <a:pt x="3509" y="2789"/>
                    <a:pt x="2883" y="3541"/>
                  </a:cubicBezTo>
                  <a:cubicBezTo>
                    <a:pt x="2409" y="4129"/>
                    <a:pt x="1907" y="4200"/>
                    <a:pt x="1495" y="4200"/>
                  </a:cubicBezTo>
                  <a:cubicBezTo>
                    <a:pt x="1362" y="4200"/>
                    <a:pt x="1238" y="4193"/>
                    <a:pt x="1128" y="4193"/>
                  </a:cubicBezTo>
                  <a:cubicBezTo>
                    <a:pt x="701" y="4169"/>
                    <a:pt x="544" y="3965"/>
                    <a:pt x="294" y="3965"/>
                  </a:cubicBezTo>
                  <a:cubicBezTo>
                    <a:pt x="280" y="3965"/>
                    <a:pt x="266" y="3966"/>
                    <a:pt x="251" y="3967"/>
                  </a:cubicBezTo>
                  <a:cubicBezTo>
                    <a:pt x="1" y="3992"/>
                    <a:pt x="26" y="4293"/>
                    <a:pt x="727" y="4494"/>
                  </a:cubicBezTo>
                  <a:cubicBezTo>
                    <a:pt x="954" y="4558"/>
                    <a:pt x="1711" y="4862"/>
                    <a:pt x="2469" y="4862"/>
                  </a:cubicBezTo>
                  <a:cubicBezTo>
                    <a:pt x="2887" y="4862"/>
                    <a:pt x="3305" y="4770"/>
                    <a:pt x="3635" y="4494"/>
                  </a:cubicBezTo>
                  <a:cubicBezTo>
                    <a:pt x="4838" y="3491"/>
                    <a:pt x="4863" y="183"/>
                    <a:pt x="3986" y="7"/>
                  </a:cubicBezTo>
                  <a:cubicBezTo>
                    <a:pt x="3986" y="7"/>
                    <a:pt x="3961" y="1"/>
                    <a:pt x="392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8077576" y="2611613"/>
              <a:ext cx="199177" cy="232527"/>
            </a:xfrm>
            <a:custGeom>
              <a:avLst/>
              <a:gdLst/>
              <a:ahLst/>
              <a:cxnLst/>
              <a:rect l="l" t="t" r="r" b="b"/>
              <a:pathLst>
                <a:path w="2156" h="2517" extrusionOk="0">
                  <a:moveTo>
                    <a:pt x="1193" y="0"/>
                  </a:moveTo>
                  <a:cubicBezTo>
                    <a:pt x="1161" y="0"/>
                    <a:pt x="1131" y="3"/>
                    <a:pt x="1103" y="7"/>
                  </a:cubicBezTo>
                  <a:cubicBezTo>
                    <a:pt x="0" y="208"/>
                    <a:pt x="351" y="2338"/>
                    <a:pt x="351" y="2338"/>
                  </a:cubicBezTo>
                  <a:cubicBezTo>
                    <a:pt x="579" y="2469"/>
                    <a:pt x="812" y="2517"/>
                    <a:pt x="1031" y="2517"/>
                  </a:cubicBezTo>
                  <a:cubicBezTo>
                    <a:pt x="1607" y="2517"/>
                    <a:pt x="2081" y="2188"/>
                    <a:pt x="2081" y="2188"/>
                  </a:cubicBezTo>
                  <a:cubicBezTo>
                    <a:pt x="2081" y="2188"/>
                    <a:pt x="2156" y="1661"/>
                    <a:pt x="2106" y="1085"/>
                  </a:cubicBezTo>
                  <a:cubicBezTo>
                    <a:pt x="2015" y="243"/>
                    <a:pt x="1510"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6878170" y="2947978"/>
              <a:ext cx="1644039" cy="55614"/>
            </a:xfrm>
            <a:custGeom>
              <a:avLst/>
              <a:gdLst/>
              <a:ahLst/>
              <a:cxnLst/>
              <a:rect l="l" t="t" r="r" b="b"/>
              <a:pathLst>
                <a:path w="17796" h="602" extrusionOk="0">
                  <a:moveTo>
                    <a:pt x="1" y="0"/>
                  </a:moveTo>
                  <a:lnTo>
                    <a:pt x="1" y="602"/>
                  </a:lnTo>
                  <a:lnTo>
                    <a:pt x="17795" y="602"/>
                  </a:lnTo>
                  <a:lnTo>
                    <a:pt x="17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6834196" y="2952597"/>
              <a:ext cx="296455" cy="845207"/>
            </a:xfrm>
            <a:custGeom>
              <a:avLst/>
              <a:gdLst/>
              <a:ahLst/>
              <a:cxnLst/>
              <a:rect l="l" t="t" r="r" b="b"/>
              <a:pathLst>
                <a:path w="3209" h="9149" extrusionOk="0">
                  <a:moveTo>
                    <a:pt x="2532" y="1"/>
                  </a:moveTo>
                  <a:lnTo>
                    <a:pt x="1" y="9148"/>
                  </a:lnTo>
                  <a:lnTo>
                    <a:pt x="677" y="9148"/>
                  </a:lnTo>
                  <a:lnTo>
                    <a:pt x="3209" y="151"/>
                  </a:lnTo>
                  <a:lnTo>
                    <a:pt x="25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8260494" y="2952597"/>
              <a:ext cx="289527" cy="845207"/>
            </a:xfrm>
            <a:custGeom>
              <a:avLst/>
              <a:gdLst/>
              <a:ahLst/>
              <a:cxnLst/>
              <a:rect l="l" t="t" r="r" b="b"/>
              <a:pathLst>
                <a:path w="3134" h="9149" extrusionOk="0">
                  <a:moveTo>
                    <a:pt x="677" y="1"/>
                  </a:moveTo>
                  <a:lnTo>
                    <a:pt x="0" y="151"/>
                  </a:lnTo>
                  <a:lnTo>
                    <a:pt x="2406" y="9148"/>
                  </a:lnTo>
                  <a:lnTo>
                    <a:pt x="3133" y="9148"/>
                  </a:lnTo>
                  <a:lnTo>
                    <a:pt x="6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7267194" y="2778918"/>
              <a:ext cx="201486" cy="173771"/>
            </a:xfrm>
            <a:custGeom>
              <a:avLst/>
              <a:gdLst/>
              <a:ahLst/>
              <a:cxnLst/>
              <a:rect l="l" t="t" r="r" b="b"/>
              <a:pathLst>
                <a:path w="2181" h="1881" extrusionOk="0">
                  <a:moveTo>
                    <a:pt x="126" y="1"/>
                  </a:moveTo>
                  <a:lnTo>
                    <a:pt x="0" y="1881"/>
                  </a:lnTo>
                  <a:lnTo>
                    <a:pt x="2181" y="1881"/>
                  </a:lnTo>
                  <a:lnTo>
                    <a:pt x="1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7014805" y="2387678"/>
              <a:ext cx="703955" cy="465423"/>
            </a:xfrm>
            <a:custGeom>
              <a:avLst/>
              <a:gdLst/>
              <a:ahLst/>
              <a:cxnLst/>
              <a:rect l="l" t="t" r="r" b="b"/>
              <a:pathLst>
                <a:path w="7620" h="5038" extrusionOk="0">
                  <a:moveTo>
                    <a:pt x="351" y="0"/>
                  </a:moveTo>
                  <a:cubicBezTo>
                    <a:pt x="151" y="0"/>
                    <a:pt x="1" y="151"/>
                    <a:pt x="1" y="351"/>
                  </a:cubicBezTo>
                  <a:lnTo>
                    <a:pt x="1" y="4712"/>
                  </a:lnTo>
                  <a:cubicBezTo>
                    <a:pt x="1" y="4887"/>
                    <a:pt x="151" y="5038"/>
                    <a:pt x="351" y="5038"/>
                  </a:cubicBezTo>
                  <a:lnTo>
                    <a:pt x="7269" y="5038"/>
                  </a:lnTo>
                  <a:cubicBezTo>
                    <a:pt x="7469" y="5038"/>
                    <a:pt x="7620" y="4887"/>
                    <a:pt x="7620" y="4712"/>
                  </a:cubicBezTo>
                  <a:lnTo>
                    <a:pt x="7620" y="351"/>
                  </a:lnTo>
                  <a:cubicBezTo>
                    <a:pt x="7620" y="151"/>
                    <a:pt x="7469" y="0"/>
                    <a:pt x="7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7014805" y="2776608"/>
              <a:ext cx="703955" cy="76493"/>
            </a:xfrm>
            <a:custGeom>
              <a:avLst/>
              <a:gdLst/>
              <a:ahLst/>
              <a:cxnLst/>
              <a:rect l="l" t="t" r="r" b="b"/>
              <a:pathLst>
                <a:path w="7620" h="828" extrusionOk="0">
                  <a:moveTo>
                    <a:pt x="1" y="1"/>
                  </a:moveTo>
                  <a:lnTo>
                    <a:pt x="1" y="502"/>
                  </a:lnTo>
                  <a:cubicBezTo>
                    <a:pt x="1" y="677"/>
                    <a:pt x="151" y="828"/>
                    <a:pt x="351" y="828"/>
                  </a:cubicBezTo>
                  <a:lnTo>
                    <a:pt x="7269" y="828"/>
                  </a:lnTo>
                  <a:cubicBezTo>
                    <a:pt x="7469" y="828"/>
                    <a:pt x="7620" y="677"/>
                    <a:pt x="7620" y="502"/>
                  </a:cubicBezTo>
                  <a:lnTo>
                    <a:pt x="7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7169915" y="2927099"/>
              <a:ext cx="386806" cy="25590"/>
            </a:xfrm>
            <a:custGeom>
              <a:avLst/>
              <a:gdLst/>
              <a:ahLst/>
              <a:cxnLst/>
              <a:rect l="l" t="t" r="r" b="b"/>
              <a:pathLst>
                <a:path w="4187" h="277" extrusionOk="0">
                  <a:moveTo>
                    <a:pt x="1" y="1"/>
                  </a:moveTo>
                  <a:lnTo>
                    <a:pt x="1" y="277"/>
                  </a:lnTo>
                  <a:lnTo>
                    <a:pt x="4186" y="277"/>
                  </a:lnTo>
                  <a:lnTo>
                    <a:pt x="4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54B80B00-92F4-8F09-35E2-C6450B9E983A}"/>
              </a:ext>
            </a:extLst>
          </p:cNvPr>
          <p:cNvSpPr txBox="1"/>
          <p:nvPr/>
        </p:nvSpPr>
        <p:spPr>
          <a:xfrm>
            <a:off x="722224" y="784051"/>
            <a:ext cx="2677036" cy="923330"/>
          </a:xfrm>
          <a:prstGeom prst="rect">
            <a:avLst/>
          </a:prstGeom>
          <a:noFill/>
        </p:spPr>
        <p:txBody>
          <a:bodyPr wrap="square" rtlCol="0">
            <a:spAutoFit/>
          </a:bodyPr>
          <a:lstStyle/>
          <a:p>
            <a:r>
              <a:rPr lang="en-US" sz="5400" b="1" dirty="0">
                <a:solidFill>
                  <a:schemeClr val="dk1"/>
                </a:solidFill>
                <a:latin typeface="Barlow Semi Condensed"/>
              </a:rPr>
              <a:t>Example</a:t>
            </a:r>
            <a:r>
              <a:rPr lang="en-US" dirty="0"/>
              <a:t> </a:t>
            </a:r>
          </a:p>
        </p:txBody>
      </p:sp>
      <p:sp>
        <p:nvSpPr>
          <p:cNvPr id="17" name="TextBox 16">
            <a:extLst>
              <a:ext uri="{FF2B5EF4-FFF2-40B4-BE49-F238E27FC236}">
                <a16:creationId xmlns:a16="http://schemas.microsoft.com/office/drawing/2014/main" id="{3611839D-DD4F-2EA7-A077-F6CE222DA6FA}"/>
              </a:ext>
            </a:extLst>
          </p:cNvPr>
          <p:cNvSpPr txBox="1"/>
          <p:nvPr/>
        </p:nvSpPr>
        <p:spPr>
          <a:xfrm>
            <a:off x="3788669" y="1111671"/>
            <a:ext cx="5041295" cy="2985433"/>
          </a:xfrm>
          <a:prstGeom prst="rect">
            <a:avLst/>
          </a:prstGeom>
          <a:noFill/>
        </p:spPr>
        <p:txBody>
          <a:bodyPr wrap="square" rtlCol="0">
            <a:spAutoFit/>
          </a:bodyPr>
          <a:lstStyle/>
          <a:p>
            <a:pPr>
              <a:lnSpc>
                <a:spcPct val="150000"/>
              </a:lnSpc>
            </a:pPr>
            <a:r>
              <a:rPr lang="en-US" sz="2000" dirty="0">
                <a:solidFill>
                  <a:schemeClr val="accent3"/>
                </a:solidFill>
                <a:latin typeface="Titillium Web"/>
              </a:rPr>
              <a:t>Imbalanced Dataset in a Medical Diagnosis</a:t>
            </a:r>
          </a:p>
          <a:p>
            <a:pPr marL="285750" indent="-285750">
              <a:lnSpc>
                <a:spcPct val="150000"/>
              </a:lnSpc>
              <a:buFont typeface="Arial" panose="020B0604020202020204" pitchFamily="34" charset="0"/>
              <a:buChar char="•"/>
            </a:pPr>
            <a:r>
              <a:rPr lang="en-US" sz="1600" dirty="0">
                <a:solidFill>
                  <a:schemeClr val="tx2">
                    <a:lumMod val="50000"/>
                  </a:schemeClr>
                </a:solidFill>
                <a:latin typeface="Titillium Web"/>
              </a:rPr>
              <a:t>Imagine you are building a model to detect a rare disease. In your dataset, </a:t>
            </a:r>
            <a:r>
              <a:rPr lang="en-US" sz="1600" dirty="0">
                <a:solidFill>
                  <a:schemeClr val="accent2">
                    <a:lumMod val="75000"/>
                  </a:schemeClr>
                </a:solidFill>
                <a:latin typeface="Titillium Web"/>
              </a:rPr>
              <a:t>99% </a:t>
            </a:r>
            <a:r>
              <a:rPr lang="en-US" sz="1600" dirty="0">
                <a:solidFill>
                  <a:schemeClr val="tx2">
                    <a:lumMod val="50000"/>
                  </a:schemeClr>
                </a:solidFill>
                <a:latin typeface="Titillium Web"/>
              </a:rPr>
              <a:t>of the patients do not have the disease, and only </a:t>
            </a:r>
            <a:r>
              <a:rPr lang="en-US" sz="1600" dirty="0">
                <a:solidFill>
                  <a:schemeClr val="accent1"/>
                </a:solidFill>
                <a:latin typeface="Titillium Web"/>
              </a:rPr>
              <a:t>1% </a:t>
            </a:r>
            <a:r>
              <a:rPr lang="en-US" sz="1600" dirty="0">
                <a:solidFill>
                  <a:schemeClr val="tx2">
                    <a:lumMod val="50000"/>
                  </a:schemeClr>
                </a:solidFill>
                <a:latin typeface="Titillium Web"/>
              </a:rPr>
              <a:t>of the patients do.</a:t>
            </a:r>
            <a:r>
              <a:rPr lang="en-US" sz="1600" dirty="0">
                <a:solidFill>
                  <a:schemeClr val="accent2">
                    <a:lumMod val="50000"/>
                  </a:schemeClr>
                </a:solidFill>
                <a:latin typeface="Titillium Web"/>
              </a:rPr>
              <a:t> </a:t>
            </a:r>
            <a:r>
              <a:rPr lang="en-US" sz="1600" b="1" dirty="0">
                <a:solidFill>
                  <a:schemeClr val="accent2">
                    <a:lumMod val="50000"/>
                  </a:schemeClr>
                </a:solidFill>
                <a:latin typeface="Titillium Web"/>
              </a:rPr>
              <a:t>This makes the dataset imbalanced because the "negative" class (no disease) is much larger than the "positive" class (disease).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16283-3390-CF17-2730-A07781CF6931}"/>
              </a:ext>
            </a:extLst>
          </p:cNvPr>
          <p:cNvSpPr txBox="1"/>
          <p:nvPr/>
        </p:nvSpPr>
        <p:spPr>
          <a:xfrm>
            <a:off x="595086" y="709702"/>
            <a:ext cx="7213600" cy="3724096"/>
          </a:xfrm>
          <a:prstGeom prst="rect">
            <a:avLst/>
          </a:prstGeom>
          <a:noFill/>
        </p:spPr>
        <p:txBody>
          <a:bodyPr wrap="square" rtlCol="0">
            <a:spAutoFit/>
          </a:bodyPr>
          <a:lstStyle/>
          <a:p>
            <a:pPr>
              <a:lnSpc>
                <a:spcPct val="150000"/>
              </a:lnSpc>
            </a:pPr>
            <a:r>
              <a:rPr lang="en-US" sz="2000" dirty="0">
                <a:solidFill>
                  <a:schemeClr val="accent3"/>
                </a:solidFill>
                <a:latin typeface="Titillium Web"/>
              </a:rPr>
              <a:t>Precision vs. Recall:</a:t>
            </a:r>
          </a:p>
          <a:p>
            <a:pPr marL="285750" indent="-285750">
              <a:lnSpc>
                <a:spcPct val="150000"/>
              </a:lnSpc>
              <a:buFont typeface="Arial" panose="020B0604020202020204" pitchFamily="34" charset="0"/>
              <a:buChar char="•"/>
            </a:pPr>
            <a:r>
              <a:rPr lang="en-US" sz="1600" dirty="0">
                <a:solidFill>
                  <a:schemeClr val="accent1">
                    <a:lumMod val="75000"/>
                  </a:schemeClr>
                </a:solidFill>
                <a:latin typeface="Titillium Web"/>
              </a:rPr>
              <a:t>Precision: </a:t>
            </a:r>
            <a:r>
              <a:rPr lang="en-US" sz="1600" dirty="0">
                <a:solidFill>
                  <a:schemeClr val="tx2">
                    <a:lumMod val="50000"/>
                  </a:schemeClr>
                </a:solidFill>
                <a:latin typeface="Titillium Web"/>
              </a:rPr>
              <a:t>If your model predicts that 100 people have the disease, and only 10 of those actually do, the precision will be low because many of the model’s predictions were false positives (people predicted to have the disease who don’t).</a:t>
            </a:r>
          </a:p>
          <a:p>
            <a:pPr marL="285750" indent="-285750">
              <a:lnSpc>
                <a:spcPct val="150000"/>
              </a:lnSpc>
              <a:buFont typeface="Arial" panose="020B0604020202020204" pitchFamily="34" charset="0"/>
              <a:buChar char="•"/>
            </a:pPr>
            <a:r>
              <a:rPr lang="en-US" sz="1600" dirty="0">
                <a:solidFill>
                  <a:schemeClr val="accent2">
                    <a:lumMod val="50000"/>
                  </a:schemeClr>
                </a:solidFill>
                <a:latin typeface="Titillium Web"/>
              </a:rPr>
              <a:t>Recall: </a:t>
            </a:r>
            <a:r>
              <a:rPr lang="en-US" sz="1600" dirty="0">
                <a:solidFill>
                  <a:schemeClr val="tx2">
                    <a:lumMod val="50000"/>
                  </a:schemeClr>
                </a:solidFill>
                <a:latin typeface="Titillium Web"/>
              </a:rPr>
              <a:t>If your model correctly identifies 10 people who have the disease, but there are 50 other people in the dataset with the disease that the model missed, your recall is low because of false negatives (people who have the disease but were predicted as not having it)</a:t>
            </a:r>
          </a:p>
          <a:p>
            <a:endParaRPr lang="en-US" dirty="0"/>
          </a:p>
        </p:txBody>
      </p:sp>
    </p:spTree>
    <p:extLst>
      <p:ext uri="{BB962C8B-B14F-4D97-AF65-F5344CB8AC3E}">
        <p14:creationId xmlns:p14="http://schemas.microsoft.com/office/powerpoint/2010/main" val="2422547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5CC89-9ACF-6699-6C7B-1FA86FB43A57}"/>
              </a:ext>
            </a:extLst>
          </p:cNvPr>
          <p:cNvSpPr txBox="1"/>
          <p:nvPr/>
        </p:nvSpPr>
        <p:spPr>
          <a:xfrm>
            <a:off x="580571" y="832812"/>
            <a:ext cx="7387771" cy="3477875"/>
          </a:xfrm>
          <a:prstGeom prst="rect">
            <a:avLst/>
          </a:prstGeom>
          <a:noFill/>
        </p:spPr>
        <p:txBody>
          <a:bodyPr wrap="square">
            <a:spAutoFit/>
          </a:bodyPr>
          <a:lstStyle/>
          <a:p>
            <a:pPr>
              <a:lnSpc>
                <a:spcPct val="150000"/>
              </a:lnSpc>
            </a:pPr>
            <a:r>
              <a:rPr lang="en-US" sz="2000" dirty="0">
                <a:solidFill>
                  <a:schemeClr val="accent3"/>
                </a:solidFill>
                <a:latin typeface="Titillium Web"/>
              </a:rPr>
              <a:t>Why the F1 Score Matters:</a:t>
            </a:r>
          </a:p>
          <a:p>
            <a:pPr marL="285750" indent="-285750">
              <a:lnSpc>
                <a:spcPct val="150000"/>
              </a:lnSpc>
              <a:buFont typeface="Arial" panose="020B0604020202020204" pitchFamily="34" charset="0"/>
              <a:buChar char="•"/>
            </a:pPr>
            <a:r>
              <a:rPr lang="en-US" sz="1600" dirty="0">
                <a:solidFill>
                  <a:schemeClr val="accent2">
                    <a:lumMod val="75000"/>
                  </a:schemeClr>
                </a:solidFill>
                <a:latin typeface="Titillium Web"/>
              </a:rPr>
              <a:t>In this case, false negatives might be more costly because missing someone with the disease could mean they don’t get treatment in time</a:t>
            </a:r>
            <a:r>
              <a:rPr lang="en-US" sz="1600" dirty="0">
                <a:solidFill>
                  <a:schemeClr val="tx2">
                    <a:lumMod val="50000"/>
                  </a:schemeClr>
                </a:solidFill>
                <a:latin typeface="Titillium Web"/>
              </a:rPr>
              <a:t>. So, you want a model that</a:t>
            </a:r>
            <a:r>
              <a:rPr lang="en-US" sz="1600" b="1" u="sng" dirty="0">
                <a:solidFill>
                  <a:schemeClr val="tx2">
                    <a:lumMod val="50000"/>
                  </a:schemeClr>
                </a:solidFill>
                <a:latin typeface="Titillium Web"/>
              </a:rPr>
              <a:t> balances </a:t>
            </a:r>
            <a:r>
              <a:rPr lang="en-US" sz="1600" dirty="0">
                <a:solidFill>
                  <a:schemeClr val="tx2">
                    <a:lumMod val="50000"/>
                  </a:schemeClr>
                </a:solidFill>
                <a:latin typeface="Titillium Web"/>
              </a:rPr>
              <a:t>between correctly identifying people with the disease </a:t>
            </a:r>
            <a:r>
              <a:rPr lang="en-US" sz="1600" b="1" dirty="0">
                <a:solidFill>
                  <a:schemeClr val="accent1">
                    <a:lumMod val="75000"/>
                  </a:schemeClr>
                </a:solidFill>
                <a:latin typeface="Titillium Web"/>
              </a:rPr>
              <a:t>(high recall) </a:t>
            </a:r>
            <a:r>
              <a:rPr lang="en-US" sz="1600" dirty="0">
                <a:solidFill>
                  <a:schemeClr val="tx2">
                    <a:lumMod val="50000"/>
                  </a:schemeClr>
                </a:solidFill>
                <a:latin typeface="Titillium Web"/>
              </a:rPr>
              <a:t>and minimizing the number of false positives </a:t>
            </a:r>
            <a:r>
              <a:rPr lang="en-US" sz="1600" b="1" dirty="0">
                <a:solidFill>
                  <a:schemeClr val="accent1">
                    <a:lumMod val="75000"/>
                  </a:schemeClr>
                </a:solidFill>
                <a:latin typeface="Titillium Web"/>
              </a:rPr>
              <a:t>(high precision).</a:t>
            </a:r>
          </a:p>
          <a:p>
            <a:pPr marL="285750" indent="-285750">
              <a:lnSpc>
                <a:spcPct val="150000"/>
              </a:lnSpc>
              <a:buFont typeface="Arial" panose="020B0604020202020204" pitchFamily="34" charset="0"/>
              <a:buChar char="•"/>
            </a:pPr>
            <a:r>
              <a:rPr lang="en-US" sz="1600" dirty="0">
                <a:solidFill>
                  <a:schemeClr val="tx2">
                    <a:lumMod val="50000"/>
                  </a:schemeClr>
                </a:solidFill>
                <a:latin typeface="Titillium Web"/>
              </a:rPr>
              <a:t>The F1 score helps you find a balance between precision and recall, especially when the dataset is imbalanced</a:t>
            </a:r>
            <a:r>
              <a:rPr lang="en-US" sz="1600" dirty="0">
                <a:solidFill>
                  <a:srgbClr val="C00000"/>
                </a:solidFill>
                <a:latin typeface="Titillium Web"/>
              </a:rPr>
              <a:t>, as in this example, or when you care more about false negatives (e.g., missed diagnoses) versus false positives (e.g., misidentifying healthy people as sick)</a:t>
            </a:r>
          </a:p>
        </p:txBody>
      </p:sp>
    </p:spTree>
    <p:extLst>
      <p:ext uri="{BB962C8B-B14F-4D97-AF65-F5344CB8AC3E}">
        <p14:creationId xmlns:p14="http://schemas.microsoft.com/office/powerpoint/2010/main" val="2049752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68" name="Google Shape;1468;p33"/>
          <p:cNvSpPr txBox="1">
            <a:spLocks noGrp="1"/>
          </p:cNvSpPr>
          <p:nvPr>
            <p:ph type="subTitle" idx="2"/>
          </p:nvPr>
        </p:nvSpPr>
        <p:spPr>
          <a:xfrm>
            <a:off x="713099" y="2210550"/>
            <a:ext cx="3633000"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endParaRPr dirty="0"/>
          </a:p>
        </p:txBody>
      </p:sp>
      <p:sp>
        <p:nvSpPr>
          <p:cNvPr id="1469" name="Google Shape;1469;p33"/>
          <p:cNvSpPr txBox="1">
            <a:spLocks noGrp="1"/>
          </p:cNvSpPr>
          <p:nvPr>
            <p:ph type="title" idx="3"/>
          </p:nvPr>
        </p:nvSpPr>
        <p:spPr>
          <a:xfrm>
            <a:off x="720000"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470" name="Google Shape;1470;p33"/>
          <p:cNvSpPr txBox="1">
            <a:spLocks noGrp="1"/>
          </p:cNvSpPr>
          <p:nvPr>
            <p:ph type="subTitle" idx="1"/>
          </p:nvPr>
        </p:nvSpPr>
        <p:spPr>
          <a:xfrm>
            <a:off x="1454699" y="172750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F-score?</a:t>
            </a:r>
          </a:p>
        </p:txBody>
      </p:sp>
      <p:sp>
        <p:nvSpPr>
          <p:cNvPr id="1471" name="Google Shape;1471;p33"/>
          <p:cNvSpPr txBox="1">
            <a:spLocks noGrp="1"/>
          </p:cNvSpPr>
          <p:nvPr>
            <p:ph type="subTitle" idx="4"/>
          </p:nvPr>
        </p:nvSpPr>
        <p:spPr>
          <a:xfrm>
            <a:off x="5532475" y="172750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Metrics of  F-score</a:t>
            </a:r>
            <a:endParaRPr dirty="0"/>
          </a:p>
        </p:txBody>
      </p:sp>
      <p:sp>
        <p:nvSpPr>
          <p:cNvPr id="1473" name="Google Shape;1473;p33"/>
          <p:cNvSpPr txBox="1">
            <a:spLocks noGrp="1"/>
          </p:cNvSpPr>
          <p:nvPr>
            <p:ph type="title" idx="6"/>
          </p:nvPr>
        </p:nvSpPr>
        <p:spPr>
          <a:xfrm>
            <a:off x="4797775"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474" name="Google Shape;1474;p33"/>
          <p:cNvSpPr txBox="1">
            <a:spLocks noGrp="1"/>
          </p:cNvSpPr>
          <p:nvPr>
            <p:ph type="subTitle" idx="7"/>
          </p:nvPr>
        </p:nvSpPr>
        <p:spPr>
          <a:xfrm>
            <a:off x="1454699" y="320255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t>
            </a:r>
            <a:r>
              <a:rPr lang="en" dirty="0"/>
              <a:t>hy </a:t>
            </a:r>
            <a:r>
              <a:rPr lang="en-US" dirty="0"/>
              <a:t>F-score?</a:t>
            </a:r>
            <a:endParaRPr dirty="0"/>
          </a:p>
        </p:txBody>
      </p:sp>
      <p:sp>
        <p:nvSpPr>
          <p:cNvPr id="1476" name="Google Shape;1476;p33"/>
          <p:cNvSpPr txBox="1">
            <a:spLocks noGrp="1"/>
          </p:cNvSpPr>
          <p:nvPr>
            <p:ph type="title" idx="9"/>
          </p:nvPr>
        </p:nvSpPr>
        <p:spPr>
          <a:xfrm>
            <a:off x="720000"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477" name="Google Shape;1477;p33"/>
          <p:cNvSpPr txBox="1">
            <a:spLocks noGrp="1"/>
          </p:cNvSpPr>
          <p:nvPr>
            <p:ph type="subTitle" idx="13"/>
          </p:nvPr>
        </p:nvSpPr>
        <p:spPr>
          <a:xfrm>
            <a:off x="5532475" y="3202550"/>
            <a:ext cx="289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t>
            </a:r>
            <a:r>
              <a:rPr lang="en" dirty="0"/>
              <a:t>imitations </a:t>
            </a:r>
            <a:endParaRPr dirty="0"/>
          </a:p>
        </p:txBody>
      </p:sp>
      <p:sp>
        <p:nvSpPr>
          <p:cNvPr id="1479" name="Google Shape;1479;p33"/>
          <p:cNvSpPr txBox="1">
            <a:spLocks noGrp="1"/>
          </p:cNvSpPr>
          <p:nvPr>
            <p:ph type="title" idx="15"/>
          </p:nvPr>
        </p:nvSpPr>
        <p:spPr>
          <a:xfrm>
            <a:off x="4797775"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803;p66">
            <a:extLst>
              <a:ext uri="{FF2B5EF4-FFF2-40B4-BE49-F238E27FC236}">
                <a16:creationId xmlns:a16="http://schemas.microsoft.com/office/drawing/2014/main" id="{CEBFEAC6-3976-CCEE-D7C4-970FF1FCC7B8}"/>
              </a:ext>
            </a:extLst>
          </p:cNvPr>
          <p:cNvGrpSpPr/>
          <p:nvPr/>
        </p:nvGrpSpPr>
        <p:grpSpPr>
          <a:xfrm>
            <a:off x="5413828" y="1513051"/>
            <a:ext cx="3287485" cy="2117398"/>
            <a:chOff x="6226200" y="2921238"/>
            <a:chExt cx="2495174" cy="1547474"/>
          </a:xfrm>
        </p:grpSpPr>
        <p:sp>
          <p:nvSpPr>
            <p:cNvPr id="3" name="Google Shape;2804;p66">
              <a:extLst>
                <a:ext uri="{FF2B5EF4-FFF2-40B4-BE49-F238E27FC236}">
                  <a16:creationId xmlns:a16="http://schemas.microsoft.com/office/drawing/2014/main" id="{7FC44AB8-F23D-6635-95C3-65141ACA9D23}"/>
                </a:ext>
              </a:extLst>
            </p:cNvPr>
            <p:cNvSpPr/>
            <p:nvPr/>
          </p:nvSpPr>
          <p:spPr>
            <a:xfrm>
              <a:off x="6503758" y="3201663"/>
              <a:ext cx="1974561" cy="1215251"/>
            </a:xfrm>
            <a:custGeom>
              <a:avLst/>
              <a:gdLst/>
              <a:ahLst/>
              <a:cxnLst/>
              <a:rect l="l" t="t" r="r" b="b"/>
              <a:pathLst>
                <a:path w="34412" h="21179" extrusionOk="0">
                  <a:moveTo>
                    <a:pt x="1379" y="0"/>
                  </a:moveTo>
                  <a:cubicBezTo>
                    <a:pt x="627" y="0"/>
                    <a:pt x="1" y="577"/>
                    <a:pt x="1" y="1304"/>
                  </a:cubicBezTo>
                  <a:lnTo>
                    <a:pt x="1" y="19875"/>
                  </a:lnTo>
                  <a:cubicBezTo>
                    <a:pt x="1" y="20602"/>
                    <a:pt x="627" y="21178"/>
                    <a:pt x="1379" y="21178"/>
                  </a:cubicBezTo>
                  <a:lnTo>
                    <a:pt x="33033" y="21178"/>
                  </a:lnTo>
                  <a:cubicBezTo>
                    <a:pt x="33785" y="21178"/>
                    <a:pt x="34412" y="20602"/>
                    <a:pt x="34412" y="19875"/>
                  </a:cubicBezTo>
                  <a:lnTo>
                    <a:pt x="34412" y="1304"/>
                  </a:lnTo>
                  <a:cubicBezTo>
                    <a:pt x="34412" y="577"/>
                    <a:pt x="33785" y="0"/>
                    <a:pt x="33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05;p66">
              <a:extLst>
                <a:ext uri="{FF2B5EF4-FFF2-40B4-BE49-F238E27FC236}">
                  <a16:creationId xmlns:a16="http://schemas.microsoft.com/office/drawing/2014/main" id="{A984BC07-0570-D6F3-60FC-37FE8A1A92E3}"/>
                </a:ext>
              </a:extLst>
            </p:cNvPr>
            <p:cNvSpPr/>
            <p:nvPr/>
          </p:nvSpPr>
          <p:spPr>
            <a:xfrm>
              <a:off x="6598668" y="3333986"/>
              <a:ext cx="1779010" cy="1021077"/>
            </a:xfrm>
            <a:custGeom>
              <a:avLst/>
              <a:gdLst/>
              <a:ahLst/>
              <a:cxnLst/>
              <a:rect l="l" t="t" r="r" b="b"/>
              <a:pathLst>
                <a:path w="31004" h="17795" extrusionOk="0">
                  <a:moveTo>
                    <a:pt x="1" y="0"/>
                  </a:moveTo>
                  <a:lnTo>
                    <a:pt x="1" y="17795"/>
                  </a:lnTo>
                  <a:lnTo>
                    <a:pt x="31004" y="17795"/>
                  </a:lnTo>
                  <a:lnTo>
                    <a:pt x="310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06;p66">
              <a:extLst>
                <a:ext uri="{FF2B5EF4-FFF2-40B4-BE49-F238E27FC236}">
                  <a16:creationId xmlns:a16="http://schemas.microsoft.com/office/drawing/2014/main" id="{A620A72A-55FB-EDD0-0068-478E73355BF6}"/>
                </a:ext>
              </a:extLst>
            </p:cNvPr>
            <p:cNvSpPr/>
            <p:nvPr/>
          </p:nvSpPr>
          <p:spPr>
            <a:xfrm>
              <a:off x="6370000" y="4349303"/>
              <a:ext cx="2273740" cy="119408"/>
            </a:xfrm>
            <a:custGeom>
              <a:avLst/>
              <a:gdLst/>
              <a:ahLst/>
              <a:cxnLst/>
              <a:rect l="l" t="t" r="r" b="b"/>
              <a:pathLst>
                <a:path w="39626" h="2081" extrusionOk="0">
                  <a:moveTo>
                    <a:pt x="1" y="0"/>
                  </a:moveTo>
                  <a:lnTo>
                    <a:pt x="1" y="2081"/>
                  </a:lnTo>
                  <a:lnTo>
                    <a:pt x="39625" y="2081"/>
                  </a:lnTo>
                  <a:lnTo>
                    <a:pt x="39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07;p66">
              <a:extLst>
                <a:ext uri="{FF2B5EF4-FFF2-40B4-BE49-F238E27FC236}">
                  <a16:creationId xmlns:a16="http://schemas.microsoft.com/office/drawing/2014/main" id="{F32313BA-A050-30C5-0E9B-F44FF704E246}"/>
                </a:ext>
              </a:extLst>
            </p:cNvPr>
            <p:cNvSpPr/>
            <p:nvPr/>
          </p:nvSpPr>
          <p:spPr>
            <a:xfrm>
              <a:off x="6313937" y="3624454"/>
              <a:ext cx="99267" cy="97833"/>
            </a:xfrm>
            <a:custGeom>
              <a:avLst/>
              <a:gdLst/>
              <a:ahLst/>
              <a:cxnLst/>
              <a:rect l="l" t="t" r="r" b="b"/>
              <a:pathLst>
                <a:path w="1730" h="1705" extrusionOk="0">
                  <a:moveTo>
                    <a:pt x="301" y="1"/>
                  </a:moveTo>
                  <a:lnTo>
                    <a:pt x="0" y="301"/>
                  </a:lnTo>
                  <a:lnTo>
                    <a:pt x="1429" y="1705"/>
                  </a:lnTo>
                  <a:lnTo>
                    <a:pt x="1730" y="1404"/>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08;p66">
              <a:extLst>
                <a:ext uri="{FF2B5EF4-FFF2-40B4-BE49-F238E27FC236}">
                  <a16:creationId xmlns:a16="http://schemas.microsoft.com/office/drawing/2014/main" id="{8B57BB6A-8234-E3F9-60D1-AB1A7DAF8DE4}"/>
                </a:ext>
              </a:extLst>
            </p:cNvPr>
            <p:cNvSpPr/>
            <p:nvPr/>
          </p:nvSpPr>
          <p:spPr>
            <a:xfrm>
              <a:off x="6315372" y="3624454"/>
              <a:ext cx="96398" cy="97833"/>
            </a:xfrm>
            <a:custGeom>
              <a:avLst/>
              <a:gdLst/>
              <a:ahLst/>
              <a:cxnLst/>
              <a:rect l="l" t="t" r="r" b="b"/>
              <a:pathLst>
                <a:path w="1680" h="1705" extrusionOk="0">
                  <a:moveTo>
                    <a:pt x="1404" y="1"/>
                  </a:moveTo>
                  <a:lnTo>
                    <a:pt x="0" y="1404"/>
                  </a:lnTo>
                  <a:lnTo>
                    <a:pt x="276" y="1705"/>
                  </a:lnTo>
                  <a:lnTo>
                    <a:pt x="1680"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09;p66">
              <a:extLst>
                <a:ext uri="{FF2B5EF4-FFF2-40B4-BE49-F238E27FC236}">
                  <a16:creationId xmlns:a16="http://schemas.microsoft.com/office/drawing/2014/main" id="{87BD0BD0-CACD-9318-8DDB-8E99F869CD8C}"/>
                </a:ext>
              </a:extLst>
            </p:cNvPr>
            <p:cNvSpPr/>
            <p:nvPr/>
          </p:nvSpPr>
          <p:spPr>
            <a:xfrm>
              <a:off x="6335513" y="3460514"/>
              <a:ext cx="417095" cy="61913"/>
            </a:xfrm>
            <a:custGeom>
              <a:avLst/>
              <a:gdLst/>
              <a:ahLst/>
              <a:cxnLst/>
              <a:rect l="l" t="t" r="r" b="b"/>
              <a:pathLst>
                <a:path w="7269" h="1079" extrusionOk="0">
                  <a:moveTo>
                    <a:pt x="7093" y="1"/>
                  </a:moveTo>
                  <a:lnTo>
                    <a:pt x="6542" y="652"/>
                  </a:lnTo>
                  <a:cubicBezTo>
                    <a:pt x="6442" y="752"/>
                    <a:pt x="6316" y="803"/>
                    <a:pt x="6166" y="803"/>
                  </a:cubicBezTo>
                  <a:cubicBezTo>
                    <a:pt x="6041" y="803"/>
                    <a:pt x="5890" y="752"/>
                    <a:pt x="5815" y="627"/>
                  </a:cubicBezTo>
                  <a:lnTo>
                    <a:pt x="5564" y="351"/>
                  </a:lnTo>
                  <a:cubicBezTo>
                    <a:pt x="5439" y="201"/>
                    <a:pt x="5264" y="101"/>
                    <a:pt x="5063" y="101"/>
                  </a:cubicBezTo>
                  <a:cubicBezTo>
                    <a:pt x="5037" y="98"/>
                    <a:pt x="5012" y="96"/>
                    <a:pt x="4987" y="96"/>
                  </a:cubicBezTo>
                  <a:cubicBezTo>
                    <a:pt x="4818" y="96"/>
                    <a:pt x="4668" y="167"/>
                    <a:pt x="4537" y="276"/>
                  </a:cubicBezTo>
                  <a:lnTo>
                    <a:pt x="4086" y="727"/>
                  </a:lnTo>
                  <a:cubicBezTo>
                    <a:pt x="4003" y="810"/>
                    <a:pt x="3902" y="859"/>
                    <a:pt x="3799" y="859"/>
                  </a:cubicBezTo>
                  <a:cubicBezTo>
                    <a:pt x="3778" y="859"/>
                    <a:pt x="3756" y="857"/>
                    <a:pt x="3735" y="853"/>
                  </a:cubicBezTo>
                  <a:cubicBezTo>
                    <a:pt x="3584" y="853"/>
                    <a:pt x="3484" y="803"/>
                    <a:pt x="3384" y="702"/>
                  </a:cubicBezTo>
                  <a:lnTo>
                    <a:pt x="2983" y="276"/>
                  </a:lnTo>
                  <a:cubicBezTo>
                    <a:pt x="2858" y="126"/>
                    <a:pt x="2682" y="51"/>
                    <a:pt x="2482" y="51"/>
                  </a:cubicBezTo>
                  <a:cubicBezTo>
                    <a:pt x="2306" y="51"/>
                    <a:pt x="2131" y="101"/>
                    <a:pt x="1980" y="226"/>
                  </a:cubicBezTo>
                  <a:lnTo>
                    <a:pt x="1454" y="727"/>
                  </a:lnTo>
                  <a:cubicBezTo>
                    <a:pt x="1369" y="812"/>
                    <a:pt x="1249" y="856"/>
                    <a:pt x="1128" y="856"/>
                  </a:cubicBezTo>
                  <a:cubicBezTo>
                    <a:pt x="999" y="856"/>
                    <a:pt x="868" y="806"/>
                    <a:pt x="777" y="702"/>
                  </a:cubicBezTo>
                  <a:lnTo>
                    <a:pt x="176" y="51"/>
                  </a:lnTo>
                  <a:lnTo>
                    <a:pt x="0" y="201"/>
                  </a:lnTo>
                  <a:lnTo>
                    <a:pt x="627" y="853"/>
                  </a:lnTo>
                  <a:cubicBezTo>
                    <a:pt x="758" y="997"/>
                    <a:pt x="944" y="1072"/>
                    <a:pt x="1131" y="1072"/>
                  </a:cubicBezTo>
                  <a:cubicBezTo>
                    <a:pt x="1301" y="1072"/>
                    <a:pt x="1473" y="1009"/>
                    <a:pt x="1604" y="878"/>
                  </a:cubicBezTo>
                  <a:lnTo>
                    <a:pt x="2131" y="402"/>
                  </a:lnTo>
                  <a:cubicBezTo>
                    <a:pt x="2231" y="301"/>
                    <a:pt x="2356" y="251"/>
                    <a:pt x="2482" y="251"/>
                  </a:cubicBezTo>
                  <a:cubicBezTo>
                    <a:pt x="2607" y="276"/>
                    <a:pt x="2732" y="326"/>
                    <a:pt x="2832" y="427"/>
                  </a:cubicBezTo>
                  <a:lnTo>
                    <a:pt x="3233" y="853"/>
                  </a:lnTo>
                  <a:cubicBezTo>
                    <a:pt x="3359" y="978"/>
                    <a:pt x="3534" y="1078"/>
                    <a:pt x="3710" y="1078"/>
                  </a:cubicBezTo>
                  <a:cubicBezTo>
                    <a:pt x="3910" y="1078"/>
                    <a:pt x="4086" y="1003"/>
                    <a:pt x="4236" y="878"/>
                  </a:cubicBezTo>
                  <a:lnTo>
                    <a:pt x="4687" y="427"/>
                  </a:lnTo>
                  <a:cubicBezTo>
                    <a:pt x="4787" y="351"/>
                    <a:pt x="4913" y="301"/>
                    <a:pt x="5038" y="301"/>
                  </a:cubicBezTo>
                  <a:cubicBezTo>
                    <a:pt x="5188" y="301"/>
                    <a:pt x="5314" y="377"/>
                    <a:pt x="5389" y="477"/>
                  </a:cubicBezTo>
                  <a:lnTo>
                    <a:pt x="5639" y="778"/>
                  </a:lnTo>
                  <a:cubicBezTo>
                    <a:pt x="5765" y="928"/>
                    <a:pt x="5965" y="1028"/>
                    <a:pt x="6166" y="1028"/>
                  </a:cubicBezTo>
                  <a:cubicBezTo>
                    <a:pt x="6366" y="1028"/>
                    <a:pt x="6567" y="928"/>
                    <a:pt x="6717" y="778"/>
                  </a:cubicBezTo>
                  <a:lnTo>
                    <a:pt x="7269" y="151"/>
                  </a:lnTo>
                  <a:lnTo>
                    <a:pt x="70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10;p66">
              <a:extLst>
                <a:ext uri="{FF2B5EF4-FFF2-40B4-BE49-F238E27FC236}">
                  <a16:creationId xmlns:a16="http://schemas.microsoft.com/office/drawing/2014/main" id="{A54FFE3F-98C3-41CD-63C7-BE248B02E0D6}"/>
                </a:ext>
              </a:extLst>
            </p:cNvPr>
            <p:cNvSpPr/>
            <p:nvPr/>
          </p:nvSpPr>
          <p:spPr>
            <a:xfrm>
              <a:off x="6598668" y="3893977"/>
              <a:ext cx="2034982" cy="461106"/>
            </a:xfrm>
            <a:custGeom>
              <a:avLst/>
              <a:gdLst/>
              <a:ahLst/>
              <a:cxnLst/>
              <a:rect l="l" t="t" r="r" b="b"/>
              <a:pathLst>
                <a:path w="35465" h="8036" extrusionOk="0">
                  <a:moveTo>
                    <a:pt x="4787" y="0"/>
                  </a:moveTo>
                  <a:cubicBezTo>
                    <a:pt x="382" y="0"/>
                    <a:pt x="1" y="7334"/>
                    <a:pt x="1" y="7334"/>
                  </a:cubicBezTo>
                  <a:lnTo>
                    <a:pt x="12983" y="6056"/>
                  </a:lnTo>
                  <a:lnTo>
                    <a:pt x="34588" y="8036"/>
                  </a:lnTo>
                  <a:lnTo>
                    <a:pt x="34938" y="7785"/>
                  </a:lnTo>
                  <a:cubicBezTo>
                    <a:pt x="35465" y="3725"/>
                    <a:pt x="32683" y="3600"/>
                    <a:pt x="30577" y="3524"/>
                  </a:cubicBezTo>
                  <a:cubicBezTo>
                    <a:pt x="28497" y="3474"/>
                    <a:pt x="28447" y="141"/>
                    <a:pt x="25465" y="16"/>
                  </a:cubicBezTo>
                  <a:cubicBezTo>
                    <a:pt x="25341" y="10"/>
                    <a:pt x="25222" y="8"/>
                    <a:pt x="25107" y="8"/>
                  </a:cubicBezTo>
                  <a:cubicBezTo>
                    <a:pt x="22433" y="8"/>
                    <a:pt x="22121" y="1359"/>
                    <a:pt x="20126" y="1720"/>
                  </a:cubicBezTo>
                  <a:cubicBezTo>
                    <a:pt x="19772" y="1788"/>
                    <a:pt x="19454" y="1817"/>
                    <a:pt x="19162" y="1817"/>
                  </a:cubicBezTo>
                  <a:cubicBezTo>
                    <a:pt x="17738" y="1817"/>
                    <a:pt x="16907" y="1130"/>
                    <a:pt x="15264" y="943"/>
                  </a:cubicBezTo>
                  <a:cubicBezTo>
                    <a:pt x="14961" y="910"/>
                    <a:pt x="14660" y="895"/>
                    <a:pt x="14362" y="895"/>
                  </a:cubicBezTo>
                  <a:cubicBezTo>
                    <a:pt x="12193" y="895"/>
                    <a:pt x="10160" y="1670"/>
                    <a:pt x="8397" y="1670"/>
                  </a:cubicBezTo>
                  <a:cubicBezTo>
                    <a:pt x="8383" y="1670"/>
                    <a:pt x="8370" y="1670"/>
                    <a:pt x="8356" y="1670"/>
                  </a:cubicBezTo>
                  <a:cubicBezTo>
                    <a:pt x="6780" y="1670"/>
                    <a:pt x="7500" y="214"/>
                    <a:pt x="5139" y="16"/>
                  </a:cubicBezTo>
                  <a:cubicBezTo>
                    <a:pt x="5019" y="5"/>
                    <a:pt x="4902" y="0"/>
                    <a:pt x="4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11;p66">
              <a:extLst>
                <a:ext uri="{FF2B5EF4-FFF2-40B4-BE49-F238E27FC236}">
                  <a16:creationId xmlns:a16="http://schemas.microsoft.com/office/drawing/2014/main" id="{1275F3E0-6CB1-E5C9-6272-1D01FB3293B3}"/>
                </a:ext>
              </a:extLst>
            </p:cNvPr>
            <p:cNvSpPr/>
            <p:nvPr/>
          </p:nvSpPr>
          <p:spPr>
            <a:xfrm>
              <a:off x="6503758" y="3808535"/>
              <a:ext cx="2105444" cy="540807"/>
            </a:xfrm>
            <a:custGeom>
              <a:avLst/>
              <a:gdLst/>
              <a:ahLst/>
              <a:cxnLst/>
              <a:rect l="l" t="t" r="r" b="b"/>
              <a:pathLst>
                <a:path w="36693" h="9425" extrusionOk="0">
                  <a:moveTo>
                    <a:pt x="10703" y="1"/>
                  </a:moveTo>
                  <a:cubicBezTo>
                    <a:pt x="7219" y="1"/>
                    <a:pt x="7745" y="4412"/>
                    <a:pt x="4788" y="4838"/>
                  </a:cubicBezTo>
                  <a:cubicBezTo>
                    <a:pt x="327" y="5515"/>
                    <a:pt x="1" y="9299"/>
                    <a:pt x="1" y="9299"/>
                  </a:cubicBezTo>
                  <a:lnTo>
                    <a:pt x="36693" y="9424"/>
                  </a:lnTo>
                  <a:cubicBezTo>
                    <a:pt x="35790" y="6918"/>
                    <a:pt x="31229" y="7720"/>
                    <a:pt x="28873" y="6367"/>
                  </a:cubicBezTo>
                  <a:cubicBezTo>
                    <a:pt x="26555" y="5010"/>
                    <a:pt x="26348" y="1276"/>
                    <a:pt x="23787" y="1276"/>
                  </a:cubicBezTo>
                  <a:cubicBezTo>
                    <a:pt x="23745" y="1276"/>
                    <a:pt x="23703" y="1277"/>
                    <a:pt x="23660" y="1279"/>
                  </a:cubicBezTo>
                  <a:cubicBezTo>
                    <a:pt x="21229" y="1404"/>
                    <a:pt x="21003" y="3835"/>
                    <a:pt x="17094" y="3886"/>
                  </a:cubicBezTo>
                  <a:cubicBezTo>
                    <a:pt x="17081" y="3886"/>
                    <a:pt x="17069" y="3886"/>
                    <a:pt x="17056" y="3886"/>
                  </a:cubicBezTo>
                  <a:cubicBezTo>
                    <a:pt x="13186" y="3886"/>
                    <a:pt x="13576" y="1"/>
                    <a:pt x="10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12;p66">
              <a:extLst>
                <a:ext uri="{FF2B5EF4-FFF2-40B4-BE49-F238E27FC236}">
                  <a16:creationId xmlns:a16="http://schemas.microsoft.com/office/drawing/2014/main" id="{4D10A151-0F25-5B09-6F08-FDC60F3249AC}"/>
                </a:ext>
              </a:extLst>
            </p:cNvPr>
            <p:cNvSpPr/>
            <p:nvPr/>
          </p:nvSpPr>
          <p:spPr>
            <a:xfrm>
              <a:off x="6446261" y="4008282"/>
              <a:ext cx="2089607" cy="341067"/>
            </a:xfrm>
            <a:custGeom>
              <a:avLst/>
              <a:gdLst/>
              <a:ahLst/>
              <a:cxnLst/>
              <a:rect l="l" t="t" r="r" b="b"/>
              <a:pathLst>
                <a:path w="36417" h="5944" extrusionOk="0">
                  <a:moveTo>
                    <a:pt x="17220" y="1"/>
                  </a:moveTo>
                  <a:cubicBezTo>
                    <a:pt x="15588" y="1"/>
                    <a:pt x="14061" y="547"/>
                    <a:pt x="12983" y="1156"/>
                  </a:cubicBezTo>
                  <a:cubicBezTo>
                    <a:pt x="11636" y="1934"/>
                    <a:pt x="10347" y="3257"/>
                    <a:pt x="8463" y="3257"/>
                  </a:cubicBezTo>
                  <a:cubicBezTo>
                    <a:pt x="7858" y="3257"/>
                    <a:pt x="7191" y="3121"/>
                    <a:pt x="6441" y="2785"/>
                  </a:cubicBezTo>
                  <a:cubicBezTo>
                    <a:pt x="6039" y="2609"/>
                    <a:pt x="5632" y="2532"/>
                    <a:pt x="5229" y="2532"/>
                  </a:cubicBezTo>
                  <a:cubicBezTo>
                    <a:pt x="2540" y="2532"/>
                    <a:pt x="0" y="5943"/>
                    <a:pt x="0" y="5943"/>
                  </a:cubicBezTo>
                  <a:lnTo>
                    <a:pt x="36416" y="5943"/>
                  </a:lnTo>
                  <a:cubicBezTo>
                    <a:pt x="35228" y="3080"/>
                    <a:pt x="33122" y="2284"/>
                    <a:pt x="31127" y="2284"/>
                  </a:cubicBezTo>
                  <a:cubicBezTo>
                    <a:pt x="29420" y="2284"/>
                    <a:pt x="27794" y="2867"/>
                    <a:pt x="26893" y="3237"/>
                  </a:cubicBezTo>
                  <a:cubicBezTo>
                    <a:pt x="26405" y="3437"/>
                    <a:pt x="25969" y="3532"/>
                    <a:pt x="25545" y="3532"/>
                  </a:cubicBezTo>
                  <a:cubicBezTo>
                    <a:pt x="24270" y="3532"/>
                    <a:pt x="23110" y="2667"/>
                    <a:pt x="21003" y="1181"/>
                  </a:cubicBezTo>
                  <a:cubicBezTo>
                    <a:pt x="19784" y="322"/>
                    <a:pt x="18471" y="1"/>
                    <a:pt x="17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13;p66">
              <a:extLst>
                <a:ext uri="{FF2B5EF4-FFF2-40B4-BE49-F238E27FC236}">
                  <a16:creationId xmlns:a16="http://schemas.microsoft.com/office/drawing/2014/main" id="{6845A42B-72A6-3975-DCB3-2400B1D7FD64}"/>
                </a:ext>
              </a:extLst>
            </p:cNvPr>
            <p:cNvSpPr/>
            <p:nvPr/>
          </p:nvSpPr>
          <p:spPr>
            <a:xfrm>
              <a:off x="6349859" y="3585549"/>
              <a:ext cx="2371515" cy="635770"/>
            </a:xfrm>
            <a:custGeom>
              <a:avLst/>
              <a:gdLst/>
              <a:ahLst/>
              <a:cxnLst/>
              <a:rect l="l" t="t" r="r" b="b"/>
              <a:pathLst>
                <a:path w="41330" h="11080" extrusionOk="0">
                  <a:moveTo>
                    <a:pt x="14512" y="1"/>
                  </a:moveTo>
                  <a:cubicBezTo>
                    <a:pt x="14487" y="1"/>
                    <a:pt x="14462" y="1"/>
                    <a:pt x="14437" y="2"/>
                  </a:cubicBezTo>
                  <a:cubicBezTo>
                    <a:pt x="13635" y="27"/>
                    <a:pt x="12783" y="553"/>
                    <a:pt x="11931" y="1531"/>
                  </a:cubicBezTo>
                  <a:cubicBezTo>
                    <a:pt x="10678" y="2959"/>
                    <a:pt x="8898" y="3686"/>
                    <a:pt x="6668" y="3686"/>
                  </a:cubicBezTo>
                  <a:cubicBezTo>
                    <a:pt x="4613" y="3686"/>
                    <a:pt x="2983" y="4288"/>
                    <a:pt x="1856" y="5491"/>
                  </a:cubicBezTo>
                  <a:cubicBezTo>
                    <a:pt x="1" y="7446"/>
                    <a:pt x="126" y="10228"/>
                    <a:pt x="126" y="10353"/>
                  </a:cubicBezTo>
                  <a:lnTo>
                    <a:pt x="552" y="10328"/>
                  </a:lnTo>
                  <a:cubicBezTo>
                    <a:pt x="552" y="10303"/>
                    <a:pt x="427" y="7596"/>
                    <a:pt x="2156" y="5766"/>
                  </a:cubicBezTo>
                  <a:cubicBezTo>
                    <a:pt x="3209" y="4664"/>
                    <a:pt x="4713" y="4112"/>
                    <a:pt x="6668" y="4112"/>
                  </a:cubicBezTo>
                  <a:cubicBezTo>
                    <a:pt x="9024" y="4112"/>
                    <a:pt x="10903" y="3335"/>
                    <a:pt x="12232" y="1807"/>
                  </a:cubicBezTo>
                  <a:cubicBezTo>
                    <a:pt x="13009" y="904"/>
                    <a:pt x="13760" y="453"/>
                    <a:pt x="14462" y="428"/>
                  </a:cubicBezTo>
                  <a:cubicBezTo>
                    <a:pt x="14486" y="427"/>
                    <a:pt x="14510" y="426"/>
                    <a:pt x="14534" y="426"/>
                  </a:cubicBezTo>
                  <a:cubicBezTo>
                    <a:pt x="15034" y="426"/>
                    <a:pt x="15512" y="675"/>
                    <a:pt x="15966" y="1130"/>
                  </a:cubicBezTo>
                  <a:cubicBezTo>
                    <a:pt x="16442" y="1581"/>
                    <a:pt x="16718" y="2082"/>
                    <a:pt x="16994" y="2508"/>
                  </a:cubicBezTo>
                  <a:cubicBezTo>
                    <a:pt x="17420" y="3235"/>
                    <a:pt x="17846" y="3937"/>
                    <a:pt x="18823" y="4112"/>
                  </a:cubicBezTo>
                  <a:cubicBezTo>
                    <a:pt x="18879" y="4121"/>
                    <a:pt x="18935" y="4125"/>
                    <a:pt x="18990" y="4125"/>
                  </a:cubicBezTo>
                  <a:cubicBezTo>
                    <a:pt x="19746" y="4125"/>
                    <a:pt x="20401" y="3353"/>
                    <a:pt x="21079" y="2558"/>
                  </a:cubicBezTo>
                  <a:cubicBezTo>
                    <a:pt x="21756" y="1731"/>
                    <a:pt x="22457" y="904"/>
                    <a:pt x="23209" y="904"/>
                  </a:cubicBezTo>
                  <a:lnTo>
                    <a:pt x="23259" y="904"/>
                  </a:lnTo>
                  <a:cubicBezTo>
                    <a:pt x="23986" y="954"/>
                    <a:pt x="24638" y="1656"/>
                    <a:pt x="25289" y="2408"/>
                  </a:cubicBezTo>
                  <a:cubicBezTo>
                    <a:pt x="26041" y="3235"/>
                    <a:pt x="26818" y="4087"/>
                    <a:pt x="27846" y="4112"/>
                  </a:cubicBezTo>
                  <a:cubicBezTo>
                    <a:pt x="28548" y="4112"/>
                    <a:pt x="29099" y="3887"/>
                    <a:pt x="29625" y="3686"/>
                  </a:cubicBezTo>
                  <a:cubicBezTo>
                    <a:pt x="30106" y="3489"/>
                    <a:pt x="30550" y="3310"/>
                    <a:pt x="31047" y="3310"/>
                  </a:cubicBezTo>
                  <a:cubicBezTo>
                    <a:pt x="31561" y="3310"/>
                    <a:pt x="32132" y="3502"/>
                    <a:pt x="32858" y="4062"/>
                  </a:cubicBezTo>
                  <a:cubicBezTo>
                    <a:pt x="33710" y="4714"/>
                    <a:pt x="34086" y="5290"/>
                    <a:pt x="34412" y="5792"/>
                  </a:cubicBezTo>
                  <a:cubicBezTo>
                    <a:pt x="34964" y="6669"/>
                    <a:pt x="35365" y="7295"/>
                    <a:pt x="37645" y="7571"/>
                  </a:cubicBezTo>
                  <a:cubicBezTo>
                    <a:pt x="40878" y="7947"/>
                    <a:pt x="40678" y="10929"/>
                    <a:pt x="40678" y="11055"/>
                  </a:cubicBezTo>
                  <a:lnTo>
                    <a:pt x="41079" y="11080"/>
                  </a:lnTo>
                  <a:cubicBezTo>
                    <a:pt x="41079" y="11055"/>
                    <a:pt x="41330" y="7596"/>
                    <a:pt x="37670" y="7170"/>
                  </a:cubicBezTo>
                  <a:cubicBezTo>
                    <a:pt x="35590" y="6919"/>
                    <a:pt x="35264" y="6393"/>
                    <a:pt x="34763" y="5591"/>
                  </a:cubicBezTo>
                  <a:cubicBezTo>
                    <a:pt x="34437" y="5065"/>
                    <a:pt x="34036" y="4438"/>
                    <a:pt x="33109" y="3736"/>
                  </a:cubicBezTo>
                  <a:cubicBezTo>
                    <a:pt x="32295" y="3100"/>
                    <a:pt x="31629" y="2890"/>
                    <a:pt x="31040" y="2890"/>
                  </a:cubicBezTo>
                  <a:cubicBezTo>
                    <a:pt x="30468" y="2890"/>
                    <a:pt x="29968" y="3088"/>
                    <a:pt x="29475" y="3285"/>
                  </a:cubicBezTo>
                  <a:cubicBezTo>
                    <a:pt x="28999" y="3475"/>
                    <a:pt x="28501" y="3688"/>
                    <a:pt x="27938" y="3688"/>
                  </a:cubicBezTo>
                  <a:cubicBezTo>
                    <a:pt x="27907" y="3688"/>
                    <a:pt x="27877" y="3688"/>
                    <a:pt x="27846" y="3686"/>
                  </a:cubicBezTo>
                  <a:cubicBezTo>
                    <a:pt x="26994" y="3686"/>
                    <a:pt x="26292" y="2884"/>
                    <a:pt x="25615" y="2132"/>
                  </a:cubicBezTo>
                  <a:cubicBezTo>
                    <a:pt x="24913" y="1355"/>
                    <a:pt x="24187" y="528"/>
                    <a:pt x="23259" y="503"/>
                  </a:cubicBezTo>
                  <a:cubicBezTo>
                    <a:pt x="23246" y="503"/>
                    <a:pt x="23233" y="503"/>
                    <a:pt x="23220" y="503"/>
                  </a:cubicBezTo>
                  <a:cubicBezTo>
                    <a:pt x="22285" y="503"/>
                    <a:pt x="21495" y="1393"/>
                    <a:pt x="20753" y="2283"/>
                  </a:cubicBezTo>
                  <a:cubicBezTo>
                    <a:pt x="20142" y="3011"/>
                    <a:pt x="19575" y="3696"/>
                    <a:pt x="19011" y="3696"/>
                  </a:cubicBezTo>
                  <a:cubicBezTo>
                    <a:pt x="18973" y="3696"/>
                    <a:pt x="18936" y="3693"/>
                    <a:pt x="18898" y="3686"/>
                  </a:cubicBezTo>
                  <a:cubicBezTo>
                    <a:pt x="18096" y="3561"/>
                    <a:pt x="17796" y="3035"/>
                    <a:pt x="17344" y="2308"/>
                  </a:cubicBezTo>
                  <a:cubicBezTo>
                    <a:pt x="17069" y="1832"/>
                    <a:pt x="16768" y="1330"/>
                    <a:pt x="16267" y="829"/>
                  </a:cubicBezTo>
                  <a:cubicBezTo>
                    <a:pt x="15713" y="299"/>
                    <a:pt x="15135" y="1"/>
                    <a:pt x="14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14;p66">
              <a:extLst>
                <a:ext uri="{FF2B5EF4-FFF2-40B4-BE49-F238E27FC236}">
                  <a16:creationId xmlns:a16="http://schemas.microsoft.com/office/drawing/2014/main" id="{14465129-CC5D-E259-71FD-979560638A46}"/>
                </a:ext>
              </a:extLst>
            </p:cNvPr>
            <p:cNvSpPr/>
            <p:nvPr/>
          </p:nvSpPr>
          <p:spPr>
            <a:xfrm>
              <a:off x="6732426" y="3607182"/>
              <a:ext cx="48945" cy="24559"/>
            </a:xfrm>
            <a:custGeom>
              <a:avLst/>
              <a:gdLst/>
              <a:ahLst/>
              <a:cxnLst/>
              <a:rect l="l" t="t" r="r" b="b"/>
              <a:pathLst>
                <a:path w="853" h="428" extrusionOk="0">
                  <a:moveTo>
                    <a:pt x="828" y="1"/>
                  </a:moveTo>
                  <a:lnTo>
                    <a:pt x="1" y="51"/>
                  </a:lnTo>
                  <a:lnTo>
                    <a:pt x="1" y="427"/>
                  </a:lnTo>
                  <a:lnTo>
                    <a:pt x="853" y="377"/>
                  </a:lnTo>
                  <a:lnTo>
                    <a:pt x="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5;p66">
              <a:extLst>
                <a:ext uri="{FF2B5EF4-FFF2-40B4-BE49-F238E27FC236}">
                  <a16:creationId xmlns:a16="http://schemas.microsoft.com/office/drawing/2014/main" id="{08C8FC3A-6988-95D9-E5C1-9791E15B8272}"/>
                </a:ext>
              </a:extLst>
            </p:cNvPr>
            <p:cNvSpPr/>
            <p:nvPr/>
          </p:nvSpPr>
          <p:spPr>
            <a:xfrm>
              <a:off x="6802891" y="3597140"/>
              <a:ext cx="50380" cy="28805"/>
            </a:xfrm>
            <a:custGeom>
              <a:avLst/>
              <a:gdLst/>
              <a:ahLst/>
              <a:cxnLst/>
              <a:rect l="l" t="t" r="r" b="b"/>
              <a:pathLst>
                <a:path w="878" h="502" extrusionOk="0">
                  <a:moveTo>
                    <a:pt x="803" y="1"/>
                  </a:moveTo>
                  <a:cubicBezTo>
                    <a:pt x="803" y="1"/>
                    <a:pt x="753" y="26"/>
                    <a:pt x="677" y="26"/>
                  </a:cubicBezTo>
                  <a:cubicBezTo>
                    <a:pt x="602" y="51"/>
                    <a:pt x="502" y="51"/>
                    <a:pt x="402" y="76"/>
                  </a:cubicBezTo>
                  <a:cubicBezTo>
                    <a:pt x="201" y="101"/>
                    <a:pt x="1" y="151"/>
                    <a:pt x="1" y="151"/>
                  </a:cubicBezTo>
                  <a:lnTo>
                    <a:pt x="26" y="502"/>
                  </a:lnTo>
                  <a:cubicBezTo>
                    <a:pt x="26" y="502"/>
                    <a:pt x="251" y="477"/>
                    <a:pt x="452" y="427"/>
                  </a:cubicBezTo>
                  <a:cubicBezTo>
                    <a:pt x="577" y="402"/>
                    <a:pt x="677" y="402"/>
                    <a:pt x="753" y="376"/>
                  </a:cubicBezTo>
                  <a:cubicBezTo>
                    <a:pt x="828" y="376"/>
                    <a:pt x="878" y="351"/>
                    <a:pt x="878" y="351"/>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16;p66">
              <a:extLst>
                <a:ext uri="{FF2B5EF4-FFF2-40B4-BE49-F238E27FC236}">
                  <a16:creationId xmlns:a16="http://schemas.microsoft.com/office/drawing/2014/main" id="{4F503DD1-958A-ECB5-0426-057B5187F7C7}"/>
                </a:ext>
              </a:extLst>
            </p:cNvPr>
            <p:cNvSpPr/>
            <p:nvPr/>
          </p:nvSpPr>
          <p:spPr>
            <a:xfrm>
              <a:off x="6870487" y="3574130"/>
              <a:ext cx="53306" cy="36035"/>
            </a:xfrm>
            <a:custGeom>
              <a:avLst/>
              <a:gdLst/>
              <a:ahLst/>
              <a:cxnLst/>
              <a:rect l="l" t="t" r="r" b="b"/>
              <a:pathLst>
                <a:path w="929" h="628" extrusionOk="0">
                  <a:moveTo>
                    <a:pt x="778" y="1"/>
                  </a:moveTo>
                  <a:cubicBezTo>
                    <a:pt x="778" y="1"/>
                    <a:pt x="577" y="76"/>
                    <a:pt x="402" y="151"/>
                  </a:cubicBezTo>
                  <a:cubicBezTo>
                    <a:pt x="201" y="226"/>
                    <a:pt x="1" y="276"/>
                    <a:pt x="1" y="276"/>
                  </a:cubicBezTo>
                  <a:lnTo>
                    <a:pt x="101" y="627"/>
                  </a:lnTo>
                  <a:cubicBezTo>
                    <a:pt x="101" y="627"/>
                    <a:pt x="327" y="577"/>
                    <a:pt x="527" y="502"/>
                  </a:cubicBezTo>
                  <a:cubicBezTo>
                    <a:pt x="728" y="427"/>
                    <a:pt x="928" y="326"/>
                    <a:pt x="928" y="326"/>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17;p66">
              <a:extLst>
                <a:ext uri="{FF2B5EF4-FFF2-40B4-BE49-F238E27FC236}">
                  <a16:creationId xmlns:a16="http://schemas.microsoft.com/office/drawing/2014/main" id="{AC526DE9-9801-3094-B2F1-692835B369D3}"/>
                </a:ext>
              </a:extLst>
            </p:cNvPr>
            <p:cNvSpPr/>
            <p:nvPr/>
          </p:nvSpPr>
          <p:spPr>
            <a:xfrm>
              <a:off x="6935214" y="3539643"/>
              <a:ext cx="51814" cy="43150"/>
            </a:xfrm>
            <a:custGeom>
              <a:avLst/>
              <a:gdLst/>
              <a:ahLst/>
              <a:cxnLst/>
              <a:rect l="l" t="t" r="r" b="b"/>
              <a:pathLst>
                <a:path w="903" h="752" extrusionOk="0">
                  <a:moveTo>
                    <a:pt x="702" y="0"/>
                  </a:moveTo>
                  <a:cubicBezTo>
                    <a:pt x="702" y="0"/>
                    <a:pt x="652" y="25"/>
                    <a:pt x="602" y="75"/>
                  </a:cubicBezTo>
                  <a:cubicBezTo>
                    <a:pt x="527" y="125"/>
                    <a:pt x="452" y="175"/>
                    <a:pt x="351" y="226"/>
                  </a:cubicBezTo>
                  <a:cubicBezTo>
                    <a:pt x="176" y="326"/>
                    <a:pt x="1" y="426"/>
                    <a:pt x="1" y="426"/>
                  </a:cubicBezTo>
                  <a:lnTo>
                    <a:pt x="176" y="752"/>
                  </a:lnTo>
                  <a:cubicBezTo>
                    <a:pt x="176" y="752"/>
                    <a:pt x="351" y="652"/>
                    <a:pt x="552" y="551"/>
                  </a:cubicBezTo>
                  <a:cubicBezTo>
                    <a:pt x="652" y="476"/>
                    <a:pt x="727" y="426"/>
                    <a:pt x="803" y="376"/>
                  </a:cubicBezTo>
                  <a:cubicBezTo>
                    <a:pt x="878" y="326"/>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18;p66">
              <a:extLst>
                <a:ext uri="{FF2B5EF4-FFF2-40B4-BE49-F238E27FC236}">
                  <a16:creationId xmlns:a16="http://schemas.microsoft.com/office/drawing/2014/main" id="{629DC4F0-7B53-E0E0-7401-01300F24EF9C}"/>
                </a:ext>
              </a:extLst>
            </p:cNvPr>
            <p:cNvSpPr/>
            <p:nvPr/>
          </p:nvSpPr>
          <p:spPr>
            <a:xfrm>
              <a:off x="6994203" y="3490697"/>
              <a:ext cx="46076" cy="51872"/>
            </a:xfrm>
            <a:custGeom>
              <a:avLst/>
              <a:gdLst/>
              <a:ahLst/>
              <a:cxnLst/>
              <a:rect l="l" t="t" r="r" b="b"/>
              <a:pathLst>
                <a:path w="803" h="904" extrusionOk="0">
                  <a:moveTo>
                    <a:pt x="627" y="1"/>
                  </a:moveTo>
                  <a:cubicBezTo>
                    <a:pt x="627" y="1"/>
                    <a:pt x="602" y="51"/>
                    <a:pt x="526" y="101"/>
                  </a:cubicBezTo>
                  <a:cubicBezTo>
                    <a:pt x="476" y="151"/>
                    <a:pt x="401" y="252"/>
                    <a:pt x="326" y="302"/>
                  </a:cubicBezTo>
                  <a:cubicBezTo>
                    <a:pt x="176" y="452"/>
                    <a:pt x="0" y="602"/>
                    <a:pt x="0" y="602"/>
                  </a:cubicBezTo>
                  <a:lnTo>
                    <a:pt x="201" y="903"/>
                  </a:lnTo>
                  <a:lnTo>
                    <a:pt x="501" y="627"/>
                  </a:lnTo>
                  <a:cubicBezTo>
                    <a:pt x="577" y="577"/>
                    <a:pt x="652" y="502"/>
                    <a:pt x="702" y="452"/>
                  </a:cubicBezTo>
                  <a:cubicBezTo>
                    <a:pt x="752" y="377"/>
                    <a:pt x="802" y="352"/>
                    <a:pt x="802" y="35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9;p66">
              <a:extLst>
                <a:ext uri="{FF2B5EF4-FFF2-40B4-BE49-F238E27FC236}">
                  <a16:creationId xmlns:a16="http://schemas.microsoft.com/office/drawing/2014/main" id="{34A27426-4E44-0839-0358-88DC4F3E50F4}"/>
                </a:ext>
              </a:extLst>
            </p:cNvPr>
            <p:cNvSpPr/>
            <p:nvPr/>
          </p:nvSpPr>
          <p:spPr>
            <a:xfrm>
              <a:off x="7047396" y="3438938"/>
              <a:ext cx="41773" cy="54741"/>
            </a:xfrm>
            <a:custGeom>
              <a:avLst/>
              <a:gdLst/>
              <a:ahLst/>
              <a:cxnLst/>
              <a:rect l="l" t="t" r="r" b="b"/>
              <a:pathLst>
                <a:path w="728" h="954" extrusionOk="0">
                  <a:moveTo>
                    <a:pt x="627" y="1"/>
                  </a:moveTo>
                  <a:cubicBezTo>
                    <a:pt x="627" y="1"/>
                    <a:pt x="602" y="51"/>
                    <a:pt x="527" y="101"/>
                  </a:cubicBezTo>
                  <a:cubicBezTo>
                    <a:pt x="477" y="151"/>
                    <a:pt x="376" y="226"/>
                    <a:pt x="301" y="301"/>
                  </a:cubicBezTo>
                  <a:cubicBezTo>
                    <a:pt x="151" y="427"/>
                    <a:pt x="0" y="602"/>
                    <a:pt x="0" y="602"/>
                  </a:cubicBezTo>
                  <a:lnTo>
                    <a:pt x="126" y="953"/>
                  </a:lnTo>
                  <a:cubicBezTo>
                    <a:pt x="126" y="953"/>
                    <a:pt x="276" y="803"/>
                    <a:pt x="427" y="677"/>
                  </a:cubicBezTo>
                  <a:cubicBezTo>
                    <a:pt x="477" y="602"/>
                    <a:pt x="577" y="527"/>
                    <a:pt x="627" y="477"/>
                  </a:cubicBezTo>
                  <a:cubicBezTo>
                    <a:pt x="677" y="427"/>
                    <a:pt x="727" y="402"/>
                    <a:pt x="727" y="40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0;p66">
              <a:extLst>
                <a:ext uri="{FF2B5EF4-FFF2-40B4-BE49-F238E27FC236}">
                  <a16:creationId xmlns:a16="http://schemas.microsoft.com/office/drawing/2014/main" id="{B7B7CE65-6AEC-F2F6-BA20-6538E2FC5E59}"/>
                </a:ext>
              </a:extLst>
            </p:cNvPr>
            <p:cNvSpPr/>
            <p:nvPr/>
          </p:nvSpPr>
          <p:spPr>
            <a:xfrm>
              <a:off x="7103459" y="3404451"/>
              <a:ext cx="44642" cy="44642"/>
            </a:xfrm>
            <a:custGeom>
              <a:avLst/>
              <a:gdLst/>
              <a:ahLst/>
              <a:cxnLst/>
              <a:rect l="l" t="t" r="r" b="b"/>
              <a:pathLst>
                <a:path w="778" h="778" extrusionOk="0">
                  <a:moveTo>
                    <a:pt x="778" y="0"/>
                  </a:moveTo>
                  <a:cubicBezTo>
                    <a:pt x="778" y="0"/>
                    <a:pt x="728" y="25"/>
                    <a:pt x="653" y="50"/>
                  </a:cubicBezTo>
                  <a:cubicBezTo>
                    <a:pt x="577" y="75"/>
                    <a:pt x="477" y="100"/>
                    <a:pt x="377" y="151"/>
                  </a:cubicBezTo>
                  <a:cubicBezTo>
                    <a:pt x="277" y="201"/>
                    <a:pt x="176" y="251"/>
                    <a:pt x="101" y="301"/>
                  </a:cubicBezTo>
                  <a:cubicBezTo>
                    <a:pt x="51" y="326"/>
                    <a:pt x="1" y="376"/>
                    <a:pt x="1" y="376"/>
                  </a:cubicBezTo>
                  <a:lnTo>
                    <a:pt x="51" y="777"/>
                  </a:lnTo>
                  <a:cubicBezTo>
                    <a:pt x="51" y="777"/>
                    <a:pt x="101" y="752"/>
                    <a:pt x="176" y="702"/>
                  </a:cubicBezTo>
                  <a:cubicBezTo>
                    <a:pt x="226" y="652"/>
                    <a:pt x="327" y="602"/>
                    <a:pt x="402" y="577"/>
                  </a:cubicBezTo>
                  <a:cubicBezTo>
                    <a:pt x="502" y="526"/>
                    <a:pt x="577" y="476"/>
                    <a:pt x="653" y="451"/>
                  </a:cubicBezTo>
                  <a:cubicBezTo>
                    <a:pt x="728" y="426"/>
                    <a:pt x="778" y="401"/>
                    <a:pt x="778" y="401"/>
                  </a:cubicBezTo>
                  <a:lnTo>
                    <a:pt x="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21;p66">
              <a:extLst>
                <a:ext uri="{FF2B5EF4-FFF2-40B4-BE49-F238E27FC236}">
                  <a16:creationId xmlns:a16="http://schemas.microsoft.com/office/drawing/2014/main" id="{1AE1110D-F35C-A7C2-9EED-EB6326F9304F}"/>
                </a:ext>
              </a:extLst>
            </p:cNvPr>
            <p:cNvSpPr/>
            <p:nvPr/>
          </p:nvSpPr>
          <p:spPr>
            <a:xfrm>
              <a:off x="7171055" y="3398656"/>
              <a:ext cx="48945" cy="30297"/>
            </a:xfrm>
            <a:custGeom>
              <a:avLst/>
              <a:gdLst/>
              <a:ahLst/>
              <a:cxnLst/>
              <a:rect l="l" t="t" r="r" b="b"/>
              <a:pathLst>
                <a:path w="853" h="528" extrusionOk="0">
                  <a:moveTo>
                    <a:pt x="151" y="1"/>
                  </a:moveTo>
                  <a:cubicBezTo>
                    <a:pt x="51" y="1"/>
                    <a:pt x="1" y="26"/>
                    <a:pt x="1" y="26"/>
                  </a:cubicBezTo>
                  <a:lnTo>
                    <a:pt x="1" y="427"/>
                  </a:lnTo>
                  <a:lnTo>
                    <a:pt x="402" y="427"/>
                  </a:lnTo>
                  <a:cubicBezTo>
                    <a:pt x="602" y="452"/>
                    <a:pt x="778" y="527"/>
                    <a:pt x="778" y="527"/>
                  </a:cubicBezTo>
                  <a:lnTo>
                    <a:pt x="853" y="126"/>
                  </a:lnTo>
                  <a:cubicBezTo>
                    <a:pt x="853" y="126"/>
                    <a:pt x="652" y="51"/>
                    <a:pt x="427" y="26"/>
                  </a:cubicBezTo>
                  <a:cubicBezTo>
                    <a:pt x="327" y="1"/>
                    <a:pt x="226"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2;p66">
              <a:extLst>
                <a:ext uri="{FF2B5EF4-FFF2-40B4-BE49-F238E27FC236}">
                  <a16:creationId xmlns:a16="http://schemas.microsoft.com/office/drawing/2014/main" id="{CEC10CFF-C730-17F4-F021-A461272A6731}"/>
                </a:ext>
              </a:extLst>
            </p:cNvPr>
            <p:cNvSpPr/>
            <p:nvPr/>
          </p:nvSpPr>
          <p:spPr>
            <a:xfrm>
              <a:off x="7235782" y="3415928"/>
              <a:ext cx="46076" cy="51814"/>
            </a:xfrm>
            <a:custGeom>
              <a:avLst/>
              <a:gdLst/>
              <a:ahLst/>
              <a:cxnLst/>
              <a:rect l="l" t="t" r="r" b="b"/>
              <a:pathLst>
                <a:path w="803" h="903" extrusionOk="0">
                  <a:moveTo>
                    <a:pt x="101" y="1"/>
                  </a:moveTo>
                  <a:lnTo>
                    <a:pt x="26" y="402"/>
                  </a:lnTo>
                  <a:cubicBezTo>
                    <a:pt x="1" y="402"/>
                    <a:pt x="176" y="502"/>
                    <a:pt x="352" y="627"/>
                  </a:cubicBezTo>
                  <a:cubicBezTo>
                    <a:pt x="502" y="753"/>
                    <a:pt x="652" y="903"/>
                    <a:pt x="652" y="903"/>
                  </a:cubicBezTo>
                  <a:lnTo>
                    <a:pt x="803" y="527"/>
                  </a:lnTo>
                  <a:cubicBezTo>
                    <a:pt x="803" y="527"/>
                    <a:pt x="627" y="377"/>
                    <a:pt x="477" y="226"/>
                  </a:cubicBezTo>
                  <a:cubicBezTo>
                    <a:pt x="301" y="101"/>
                    <a:pt x="101"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23;p66">
              <a:extLst>
                <a:ext uri="{FF2B5EF4-FFF2-40B4-BE49-F238E27FC236}">
                  <a16:creationId xmlns:a16="http://schemas.microsoft.com/office/drawing/2014/main" id="{C92162DE-1551-59F2-D4D8-1D49457DA61B}"/>
                </a:ext>
              </a:extLst>
            </p:cNvPr>
            <p:cNvSpPr/>
            <p:nvPr/>
          </p:nvSpPr>
          <p:spPr>
            <a:xfrm>
              <a:off x="7287541" y="3463383"/>
              <a:ext cx="38904" cy="59044"/>
            </a:xfrm>
            <a:custGeom>
              <a:avLst/>
              <a:gdLst/>
              <a:ahLst/>
              <a:cxnLst/>
              <a:rect l="l" t="t" r="r" b="b"/>
              <a:pathLst>
                <a:path w="678" h="1029" extrusionOk="0">
                  <a:moveTo>
                    <a:pt x="176" y="1"/>
                  </a:moveTo>
                  <a:lnTo>
                    <a:pt x="1" y="377"/>
                  </a:lnTo>
                  <a:cubicBezTo>
                    <a:pt x="1" y="377"/>
                    <a:pt x="126" y="527"/>
                    <a:pt x="252" y="677"/>
                  </a:cubicBezTo>
                  <a:cubicBezTo>
                    <a:pt x="377" y="853"/>
                    <a:pt x="477" y="1028"/>
                    <a:pt x="477" y="1028"/>
                  </a:cubicBezTo>
                  <a:lnTo>
                    <a:pt x="678" y="702"/>
                  </a:lnTo>
                  <a:cubicBezTo>
                    <a:pt x="678" y="702"/>
                    <a:pt x="577" y="502"/>
                    <a:pt x="452" y="327"/>
                  </a:cubicBezTo>
                  <a:cubicBezTo>
                    <a:pt x="327" y="151"/>
                    <a:pt x="176"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4;p66">
              <a:extLst>
                <a:ext uri="{FF2B5EF4-FFF2-40B4-BE49-F238E27FC236}">
                  <a16:creationId xmlns:a16="http://schemas.microsoft.com/office/drawing/2014/main" id="{4E461A72-52FE-CA17-0C42-62C639038BAA}"/>
                </a:ext>
              </a:extLst>
            </p:cNvPr>
            <p:cNvSpPr/>
            <p:nvPr/>
          </p:nvSpPr>
          <p:spPr>
            <a:xfrm>
              <a:off x="7326389" y="3523806"/>
              <a:ext cx="40338" cy="56118"/>
            </a:xfrm>
            <a:custGeom>
              <a:avLst/>
              <a:gdLst/>
              <a:ahLst/>
              <a:cxnLst/>
              <a:rect l="l" t="t" r="r" b="b"/>
              <a:pathLst>
                <a:path w="703" h="978" extrusionOk="0">
                  <a:moveTo>
                    <a:pt x="226" y="0"/>
                  </a:moveTo>
                  <a:lnTo>
                    <a:pt x="1" y="301"/>
                  </a:lnTo>
                  <a:cubicBezTo>
                    <a:pt x="1" y="301"/>
                    <a:pt x="101" y="477"/>
                    <a:pt x="226" y="652"/>
                  </a:cubicBezTo>
                  <a:cubicBezTo>
                    <a:pt x="326" y="827"/>
                    <a:pt x="452" y="978"/>
                    <a:pt x="452" y="978"/>
                  </a:cubicBezTo>
                  <a:lnTo>
                    <a:pt x="702" y="727"/>
                  </a:lnTo>
                  <a:cubicBezTo>
                    <a:pt x="702" y="727"/>
                    <a:pt x="577" y="552"/>
                    <a:pt x="477" y="376"/>
                  </a:cubicBezTo>
                  <a:cubicBezTo>
                    <a:pt x="352" y="176"/>
                    <a:pt x="226"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5;p66">
              <a:extLst>
                <a:ext uri="{FF2B5EF4-FFF2-40B4-BE49-F238E27FC236}">
                  <a16:creationId xmlns:a16="http://schemas.microsoft.com/office/drawing/2014/main" id="{20BC25BE-802E-9662-51D3-AB6FADAA4BFA}"/>
                </a:ext>
              </a:extLst>
            </p:cNvPr>
            <p:cNvSpPr/>
            <p:nvPr/>
          </p:nvSpPr>
          <p:spPr>
            <a:xfrm>
              <a:off x="7366671" y="3584172"/>
              <a:ext cx="51814" cy="41773"/>
            </a:xfrm>
            <a:custGeom>
              <a:avLst/>
              <a:gdLst/>
              <a:ahLst/>
              <a:cxnLst/>
              <a:rect l="l" t="t" r="r" b="b"/>
              <a:pathLst>
                <a:path w="903" h="728" extrusionOk="0">
                  <a:moveTo>
                    <a:pt x="276" y="1"/>
                  </a:moveTo>
                  <a:lnTo>
                    <a:pt x="0" y="252"/>
                  </a:lnTo>
                  <a:cubicBezTo>
                    <a:pt x="0" y="252"/>
                    <a:pt x="176" y="402"/>
                    <a:pt x="376" y="552"/>
                  </a:cubicBezTo>
                  <a:cubicBezTo>
                    <a:pt x="577" y="653"/>
                    <a:pt x="802" y="728"/>
                    <a:pt x="802" y="728"/>
                  </a:cubicBezTo>
                  <a:lnTo>
                    <a:pt x="903" y="377"/>
                  </a:lnTo>
                  <a:cubicBezTo>
                    <a:pt x="903" y="377"/>
                    <a:pt x="727" y="327"/>
                    <a:pt x="552" y="227"/>
                  </a:cubicBezTo>
                  <a:cubicBezTo>
                    <a:pt x="401" y="126"/>
                    <a:pt x="276" y="1"/>
                    <a:pt x="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26;p66">
              <a:extLst>
                <a:ext uri="{FF2B5EF4-FFF2-40B4-BE49-F238E27FC236}">
                  <a16:creationId xmlns:a16="http://schemas.microsoft.com/office/drawing/2014/main" id="{CF81B1FC-6F1A-E085-AC09-24DAAA42DF4C}"/>
                </a:ext>
              </a:extLst>
            </p:cNvPr>
            <p:cNvSpPr/>
            <p:nvPr/>
          </p:nvSpPr>
          <p:spPr>
            <a:xfrm>
              <a:off x="7437136" y="3595706"/>
              <a:ext cx="51814" cy="36035"/>
            </a:xfrm>
            <a:custGeom>
              <a:avLst/>
              <a:gdLst/>
              <a:ahLst/>
              <a:cxnLst/>
              <a:rect l="l" t="t" r="r" b="b"/>
              <a:pathLst>
                <a:path w="903" h="628" extrusionOk="0">
                  <a:moveTo>
                    <a:pt x="702" y="0"/>
                  </a:moveTo>
                  <a:cubicBezTo>
                    <a:pt x="702" y="0"/>
                    <a:pt x="527" y="126"/>
                    <a:pt x="376" y="201"/>
                  </a:cubicBezTo>
                  <a:cubicBezTo>
                    <a:pt x="276" y="226"/>
                    <a:pt x="201" y="251"/>
                    <a:pt x="151" y="251"/>
                  </a:cubicBezTo>
                  <a:cubicBezTo>
                    <a:pt x="101" y="251"/>
                    <a:pt x="73" y="262"/>
                    <a:pt x="60" y="262"/>
                  </a:cubicBezTo>
                  <a:cubicBezTo>
                    <a:pt x="53" y="262"/>
                    <a:pt x="51" y="259"/>
                    <a:pt x="51" y="251"/>
                  </a:cubicBezTo>
                  <a:lnTo>
                    <a:pt x="0" y="627"/>
                  </a:lnTo>
                  <a:lnTo>
                    <a:pt x="176" y="627"/>
                  </a:lnTo>
                  <a:cubicBezTo>
                    <a:pt x="276" y="602"/>
                    <a:pt x="401" y="577"/>
                    <a:pt x="502" y="527"/>
                  </a:cubicBezTo>
                  <a:cubicBezTo>
                    <a:pt x="727" y="452"/>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27;p66">
              <a:extLst>
                <a:ext uri="{FF2B5EF4-FFF2-40B4-BE49-F238E27FC236}">
                  <a16:creationId xmlns:a16="http://schemas.microsoft.com/office/drawing/2014/main" id="{6E9184F2-D153-E443-CD32-DD281FB3C5FD}"/>
                </a:ext>
              </a:extLst>
            </p:cNvPr>
            <p:cNvSpPr/>
            <p:nvPr/>
          </p:nvSpPr>
          <p:spPr>
            <a:xfrm>
              <a:off x="7494633" y="3545382"/>
              <a:ext cx="44642" cy="51814"/>
            </a:xfrm>
            <a:custGeom>
              <a:avLst/>
              <a:gdLst/>
              <a:ahLst/>
              <a:cxnLst/>
              <a:rect l="l" t="t" r="r" b="b"/>
              <a:pathLst>
                <a:path w="778" h="903" extrusionOk="0">
                  <a:moveTo>
                    <a:pt x="577" y="0"/>
                  </a:moveTo>
                  <a:cubicBezTo>
                    <a:pt x="577" y="0"/>
                    <a:pt x="452" y="151"/>
                    <a:pt x="302" y="326"/>
                  </a:cubicBezTo>
                  <a:cubicBezTo>
                    <a:pt x="151" y="476"/>
                    <a:pt x="1" y="627"/>
                    <a:pt x="1" y="627"/>
                  </a:cubicBezTo>
                  <a:lnTo>
                    <a:pt x="227" y="903"/>
                  </a:lnTo>
                  <a:cubicBezTo>
                    <a:pt x="227" y="903"/>
                    <a:pt x="377" y="777"/>
                    <a:pt x="527" y="627"/>
                  </a:cubicBezTo>
                  <a:cubicBezTo>
                    <a:pt x="653" y="476"/>
                    <a:pt x="778" y="326"/>
                    <a:pt x="778" y="3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28;p66">
              <a:extLst>
                <a:ext uri="{FF2B5EF4-FFF2-40B4-BE49-F238E27FC236}">
                  <a16:creationId xmlns:a16="http://schemas.microsoft.com/office/drawing/2014/main" id="{D2AE2C37-94B9-B752-6B19-D69F5CA4D38A}"/>
                </a:ext>
              </a:extLst>
            </p:cNvPr>
            <p:cNvSpPr/>
            <p:nvPr/>
          </p:nvSpPr>
          <p:spPr>
            <a:xfrm>
              <a:off x="7543580" y="3489262"/>
              <a:ext cx="41715" cy="57610"/>
            </a:xfrm>
            <a:custGeom>
              <a:avLst/>
              <a:gdLst/>
              <a:ahLst/>
              <a:cxnLst/>
              <a:rect l="l" t="t" r="r" b="b"/>
              <a:pathLst>
                <a:path w="727" h="1004" extrusionOk="0">
                  <a:moveTo>
                    <a:pt x="577" y="1"/>
                  </a:moveTo>
                  <a:cubicBezTo>
                    <a:pt x="577" y="1"/>
                    <a:pt x="451" y="176"/>
                    <a:pt x="301" y="327"/>
                  </a:cubicBezTo>
                  <a:cubicBezTo>
                    <a:pt x="150" y="477"/>
                    <a:pt x="0" y="652"/>
                    <a:pt x="0" y="652"/>
                  </a:cubicBezTo>
                  <a:lnTo>
                    <a:pt x="201" y="1003"/>
                  </a:lnTo>
                  <a:cubicBezTo>
                    <a:pt x="201" y="1003"/>
                    <a:pt x="326" y="853"/>
                    <a:pt x="451" y="678"/>
                  </a:cubicBezTo>
                  <a:cubicBezTo>
                    <a:pt x="577" y="527"/>
                    <a:pt x="727" y="377"/>
                    <a:pt x="727" y="377"/>
                  </a:cubicBezTo>
                  <a:lnTo>
                    <a:pt x="5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29;p66">
              <a:extLst>
                <a:ext uri="{FF2B5EF4-FFF2-40B4-BE49-F238E27FC236}">
                  <a16:creationId xmlns:a16="http://schemas.microsoft.com/office/drawing/2014/main" id="{E9A09E67-620B-DDDE-DFBC-200140D0A684}"/>
                </a:ext>
              </a:extLst>
            </p:cNvPr>
            <p:cNvSpPr/>
            <p:nvPr/>
          </p:nvSpPr>
          <p:spPr>
            <a:xfrm>
              <a:off x="7593904" y="3441807"/>
              <a:ext cx="43207" cy="53306"/>
            </a:xfrm>
            <a:custGeom>
              <a:avLst/>
              <a:gdLst/>
              <a:ahLst/>
              <a:cxnLst/>
              <a:rect l="l" t="t" r="r" b="b"/>
              <a:pathLst>
                <a:path w="753" h="929" extrusionOk="0">
                  <a:moveTo>
                    <a:pt x="677" y="1"/>
                  </a:moveTo>
                  <a:cubicBezTo>
                    <a:pt x="677" y="1"/>
                    <a:pt x="502" y="101"/>
                    <a:pt x="326" y="251"/>
                  </a:cubicBezTo>
                  <a:cubicBezTo>
                    <a:pt x="151" y="377"/>
                    <a:pt x="0" y="527"/>
                    <a:pt x="0" y="527"/>
                  </a:cubicBezTo>
                  <a:lnTo>
                    <a:pt x="126" y="928"/>
                  </a:lnTo>
                  <a:cubicBezTo>
                    <a:pt x="126" y="928"/>
                    <a:pt x="251" y="778"/>
                    <a:pt x="401" y="652"/>
                  </a:cubicBezTo>
                  <a:cubicBezTo>
                    <a:pt x="577" y="527"/>
                    <a:pt x="752" y="402"/>
                    <a:pt x="752" y="402"/>
                  </a:cubicBez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30;p66">
              <a:extLst>
                <a:ext uri="{FF2B5EF4-FFF2-40B4-BE49-F238E27FC236}">
                  <a16:creationId xmlns:a16="http://schemas.microsoft.com/office/drawing/2014/main" id="{2A31A5C4-E0C3-9171-9D96-F5EC732FAD34}"/>
                </a:ext>
              </a:extLst>
            </p:cNvPr>
            <p:cNvSpPr/>
            <p:nvPr/>
          </p:nvSpPr>
          <p:spPr>
            <a:xfrm>
              <a:off x="7654270" y="3427060"/>
              <a:ext cx="49003" cy="29206"/>
            </a:xfrm>
            <a:custGeom>
              <a:avLst/>
              <a:gdLst/>
              <a:ahLst/>
              <a:cxnLst/>
              <a:rect l="l" t="t" r="r" b="b"/>
              <a:pathLst>
                <a:path w="854" h="509" extrusionOk="0">
                  <a:moveTo>
                    <a:pt x="490" y="0"/>
                  </a:moveTo>
                  <a:cubicBezTo>
                    <a:pt x="468" y="0"/>
                    <a:pt x="447" y="2"/>
                    <a:pt x="427" y="7"/>
                  </a:cubicBezTo>
                  <a:cubicBezTo>
                    <a:pt x="201" y="7"/>
                    <a:pt x="1" y="82"/>
                    <a:pt x="1" y="82"/>
                  </a:cubicBezTo>
                  <a:lnTo>
                    <a:pt x="51" y="508"/>
                  </a:lnTo>
                  <a:cubicBezTo>
                    <a:pt x="51" y="508"/>
                    <a:pt x="227" y="433"/>
                    <a:pt x="427" y="433"/>
                  </a:cubicBezTo>
                  <a:cubicBezTo>
                    <a:pt x="456" y="426"/>
                    <a:pt x="486" y="423"/>
                    <a:pt x="514" y="423"/>
                  </a:cubicBezTo>
                  <a:cubicBezTo>
                    <a:pt x="584" y="423"/>
                    <a:pt x="650" y="441"/>
                    <a:pt x="703" y="458"/>
                  </a:cubicBezTo>
                  <a:lnTo>
                    <a:pt x="828" y="458"/>
                  </a:lnTo>
                  <a:lnTo>
                    <a:pt x="853" y="57"/>
                  </a:lnTo>
                  <a:cubicBezTo>
                    <a:pt x="853" y="57"/>
                    <a:pt x="803" y="32"/>
                    <a:pt x="728" y="32"/>
                  </a:cubicBezTo>
                  <a:cubicBezTo>
                    <a:pt x="668" y="32"/>
                    <a:pt x="575" y="0"/>
                    <a:pt x="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31;p66">
              <a:extLst>
                <a:ext uri="{FF2B5EF4-FFF2-40B4-BE49-F238E27FC236}">
                  <a16:creationId xmlns:a16="http://schemas.microsoft.com/office/drawing/2014/main" id="{77E9A2CF-E28D-5DC6-76D0-0F87F92EE73F}"/>
                </a:ext>
              </a:extLst>
            </p:cNvPr>
            <p:cNvSpPr/>
            <p:nvPr/>
          </p:nvSpPr>
          <p:spPr>
            <a:xfrm>
              <a:off x="7723301" y="3438938"/>
              <a:ext cx="43207" cy="50380"/>
            </a:xfrm>
            <a:custGeom>
              <a:avLst/>
              <a:gdLst/>
              <a:ahLst/>
              <a:cxnLst/>
              <a:rect l="l" t="t" r="r" b="b"/>
              <a:pathLst>
                <a:path w="753" h="878" extrusionOk="0">
                  <a:moveTo>
                    <a:pt x="51" y="1"/>
                  </a:moveTo>
                  <a:lnTo>
                    <a:pt x="1" y="402"/>
                  </a:lnTo>
                  <a:cubicBezTo>
                    <a:pt x="1" y="402"/>
                    <a:pt x="176" y="502"/>
                    <a:pt x="352" y="627"/>
                  </a:cubicBezTo>
                  <a:cubicBezTo>
                    <a:pt x="427" y="677"/>
                    <a:pt x="502" y="753"/>
                    <a:pt x="552" y="803"/>
                  </a:cubicBezTo>
                  <a:cubicBezTo>
                    <a:pt x="602" y="853"/>
                    <a:pt x="653" y="878"/>
                    <a:pt x="653" y="878"/>
                  </a:cubicBezTo>
                  <a:lnTo>
                    <a:pt x="753" y="477"/>
                  </a:lnTo>
                  <a:cubicBezTo>
                    <a:pt x="753" y="477"/>
                    <a:pt x="703" y="452"/>
                    <a:pt x="653" y="402"/>
                  </a:cubicBezTo>
                  <a:cubicBezTo>
                    <a:pt x="577" y="352"/>
                    <a:pt x="502" y="276"/>
                    <a:pt x="402" y="226"/>
                  </a:cubicBezTo>
                  <a:cubicBezTo>
                    <a:pt x="252" y="76"/>
                    <a:pt x="51" y="1"/>
                    <a:pt x="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32;p66">
              <a:extLst>
                <a:ext uri="{FF2B5EF4-FFF2-40B4-BE49-F238E27FC236}">
                  <a16:creationId xmlns:a16="http://schemas.microsoft.com/office/drawing/2014/main" id="{6EC6C937-5500-4DFB-5B78-488E1D6808D0}"/>
                </a:ext>
              </a:extLst>
            </p:cNvPr>
            <p:cNvSpPr/>
            <p:nvPr/>
          </p:nvSpPr>
          <p:spPr>
            <a:xfrm>
              <a:off x="7776552" y="3483524"/>
              <a:ext cx="41773" cy="56175"/>
            </a:xfrm>
            <a:custGeom>
              <a:avLst/>
              <a:gdLst/>
              <a:ahLst/>
              <a:cxnLst/>
              <a:rect l="l" t="t" r="r" b="b"/>
              <a:pathLst>
                <a:path w="728" h="979" extrusionOk="0">
                  <a:moveTo>
                    <a:pt x="126" y="1"/>
                  </a:moveTo>
                  <a:lnTo>
                    <a:pt x="0" y="377"/>
                  </a:lnTo>
                  <a:lnTo>
                    <a:pt x="276" y="677"/>
                  </a:lnTo>
                  <a:cubicBezTo>
                    <a:pt x="426" y="828"/>
                    <a:pt x="552" y="978"/>
                    <a:pt x="552" y="978"/>
                  </a:cubicBezTo>
                  <a:lnTo>
                    <a:pt x="727" y="627"/>
                  </a:lnTo>
                  <a:cubicBezTo>
                    <a:pt x="727" y="627"/>
                    <a:pt x="577" y="477"/>
                    <a:pt x="426" y="301"/>
                  </a:cubicBezTo>
                  <a:cubicBezTo>
                    <a:pt x="276" y="151"/>
                    <a:pt x="126" y="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33;p66">
              <a:extLst>
                <a:ext uri="{FF2B5EF4-FFF2-40B4-BE49-F238E27FC236}">
                  <a16:creationId xmlns:a16="http://schemas.microsoft.com/office/drawing/2014/main" id="{E0727E9A-3C9B-0968-6C43-F71BE50B6890}"/>
                </a:ext>
              </a:extLst>
            </p:cNvPr>
            <p:cNvSpPr/>
            <p:nvPr/>
          </p:nvSpPr>
          <p:spPr>
            <a:xfrm>
              <a:off x="7824007" y="3538151"/>
              <a:ext cx="46076" cy="51872"/>
            </a:xfrm>
            <a:custGeom>
              <a:avLst/>
              <a:gdLst/>
              <a:ahLst/>
              <a:cxnLst/>
              <a:rect l="l" t="t" r="r" b="b"/>
              <a:pathLst>
                <a:path w="803" h="904" extrusionOk="0">
                  <a:moveTo>
                    <a:pt x="176" y="1"/>
                  </a:moveTo>
                  <a:lnTo>
                    <a:pt x="0" y="327"/>
                  </a:lnTo>
                  <a:cubicBezTo>
                    <a:pt x="0" y="327"/>
                    <a:pt x="126" y="477"/>
                    <a:pt x="276" y="602"/>
                  </a:cubicBezTo>
                  <a:cubicBezTo>
                    <a:pt x="351" y="678"/>
                    <a:pt x="426" y="753"/>
                    <a:pt x="477" y="803"/>
                  </a:cubicBezTo>
                  <a:cubicBezTo>
                    <a:pt x="527" y="853"/>
                    <a:pt x="577" y="903"/>
                    <a:pt x="577" y="903"/>
                  </a:cubicBezTo>
                  <a:lnTo>
                    <a:pt x="802" y="602"/>
                  </a:lnTo>
                  <a:cubicBezTo>
                    <a:pt x="802" y="602"/>
                    <a:pt x="752" y="577"/>
                    <a:pt x="702" y="527"/>
                  </a:cubicBezTo>
                  <a:cubicBezTo>
                    <a:pt x="627" y="452"/>
                    <a:pt x="552" y="377"/>
                    <a:pt x="477" y="302"/>
                  </a:cubicBezTo>
                  <a:lnTo>
                    <a:pt x="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34;p66">
              <a:extLst>
                <a:ext uri="{FF2B5EF4-FFF2-40B4-BE49-F238E27FC236}">
                  <a16:creationId xmlns:a16="http://schemas.microsoft.com/office/drawing/2014/main" id="{511B40BC-8CDD-8F09-562C-C6E5F9EDCB37}"/>
                </a:ext>
              </a:extLst>
            </p:cNvPr>
            <p:cNvSpPr/>
            <p:nvPr/>
          </p:nvSpPr>
          <p:spPr>
            <a:xfrm>
              <a:off x="7875766" y="3587098"/>
              <a:ext cx="51814" cy="40281"/>
            </a:xfrm>
            <a:custGeom>
              <a:avLst/>
              <a:gdLst/>
              <a:ahLst/>
              <a:cxnLst/>
              <a:rect l="l" t="t" r="r" b="b"/>
              <a:pathLst>
                <a:path w="903" h="702" extrusionOk="0">
                  <a:moveTo>
                    <a:pt x="201" y="0"/>
                  </a:moveTo>
                  <a:lnTo>
                    <a:pt x="1" y="301"/>
                  </a:lnTo>
                  <a:cubicBezTo>
                    <a:pt x="1" y="301"/>
                    <a:pt x="51" y="326"/>
                    <a:pt x="101" y="376"/>
                  </a:cubicBezTo>
                  <a:cubicBezTo>
                    <a:pt x="176" y="426"/>
                    <a:pt x="276" y="476"/>
                    <a:pt x="377" y="526"/>
                  </a:cubicBezTo>
                  <a:cubicBezTo>
                    <a:pt x="577" y="652"/>
                    <a:pt x="803" y="677"/>
                    <a:pt x="803" y="702"/>
                  </a:cubicBezTo>
                  <a:lnTo>
                    <a:pt x="903" y="351"/>
                  </a:lnTo>
                  <a:cubicBezTo>
                    <a:pt x="903" y="351"/>
                    <a:pt x="853" y="326"/>
                    <a:pt x="778" y="301"/>
                  </a:cubicBezTo>
                  <a:cubicBezTo>
                    <a:pt x="727" y="301"/>
                    <a:pt x="627" y="251"/>
                    <a:pt x="552" y="201"/>
                  </a:cubicBezTo>
                  <a:cubicBezTo>
                    <a:pt x="452" y="150"/>
                    <a:pt x="377" y="125"/>
                    <a:pt x="301" y="75"/>
                  </a:cubicBezTo>
                  <a:cubicBezTo>
                    <a:pt x="251" y="25"/>
                    <a:pt x="201" y="0"/>
                    <a:pt x="2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35;p66">
              <a:extLst>
                <a:ext uri="{FF2B5EF4-FFF2-40B4-BE49-F238E27FC236}">
                  <a16:creationId xmlns:a16="http://schemas.microsoft.com/office/drawing/2014/main" id="{8E185E45-4664-C7DD-C739-4C5ADBA5C58D}"/>
                </a:ext>
              </a:extLst>
            </p:cNvPr>
            <p:cNvSpPr/>
            <p:nvPr/>
          </p:nvSpPr>
          <p:spPr>
            <a:xfrm>
              <a:off x="6226200" y="3088047"/>
              <a:ext cx="48945" cy="21632"/>
            </a:xfrm>
            <a:custGeom>
              <a:avLst/>
              <a:gdLst/>
              <a:ahLst/>
              <a:cxnLst/>
              <a:rect l="l" t="t" r="r" b="b"/>
              <a:pathLst>
                <a:path w="853" h="377" extrusionOk="0">
                  <a:moveTo>
                    <a:pt x="1" y="0"/>
                  </a:moveTo>
                  <a:lnTo>
                    <a:pt x="1" y="376"/>
                  </a:lnTo>
                  <a:lnTo>
                    <a:pt x="853" y="376"/>
                  </a:lnTo>
                  <a:lnTo>
                    <a:pt x="853" y="25"/>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36;p66">
              <a:extLst>
                <a:ext uri="{FF2B5EF4-FFF2-40B4-BE49-F238E27FC236}">
                  <a16:creationId xmlns:a16="http://schemas.microsoft.com/office/drawing/2014/main" id="{171C329E-FD98-D1F7-8A98-E138ADA5C12A}"/>
                </a:ext>
              </a:extLst>
            </p:cNvPr>
            <p:cNvSpPr/>
            <p:nvPr/>
          </p:nvSpPr>
          <p:spPr>
            <a:xfrm>
              <a:off x="6299534" y="3089482"/>
              <a:ext cx="50380" cy="20198"/>
            </a:xfrm>
            <a:custGeom>
              <a:avLst/>
              <a:gdLst/>
              <a:ahLst/>
              <a:cxnLst/>
              <a:rect l="l" t="t" r="r" b="b"/>
              <a:pathLst>
                <a:path w="878"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37;p66">
              <a:extLst>
                <a:ext uri="{FF2B5EF4-FFF2-40B4-BE49-F238E27FC236}">
                  <a16:creationId xmlns:a16="http://schemas.microsoft.com/office/drawing/2014/main" id="{6A5255EC-CC2A-DFCF-0CB4-7CDD2F8EA1CB}"/>
                </a:ext>
              </a:extLst>
            </p:cNvPr>
            <p:cNvSpPr/>
            <p:nvPr/>
          </p:nvSpPr>
          <p:spPr>
            <a:xfrm>
              <a:off x="6374361" y="3089482"/>
              <a:ext cx="50380" cy="21632"/>
            </a:xfrm>
            <a:custGeom>
              <a:avLst/>
              <a:gdLst/>
              <a:ahLst/>
              <a:cxnLst/>
              <a:rect l="l" t="t" r="r" b="b"/>
              <a:pathLst>
                <a:path w="878" h="377" extrusionOk="0">
                  <a:moveTo>
                    <a:pt x="0" y="0"/>
                  </a:moveTo>
                  <a:lnTo>
                    <a:pt x="0" y="351"/>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38;p66">
              <a:extLst>
                <a:ext uri="{FF2B5EF4-FFF2-40B4-BE49-F238E27FC236}">
                  <a16:creationId xmlns:a16="http://schemas.microsoft.com/office/drawing/2014/main" id="{B11999D1-9285-0FF6-28FF-01B145AC2532}"/>
                </a:ext>
              </a:extLst>
            </p:cNvPr>
            <p:cNvSpPr/>
            <p:nvPr/>
          </p:nvSpPr>
          <p:spPr>
            <a:xfrm>
              <a:off x="6449130" y="3089482"/>
              <a:ext cx="48945" cy="21632"/>
            </a:xfrm>
            <a:custGeom>
              <a:avLst/>
              <a:gdLst/>
              <a:ahLst/>
              <a:cxnLst/>
              <a:rect l="l" t="t" r="r" b="b"/>
              <a:pathLst>
                <a:path w="853" h="377" extrusionOk="0">
                  <a:moveTo>
                    <a:pt x="0" y="0"/>
                  </a:moveTo>
                  <a:lnTo>
                    <a:pt x="0" y="376"/>
                  </a:lnTo>
                  <a:lnTo>
                    <a:pt x="852" y="376"/>
                  </a:lnTo>
                  <a:lnTo>
                    <a:pt x="8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39;p66">
              <a:extLst>
                <a:ext uri="{FF2B5EF4-FFF2-40B4-BE49-F238E27FC236}">
                  <a16:creationId xmlns:a16="http://schemas.microsoft.com/office/drawing/2014/main" id="{37DACCB9-41EA-934B-FBAA-C3F8EA833522}"/>
                </a:ext>
              </a:extLst>
            </p:cNvPr>
            <p:cNvSpPr/>
            <p:nvPr/>
          </p:nvSpPr>
          <p:spPr>
            <a:xfrm>
              <a:off x="6522464" y="3089482"/>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40;p66">
              <a:extLst>
                <a:ext uri="{FF2B5EF4-FFF2-40B4-BE49-F238E27FC236}">
                  <a16:creationId xmlns:a16="http://schemas.microsoft.com/office/drawing/2014/main" id="{745F539E-83BF-F0CC-6FE3-DB4CA4A653E5}"/>
                </a:ext>
              </a:extLst>
            </p:cNvPr>
            <p:cNvSpPr/>
            <p:nvPr/>
          </p:nvSpPr>
          <p:spPr>
            <a:xfrm>
              <a:off x="6597233" y="3090916"/>
              <a:ext cx="50380" cy="20198"/>
            </a:xfrm>
            <a:custGeom>
              <a:avLst/>
              <a:gdLst/>
              <a:ahLst/>
              <a:cxnLst/>
              <a:rect l="l" t="t" r="r" b="b"/>
              <a:pathLst>
                <a:path w="878" h="352" extrusionOk="0">
                  <a:moveTo>
                    <a:pt x="1" y="0"/>
                  </a:moveTo>
                  <a:lnTo>
                    <a:pt x="1" y="351"/>
                  </a:lnTo>
                  <a:lnTo>
                    <a:pt x="853"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41;p66">
              <a:extLst>
                <a:ext uri="{FF2B5EF4-FFF2-40B4-BE49-F238E27FC236}">
                  <a16:creationId xmlns:a16="http://schemas.microsoft.com/office/drawing/2014/main" id="{83F7F5C4-213A-885B-A25C-694574F19696}"/>
                </a:ext>
              </a:extLst>
            </p:cNvPr>
            <p:cNvSpPr/>
            <p:nvPr/>
          </p:nvSpPr>
          <p:spPr>
            <a:xfrm>
              <a:off x="6670568" y="3090916"/>
              <a:ext cx="50437" cy="20198"/>
            </a:xfrm>
            <a:custGeom>
              <a:avLst/>
              <a:gdLst/>
              <a:ahLst/>
              <a:cxnLst/>
              <a:rect l="l" t="t" r="r" b="b"/>
              <a:pathLst>
                <a:path w="879"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42;p66">
              <a:extLst>
                <a:ext uri="{FF2B5EF4-FFF2-40B4-BE49-F238E27FC236}">
                  <a16:creationId xmlns:a16="http://schemas.microsoft.com/office/drawing/2014/main" id="{DA77E20B-6E67-4799-9CC3-F78996E8BE8A}"/>
                </a:ext>
              </a:extLst>
            </p:cNvPr>
            <p:cNvSpPr/>
            <p:nvPr/>
          </p:nvSpPr>
          <p:spPr>
            <a:xfrm>
              <a:off x="6745394" y="3090916"/>
              <a:ext cx="50380" cy="21632"/>
            </a:xfrm>
            <a:custGeom>
              <a:avLst/>
              <a:gdLst/>
              <a:ahLst/>
              <a:cxnLst/>
              <a:rect l="l" t="t" r="r" b="b"/>
              <a:pathLst>
                <a:path w="878" h="377" extrusionOk="0">
                  <a:moveTo>
                    <a:pt x="0" y="0"/>
                  </a:moveTo>
                  <a:lnTo>
                    <a:pt x="0" y="376"/>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43;p66">
              <a:extLst>
                <a:ext uri="{FF2B5EF4-FFF2-40B4-BE49-F238E27FC236}">
                  <a16:creationId xmlns:a16="http://schemas.microsoft.com/office/drawing/2014/main" id="{D99BA5E3-2569-FAE3-45F0-E5132F611B5D}"/>
                </a:ext>
              </a:extLst>
            </p:cNvPr>
            <p:cNvSpPr/>
            <p:nvPr/>
          </p:nvSpPr>
          <p:spPr>
            <a:xfrm>
              <a:off x="6820163" y="3090916"/>
              <a:ext cx="48945" cy="21632"/>
            </a:xfrm>
            <a:custGeom>
              <a:avLst/>
              <a:gdLst/>
              <a:ahLst/>
              <a:cxnLst/>
              <a:rect l="l" t="t" r="r" b="b"/>
              <a:pathLst>
                <a:path w="853" h="377" extrusionOk="0">
                  <a:moveTo>
                    <a:pt x="1" y="0"/>
                  </a:moveTo>
                  <a:lnTo>
                    <a:pt x="1" y="376"/>
                  </a:lnTo>
                  <a:lnTo>
                    <a:pt x="853" y="376"/>
                  </a:ln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44;p66">
              <a:extLst>
                <a:ext uri="{FF2B5EF4-FFF2-40B4-BE49-F238E27FC236}">
                  <a16:creationId xmlns:a16="http://schemas.microsoft.com/office/drawing/2014/main" id="{A4EBDC27-9AFB-C5F0-DB09-31539F80F9D1}"/>
                </a:ext>
              </a:extLst>
            </p:cNvPr>
            <p:cNvSpPr/>
            <p:nvPr/>
          </p:nvSpPr>
          <p:spPr>
            <a:xfrm>
              <a:off x="6893497" y="3090916"/>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45;p66">
              <a:extLst>
                <a:ext uri="{FF2B5EF4-FFF2-40B4-BE49-F238E27FC236}">
                  <a16:creationId xmlns:a16="http://schemas.microsoft.com/office/drawing/2014/main" id="{C4E61555-1288-6F1C-835C-53ECEEC076EF}"/>
                </a:ext>
              </a:extLst>
            </p:cNvPr>
            <p:cNvSpPr/>
            <p:nvPr/>
          </p:nvSpPr>
          <p:spPr>
            <a:xfrm>
              <a:off x="6968266" y="3092351"/>
              <a:ext cx="50437" cy="20198"/>
            </a:xfrm>
            <a:custGeom>
              <a:avLst/>
              <a:gdLst/>
              <a:ahLst/>
              <a:cxnLst/>
              <a:rect l="l" t="t" r="r" b="b"/>
              <a:pathLst>
                <a:path w="879" h="352" extrusionOk="0">
                  <a:moveTo>
                    <a:pt x="1" y="1"/>
                  </a:moveTo>
                  <a:lnTo>
                    <a:pt x="1" y="351"/>
                  </a:lnTo>
                  <a:lnTo>
                    <a:pt x="878" y="351"/>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6;p66">
              <a:extLst>
                <a:ext uri="{FF2B5EF4-FFF2-40B4-BE49-F238E27FC236}">
                  <a16:creationId xmlns:a16="http://schemas.microsoft.com/office/drawing/2014/main" id="{3EDA15D8-EABD-D369-8C30-E844F2FFE301}"/>
                </a:ext>
              </a:extLst>
            </p:cNvPr>
            <p:cNvSpPr/>
            <p:nvPr/>
          </p:nvSpPr>
          <p:spPr>
            <a:xfrm>
              <a:off x="7043093" y="3092351"/>
              <a:ext cx="48945" cy="21632"/>
            </a:xfrm>
            <a:custGeom>
              <a:avLst/>
              <a:gdLst/>
              <a:ahLst/>
              <a:cxnLst/>
              <a:rect l="l" t="t" r="r" b="b"/>
              <a:pathLst>
                <a:path w="853" h="377" extrusionOk="0">
                  <a:moveTo>
                    <a:pt x="0" y="1"/>
                  </a:moveTo>
                  <a:lnTo>
                    <a:pt x="0" y="351"/>
                  </a:lnTo>
                  <a:lnTo>
                    <a:pt x="852" y="376"/>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47;p66">
              <a:extLst>
                <a:ext uri="{FF2B5EF4-FFF2-40B4-BE49-F238E27FC236}">
                  <a16:creationId xmlns:a16="http://schemas.microsoft.com/office/drawing/2014/main" id="{6A17D0FA-C8C7-DF8E-A349-3721C4E392E1}"/>
                </a:ext>
              </a:extLst>
            </p:cNvPr>
            <p:cNvSpPr/>
            <p:nvPr/>
          </p:nvSpPr>
          <p:spPr>
            <a:xfrm>
              <a:off x="7116427" y="3092351"/>
              <a:ext cx="50380" cy="21632"/>
            </a:xfrm>
            <a:custGeom>
              <a:avLst/>
              <a:gdLst/>
              <a:ahLst/>
              <a:cxnLst/>
              <a:rect l="l" t="t" r="r" b="b"/>
              <a:pathLst>
                <a:path w="878" h="377" extrusionOk="0">
                  <a:moveTo>
                    <a:pt x="0" y="1"/>
                  </a:moveTo>
                  <a:lnTo>
                    <a:pt x="0"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48;p66">
              <a:extLst>
                <a:ext uri="{FF2B5EF4-FFF2-40B4-BE49-F238E27FC236}">
                  <a16:creationId xmlns:a16="http://schemas.microsoft.com/office/drawing/2014/main" id="{0D191ECA-1297-6513-790C-9E5776E516C6}"/>
                </a:ext>
              </a:extLst>
            </p:cNvPr>
            <p:cNvSpPr/>
            <p:nvPr/>
          </p:nvSpPr>
          <p:spPr>
            <a:xfrm>
              <a:off x="7191196" y="3092351"/>
              <a:ext cx="50380" cy="21632"/>
            </a:xfrm>
            <a:custGeom>
              <a:avLst/>
              <a:gdLst/>
              <a:ahLst/>
              <a:cxnLst/>
              <a:rect l="l" t="t" r="r" b="b"/>
              <a:pathLst>
                <a:path w="878" h="377" extrusionOk="0">
                  <a:moveTo>
                    <a:pt x="1" y="1"/>
                  </a:moveTo>
                  <a:lnTo>
                    <a:pt x="1"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9;p66">
              <a:extLst>
                <a:ext uri="{FF2B5EF4-FFF2-40B4-BE49-F238E27FC236}">
                  <a16:creationId xmlns:a16="http://schemas.microsoft.com/office/drawing/2014/main" id="{C049E6F0-D821-2DA8-5B20-F416DC45C33E}"/>
                </a:ext>
              </a:extLst>
            </p:cNvPr>
            <p:cNvSpPr/>
            <p:nvPr/>
          </p:nvSpPr>
          <p:spPr>
            <a:xfrm>
              <a:off x="8586214" y="3502230"/>
              <a:ext cx="115104" cy="113670"/>
            </a:xfrm>
            <a:custGeom>
              <a:avLst/>
              <a:gdLst/>
              <a:ahLst/>
              <a:cxnLst/>
              <a:rect l="l" t="t" r="r" b="b"/>
              <a:pathLst>
                <a:path w="2006" h="1981" extrusionOk="0">
                  <a:moveTo>
                    <a:pt x="1003" y="401"/>
                  </a:moveTo>
                  <a:cubicBezTo>
                    <a:pt x="1329" y="401"/>
                    <a:pt x="1580" y="677"/>
                    <a:pt x="1580" y="1003"/>
                  </a:cubicBezTo>
                  <a:cubicBezTo>
                    <a:pt x="1580" y="1304"/>
                    <a:pt x="1329" y="1579"/>
                    <a:pt x="1003" y="1579"/>
                  </a:cubicBezTo>
                  <a:cubicBezTo>
                    <a:pt x="677" y="1579"/>
                    <a:pt x="427" y="1304"/>
                    <a:pt x="427" y="1003"/>
                  </a:cubicBezTo>
                  <a:cubicBezTo>
                    <a:pt x="427" y="677"/>
                    <a:pt x="677" y="401"/>
                    <a:pt x="1003" y="401"/>
                  </a:cubicBezTo>
                  <a:close/>
                  <a:moveTo>
                    <a:pt x="1003" y="0"/>
                  </a:moveTo>
                  <a:cubicBezTo>
                    <a:pt x="452" y="0"/>
                    <a:pt x="1" y="452"/>
                    <a:pt x="1" y="1003"/>
                  </a:cubicBezTo>
                  <a:cubicBezTo>
                    <a:pt x="1" y="1554"/>
                    <a:pt x="452" y="1980"/>
                    <a:pt x="1003" y="1980"/>
                  </a:cubicBezTo>
                  <a:cubicBezTo>
                    <a:pt x="1555" y="1980"/>
                    <a:pt x="2006" y="1554"/>
                    <a:pt x="2006" y="1003"/>
                  </a:cubicBezTo>
                  <a:cubicBezTo>
                    <a:pt x="2006" y="452"/>
                    <a:pt x="1555" y="0"/>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50;p66">
              <a:extLst>
                <a:ext uri="{FF2B5EF4-FFF2-40B4-BE49-F238E27FC236}">
                  <a16:creationId xmlns:a16="http://schemas.microsoft.com/office/drawing/2014/main" id="{31069AAD-83D2-969E-BC8E-CC15463207D8}"/>
                </a:ext>
              </a:extLst>
            </p:cNvPr>
            <p:cNvSpPr/>
            <p:nvPr/>
          </p:nvSpPr>
          <p:spPr>
            <a:xfrm>
              <a:off x="7839844" y="2921238"/>
              <a:ext cx="112178" cy="112178"/>
            </a:xfrm>
            <a:custGeom>
              <a:avLst/>
              <a:gdLst/>
              <a:ahLst/>
              <a:cxnLst/>
              <a:rect l="l" t="t" r="r" b="b"/>
              <a:pathLst>
                <a:path w="1955" h="1955" extrusionOk="0">
                  <a:moveTo>
                    <a:pt x="977" y="426"/>
                  </a:moveTo>
                  <a:cubicBezTo>
                    <a:pt x="1278" y="426"/>
                    <a:pt x="1529" y="677"/>
                    <a:pt x="1529" y="977"/>
                  </a:cubicBezTo>
                  <a:cubicBezTo>
                    <a:pt x="1529" y="1278"/>
                    <a:pt x="1278" y="1529"/>
                    <a:pt x="977" y="1529"/>
                  </a:cubicBezTo>
                  <a:cubicBezTo>
                    <a:pt x="652" y="1529"/>
                    <a:pt x="401" y="1278"/>
                    <a:pt x="401" y="977"/>
                  </a:cubicBezTo>
                  <a:cubicBezTo>
                    <a:pt x="401" y="677"/>
                    <a:pt x="652" y="426"/>
                    <a:pt x="977" y="426"/>
                  </a:cubicBezTo>
                  <a:close/>
                  <a:moveTo>
                    <a:pt x="977" y="0"/>
                  </a:moveTo>
                  <a:cubicBezTo>
                    <a:pt x="426" y="0"/>
                    <a:pt x="0" y="451"/>
                    <a:pt x="0" y="977"/>
                  </a:cubicBezTo>
                  <a:cubicBezTo>
                    <a:pt x="0" y="1504"/>
                    <a:pt x="426" y="1955"/>
                    <a:pt x="977" y="1955"/>
                  </a:cubicBezTo>
                  <a:cubicBezTo>
                    <a:pt x="1504" y="1955"/>
                    <a:pt x="1955" y="1504"/>
                    <a:pt x="1955" y="977"/>
                  </a:cubicBezTo>
                  <a:cubicBezTo>
                    <a:pt x="1955" y="451"/>
                    <a:pt x="1504"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51;p66">
              <a:extLst>
                <a:ext uri="{FF2B5EF4-FFF2-40B4-BE49-F238E27FC236}">
                  <a16:creationId xmlns:a16="http://schemas.microsoft.com/office/drawing/2014/main" id="{C638B72B-8C5E-6B05-5401-33B6267822F9}"/>
                </a:ext>
              </a:extLst>
            </p:cNvPr>
            <p:cNvSpPr/>
            <p:nvPr/>
          </p:nvSpPr>
          <p:spPr>
            <a:xfrm>
              <a:off x="7260227" y="3775024"/>
              <a:ext cx="345198" cy="378880"/>
            </a:xfrm>
            <a:custGeom>
              <a:avLst/>
              <a:gdLst/>
              <a:ahLst/>
              <a:cxnLst/>
              <a:rect l="l" t="t" r="r" b="b"/>
              <a:pathLst>
                <a:path w="6016" h="6603" extrusionOk="0">
                  <a:moveTo>
                    <a:pt x="3956" y="1"/>
                  </a:moveTo>
                  <a:cubicBezTo>
                    <a:pt x="3512" y="1"/>
                    <a:pt x="3016" y="226"/>
                    <a:pt x="2607" y="936"/>
                  </a:cubicBezTo>
                  <a:cubicBezTo>
                    <a:pt x="2407" y="1261"/>
                    <a:pt x="2206" y="1838"/>
                    <a:pt x="1530" y="1988"/>
                  </a:cubicBezTo>
                  <a:cubicBezTo>
                    <a:pt x="1053" y="2089"/>
                    <a:pt x="1" y="2815"/>
                    <a:pt x="828" y="4094"/>
                  </a:cubicBezTo>
                  <a:cubicBezTo>
                    <a:pt x="1655" y="5397"/>
                    <a:pt x="101" y="5547"/>
                    <a:pt x="1003" y="6048"/>
                  </a:cubicBezTo>
                  <a:cubicBezTo>
                    <a:pt x="1712" y="6439"/>
                    <a:pt x="2285" y="6602"/>
                    <a:pt x="2758" y="6602"/>
                  </a:cubicBezTo>
                  <a:cubicBezTo>
                    <a:pt x="3924" y="6602"/>
                    <a:pt x="4482" y="5611"/>
                    <a:pt x="4963" y="4595"/>
                  </a:cubicBezTo>
                  <a:cubicBezTo>
                    <a:pt x="6016" y="2364"/>
                    <a:pt x="5715" y="1236"/>
                    <a:pt x="5038" y="459"/>
                  </a:cubicBezTo>
                  <a:cubicBezTo>
                    <a:pt x="4856" y="264"/>
                    <a:pt x="4437" y="1"/>
                    <a:pt x="3956"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52;p66">
              <a:extLst>
                <a:ext uri="{FF2B5EF4-FFF2-40B4-BE49-F238E27FC236}">
                  <a16:creationId xmlns:a16="http://schemas.microsoft.com/office/drawing/2014/main" id="{800C584D-3F3C-3B26-ED4B-1741AB6F551F}"/>
                </a:ext>
              </a:extLst>
            </p:cNvPr>
            <p:cNvSpPr/>
            <p:nvPr/>
          </p:nvSpPr>
          <p:spPr>
            <a:xfrm>
              <a:off x="7346530" y="3940055"/>
              <a:ext cx="279039" cy="347723"/>
            </a:xfrm>
            <a:custGeom>
              <a:avLst/>
              <a:gdLst/>
              <a:ahLst/>
              <a:cxnLst/>
              <a:rect l="l" t="t" r="r" b="b"/>
              <a:pathLst>
                <a:path w="4863" h="6060" extrusionOk="0">
                  <a:moveTo>
                    <a:pt x="2959" y="1"/>
                  </a:moveTo>
                  <a:cubicBezTo>
                    <a:pt x="2742" y="1"/>
                    <a:pt x="2516" y="37"/>
                    <a:pt x="2306" y="65"/>
                  </a:cubicBezTo>
                  <a:cubicBezTo>
                    <a:pt x="1379" y="140"/>
                    <a:pt x="1" y="792"/>
                    <a:pt x="627" y="2345"/>
                  </a:cubicBezTo>
                  <a:cubicBezTo>
                    <a:pt x="1204" y="3724"/>
                    <a:pt x="803" y="4275"/>
                    <a:pt x="627" y="5428"/>
                  </a:cubicBezTo>
                  <a:lnTo>
                    <a:pt x="627" y="5503"/>
                  </a:lnTo>
                  <a:cubicBezTo>
                    <a:pt x="518" y="5899"/>
                    <a:pt x="893" y="6059"/>
                    <a:pt x="1452" y="6059"/>
                  </a:cubicBezTo>
                  <a:cubicBezTo>
                    <a:pt x="2698" y="6059"/>
                    <a:pt x="4862" y="5262"/>
                    <a:pt x="4637" y="4501"/>
                  </a:cubicBezTo>
                  <a:cubicBezTo>
                    <a:pt x="4336" y="3423"/>
                    <a:pt x="4086" y="2446"/>
                    <a:pt x="4061" y="1468"/>
                  </a:cubicBezTo>
                  <a:cubicBezTo>
                    <a:pt x="4025" y="240"/>
                    <a:pt x="3520" y="1"/>
                    <a:pt x="2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53;p66">
              <a:extLst>
                <a:ext uri="{FF2B5EF4-FFF2-40B4-BE49-F238E27FC236}">
                  <a16:creationId xmlns:a16="http://schemas.microsoft.com/office/drawing/2014/main" id="{D4C416C4-63AC-F2A3-C661-6D001F40BE77}"/>
                </a:ext>
              </a:extLst>
            </p:cNvPr>
            <p:cNvSpPr/>
            <p:nvPr/>
          </p:nvSpPr>
          <p:spPr>
            <a:xfrm>
              <a:off x="7373844" y="4004151"/>
              <a:ext cx="86357" cy="117973"/>
            </a:xfrm>
            <a:custGeom>
              <a:avLst/>
              <a:gdLst/>
              <a:ahLst/>
              <a:cxnLst/>
              <a:rect l="l" t="t" r="r" b="b"/>
              <a:pathLst>
                <a:path w="1505" h="2056" extrusionOk="0">
                  <a:moveTo>
                    <a:pt x="1204" y="0"/>
                  </a:moveTo>
                  <a:lnTo>
                    <a:pt x="1204" y="0"/>
                  </a:lnTo>
                  <a:cubicBezTo>
                    <a:pt x="853" y="226"/>
                    <a:pt x="301" y="426"/>
                    <a:pt x="1" y="677"/>
                  </a:cubicBezTo>
                  <a:cubicBezTo>
                    <a:pt x="26" y="852"/>
                    <a:pt x="76" y="1028"/>
                    <a:pt x="151" y="1228"/>
                  </a:cubicBezTo>
                  <a:cubicBezTo>
                    <a:pt x="301" y="1529"/>
                    <a:pt x="377" y="1805"/>
                    <a:pt x="402" y="2055"/>
                  </a:cubicBezTo>
                  <a:cubicBezTo>
                    <a:pt x="978" y="1454"/>
                    <a:pt x="1504" y="903"/>
                    <a:pt x="1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54;p66">
              <a:extLst>
                <a:ext uri="{FF2B5EF4-FFF2-40B4-BE49-F238E27FC236}">
                  <a16:creationId xmlns:a16="http://schemas.microsoft.com/office/drawing/2014/main" id="{379D736E-C7A7-D0A4-A36F-9102A4730257}"/>
                </a:ext>
              </a:extLst>
            </p:cNvPr>
            <p:cNvSpPr/>
            <p:nvPr/>
          </p:nvSpPr>
          <p:spPr>
            <a:xfrm>
              <a:off x="7573763" y="3918537"/>
              <a:ext cx="241857" cy="207888"/>
            </a:xfrm>
            <a:custGeom>
              <a:avLst/>
              <a:gdLst/>
              <a:ahLst/>
              <a:cxnLst/>
              <a:rect l="l" t="t" r="r" b="b"/>
              <a:pathLst>
                <a:path w="4215" h="3623" extrusionOk="0">
                  <a:moveTo>
                    <a:pt x="3953" y="1"/>
                  </a:moveTo>
                  <a:cubicBezTo>
                    <a:pt x="3936" y="1"/>
                    <a:pt x="3921" y="7"/>
                    <a:pt x="3910" y="14"/>
                  </a:cubicBezTo>
                  <a:cubicBezTo>
                    <a:pt x="3835" y="64"/>
                    <a:pt x="3459" y="264"/>
                    <a:pt x="3434" y="791"/>
                  </a:cubicBezTo>
                  <a:cubicBezTo>
                    <a:pt x="3386" y="1324"/>
                    <a:pt x="2421" y="2398"/>
                    <a:pt x="1996" y="2398"/>
                  </a:cubicBezTo>
                  <a:cubicBezTo>
                    <a:pt x="1982" y="2398"/>
                    <a:pt x="1968" y="2397"/>
                    <a:pt x="1955" y="2395"/>
                  </a:cubicBezTo>
                  <a:cubicBezTo>
                    <a:pt x="1304" y="2244"/>
                    <a:pt x="1128" y="1492"/>
                    <a:pt x="1128" y="1492"/>
                  </a:cubicBezTo>
                  <a:lnTo>
                    <a:pt x="0" y="2294"/>
                  </a:lnTo>
                  <a:cubicBezTo>
                    <a:pt x="0" y="2294"/>
                    <a:pt x="1009" y="3623"/>
                    <a:pt x="1832" y="3623"/>
                  </a:cubicBezTo>
                  <a:cubicBezTo>
                    <a:pt x="1840" y="3623"/>
                    <a:pt x="1847" y="3623"/>
                    <a:pt x="1855" y="3623"/>
                  </a:cubicBezTo>
                  <a:cubicBezTo>
                    <a:pt x="1861" y="3623"/>
                    <a:pt x="1867" y="3623"/>
                    <a:pt x="1873" y="3623"/>
                  </a:cubicBezTo>
                  <a:cubicBezTo>
                    <a:pt x="2092" y="3623"/>
                    <a:pt x="2728" y="3599"/>
                    <a:pt x="3459" y="1893"/>
                  </a:cubicBezTo>
                  <a:cubicBezTo>
                    <a:pt x="4215" y="231"/>
                    <a:pt x="4059" y="1"/>
                    <a:pt x="395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55;p66">
              <a:extLst>
                <a:ext uri="{FF2B5EF4-FFF2-40B4-BE49-F238E27FC236}">
                  <a16:creationId xmlns:a16="http://schemas.microsoft.com/office/drawing/2014/main" id="{292B106A-89BF-153D-5775-8640D3DD81E2}"/>
                </a:ext>
              </a:extLst>
            </p:cNvPr>
            <p:cNvSpPr/>
            <p:nvPr/>
          </p:nvSpPr>
          <p:spPr>
            <a:xfrm>
              <a:off x="7573763" y="4004151"/>
              <a:ext cx="84922" cy="79127"/>
            </a:xfrm>
            <a:custGeom>
              <a:avLst/>
              <a:gdLst/>
              <a:ahLst/>
              <a:cxnLst/>
              <a:rect l="l" t="t" r="r" b="b"/>
              <a:pathLst>
                <a:path w="1480" h="1379" extrusionOk="0">
                  <a:moveTo>
                    <a:pt x="1128" y="0"/>
                  </a:moveTo>
                  <a:lnTo>
                    <a:pt x="0" y="802"/>
                  </a:lnTo>
                  <a:cubicBezTo>
                    <a:pt x="0" y="802"/>
                    <a:pt x="226" y="1078"/>
                    <a:pt x="527" y="1379"/>
                  </a:cubicBezTo>
                  <a:cubicBezTo>
                    <a:pt x="878" y="1203"/>
                    <a:pt x="1229" y="978"/>
                    <a:pt x="1479" y="627"/>
                  </a:cubicBezTo>
                  <a:cubicBezTo>
                    <a:pt x="1229" y="351"/>
                    <a:pt x="1128" y="0"/>
                    <a:pt x="1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56;p66">
              <a:extLst>
                <a:ext uri="{FF2B5EF4-FFF2-40B4-BE49-F238E27FC236}">
                  <a16:creationId xmlns:a16="http://schemas.microsoft.com/office/drawing/2014/main" id="{DCC8933B-E5BA-A1F1-5261-DD7D95A7CF6E}"/>
                </a:ext>
              </a:extLst>
            </p:cNvPr>
            <p:cNvSpPr/>
            <p:nvPr/>
          </p:nvSpPr>
          <p:spPr>
            <a:xfrm>
              <a:off x="7506511" y="3945391"/>
              <a:ext cx="147811" cy="137884"/>
            </a:xfrm>
            <a:custGeom>
              <a:avLst/>
              <a:gdLst/>
              <a:ahLst/>
              <a:cxnLst/>
              <a:rect l="l" t="t" r="r" b="b"/>
              <a:pathLst>
                <a:path w="2576" h="2403" extrusionOk="0">
                  <a:moveTo>
                    <a:pt x="659" y="0"/>
                  </a:moveTo>
                  <a:cubicBezTo>
                    <a:pt x="512" y="0"/>
                    <a:pt x="372" y="37"/>
                    <a:pt x="245" y="122"/>
                  </a:cubicBezTo>
                  <a:cubicBezTo>
                    <a:pt x="209" y="146"/>
                    <a:pt x="177" y="154"/>
                    <a:pt x="148" y="154"/>
                  </a:cubicBezTo>
                  <a:cubicBezTo>
                    <a:pt x="87" y="154"/>
                    <a:pt x="43" y="116"/>
                    <a:pt x="26" y="116"/>
                  </a:cubicBezTo>
                  <a:cubicBezTo>
                    <a:pt x="1" y="116"/>
                    <a:pt x="32" y="197"/>
                    <a:pt x="145" y="598"/>
                  </a:cubicBezTo>
                  <a:cubicBezTo>
                    <a:pt x="320" y="1225"/>
                    <a:pt x="1523" y="2403"/>
                    <a:pt x="1523" y="2403"/>
                  </a:cubicBezTo>
                  <a:cubicBezTo>
                    <a:pt x="1523" y="2403"/>
                    <a:pt x="2350" y="2027"/>
                    <a:pt x="2576" y="1200"/>
                  </a:cubicBezTo>
                  <a:cubicBezTo>
                    <a:pt x="2576" y="1200"/>
                    <a:pt x="1504" y="0"/>
                    <a:pt x="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57;p66">
              <a:extLst>
                <a:ext uri="{FF2B5EF4-FFF2-40B4-BE49-F238E27FC236}">
                  <a16:creationId xmlns:a16="http://schemas.microsoft.com/office/drawing/2014/main" id="{7DD98308-D2ED-78B2-A0D6-1BE206103B13}"/>
                </a:ext>
              </a:extLst>
            </p:cNvPr>
            <p:cNvSpPr/>
            <p:nvPr/>
          </p:nvSpPr>
          <p:spPr>
            <a:xfrm>
              <a:off x="7464909" y="3879001"/>
              <a:ext cx="71840" cy="97489"/>
            </a:xfrm>
            <a:custGeom>
              <a:avLst/>
              <a:gdLst/>
              <a:ahLst/>
              <a:cxnLst/>
              <a:rect l="l" t="t" r="r" b="b"/>
              <a:pathLst>
                <a:path w="1252" h="1699" extrusionOk="0">
                  <a:moveTo>
                    <a:pt x="218" y="1"/>
                  </a:moveTo>
                  <a:cubicBezTo>
                    <a:pt x="218" y="1"/>
                    <a:pt x="369" y="803"/>
                    <a:pt x="118" y="1179"/>
                  </a:cubicBezTo>
                  <a:cubicBezTo>
                    <a:pt x="1" y="1355"/>
                    <a:pt x="768" y="1698"/>
                    <a:pt x="1099" y="1698"/>
                  </a:cubicBezTo>
                  <a:cubicBezTo>
                    <a:pt x="1193" y="1698"/>
                    <a:pt x="1251" y="1671"/>
                    <a:pt x="1246" y="1605"/>
                  </a:cubicBezTo>
                  <a:cubicBezTo>
                    <a:pt x="1196" y="1204"/>
                    <a:pt x="995" y="953"/>
                    <a:pt x="1246" y="527"/>
                  </a:cubicBezTo>
                  <a:lnTo>
                    <a:pt x="21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58;p66">
              <a:extLst>
                <a:ext uri="{FF2B5EF4-FFF2-40B4-BE49-F238E27FC236}">
                  <a16:creationId xmlns:a16="http://schemas.microsoft.com/office/drawing/2014/main" id="{D91217FB-5290-64A7-C582-C99108EA3099}"/>
                </a:ext>
              </a:extLst>
            </p:cNvPr>
            <p:cNvSpPr/>
            <p:nvPr/>
          </p:nvSpPr>
          <p:spPr>
            <a:xfrm>
              <a:off x="7454408" y="3797346"/>
              <a:ext cx="122277" cy="149360"/>
            </a:xfrm>
            <a:custGeom>
              <a:avLst/>
              <a:gdLst/>
              <a:ahLst/>
              <a:cxnLst/>
              <a:rect l="l" t="t" r="r" b="b"/>
              <a:pathLst>
                <a:path w="2131" h="2603" extrusionOk="0">
                  <a:moveTo>
                    <a:pt x="1084" y="0"/>
                  </a:moveTo>
                  <a:cubicBezTo>
                    <a:pt x="873" y="0"/>
                    <a:pt x="671" y="102"/>
                    <a:pt x="577" y="196"/>
                  </a:cubicBezTo>
                  <a:cubicBezTo>
                    <a:pt x="176" y="572"/>
                    <a:pt x="0" y="1123"/>
                    <a:pt x="100" y="1424"/>
                  </a:cubicBezTo>
                  <a:cubicBezTo>
                    <a:pt x="296" y="2109"/>
                    <a:pt x="874" y="2603"/>
                    <a:pt x="1251" y="2603"/>
                  </a:cubicBezTo>
                  <a:cubicBezTo>
                    <a:pt x="1260" y="2603"/>
                    <a:pt x="1269" y="2602"/>
                    <a:pt x="1278" y="2602"/>
                  </a:cubicBezTo>
                  <a:cubicBezTo>
                    <a:pt x="2131" y="2502"/>
                    <a:pt x="1805" y="722"/>
                    <a:pt x="1579" y="296"/>
                  </a:cubicBezTo>
                  <a:cubicBezTo>
                    <a:pt x="1452" y="76"/>
                    <a:pt x="1265" y="0"/>
                    <a:pt x="108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59;p66">
              <a:extLst>
                <a:ext uri="{FF2B5EF4-FFF2-40B4-BE49-F238E27FC236}">
                  <a16:creationId xmlns:a16="http://schemas.microsoft.com/office/drawing/2014/main" id="{56776670-CCCE-6E6F-B9BE-687934440528}"/>
                </a:ext>
              </a:extLst>
            </p:cNvPr>
            <p:cNvSpPr/>
            <p:nvPr/>
          </p:nvSpPr>
          <p:spPr>
            <a:xfrm>
              <a:off x="7434267" y="3788681"/>
              <a:ext cx="131974" cy="114358"/>
            </a:xfrm>
            <a:custGeom>
              <a:avLst/>
              <a:gdLst/>
              <a:ahLst/>
              <a:cxnLst/>
              <a:rect l="l" t="t" r="r" b="b"/>
              <a:pathLst>
                <a:path w="2300" h="1993" extrusionOk="0">
                  <a:moveTo>
                    <a:pt x="1160" y="1"/>
                  </a:moveTo>
                  <a:cubicBezTo>
                    <a:pt x="905" y="1"/>
                    <a:pt x="661" y="88"/>
                    <a:pt x="502" y="272"/>
                  </a:cubicBezTo>
                  <a:cubicBezTo>
                    <a:pt x="0" y="823"/>
                    <a:pt x="0" y="823"/>
                    <a:pt x="126" y="1199"/>
                  </a:cubicBezTo>
                  <a:cubicBezTo>
                    <a:pt x="146" y="1260"/>
                    <a:pt x="396" y="1992"/>
                    <a:pt x="583" y="1992"/>
                  </a:cubicBezTo>
                  <a:cubicBezTo>
                    <a:pt x="628" y="1992"/>
                    <a:pt x="669" y="1951"/>
                    <a:pt x="702" y="1851"/>
                  </a:cubicBezTo>
                  <a:cubicBezTo>
                    <a:pt x="978" y="1099"/>
                    <a:pt x="1404" y="1324"/>
                    <a:pt x="1629" y="923"/>
                  </a:cubicBezTo>
                  <a:cubicBezTo>
                    <a:pt x="1676" y="841"/>
                    <a:pt x="1728" y="809"/>
                    <a:pt x="1781" y="809"/>
                  </a:cubicBezTo>
                  <a:cubicBezTo>
                    <a:pt x="1953" y="809"/>
                    <a:pt x="2139" y="1139"/>
                    <a:pt x="2206" y="1139"/>
                  </a:cubicBezTo>
                  <a:cubicBezTo>
                    <a:pt x="2219" y="1139"/>
                    <a:pt x="2228" y="1127"/>
                    <a:pt x="2231" y="1099"/>
                  </a:cubicBezTo>
                  <a:cubicBezTo>
                    <a:pt x="2299" y="399"/>
                    <a:pt x="1704" y="1"/>
                    <a:pt x="1160"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60;p66">
              <a:extLst>
                <a:ext uri="{FF2B5EF4-FFF2-40B4-BE49-F238E27FC236}">
                  <a16:creationId xmlns:a16="http://schemas.microsoft.com/office/drawing/2014/main" id="{2B4A5025-BB99-D68A-8FC5-7A80EF67DCD7}"/>
                </a:ext>
              </a:extLst>
            </p:cNvPr>
            <p:cNvSpPr/>
            <p:nvPr/>
          </p:nvSpPr>
          <p:spPr>
            <a:xfrm>
              <a:off x="7333734" y="4178018"/>
              <a:ext cx="416980" cy="191477"/>
            </a:xfrm>
            <a:custGeom>
              <a:avLst/>
              <a:gdLst/>
              <a:ahLst/>
              <a:cxnLst/>
              <a:rect l="l" t="t" r="r" b="b"/>
              <a:pathLst>
                <a:path w="7267" h="3337" extrusionOk="0">
                  <a:moveTo>
                    <a:pt x="860" y="1"/>
                  </a:moveTo>
                  <a:cubicBezTo>
                    <a:pt x="0" y="1"/>
                    <a:pt x="751" y="1464"/>
                    <a:pt x="2329" y="2484"/>
                  </a:cubicBezTo>
                  <a:cubicBezTo>
                    <a:pt x="3492" y="3220"/>
                    <a:pt x="4679" y="3336"/>
                    <a:pt x="5315" y="3336"/>
                  </a:cubicBezTo>
                  <a:cubicBezTo>
                    <a:pt x="5611" y="3336"/>
                    <a:pt x="5787" y="3311"/>
                    <a:pt x="5787" y="3311"/>
                  </a:cubicBezTo>
                  <a:cubicBezTo>
                    <a:pt x="7216" y="3136"/>
                    <a:pt x="7266" y="2409"/>
                    <a:pt x="7141" y="2334"/>
                  </a:cubicBezTo>
                  <a:cubicBezTo>
                    <a:pt x="7119" y="2320"/>
                    <a:pt x="7077" y="2315"/>
                    <a:pt x="7023" y="2315"/>
                  </a:cubicBezTo>
                  <a:cubicBezTo>
                    <a:pt x="6769" y="2315"/>
                    <a:pt x="6237" y="2434"/>
                    <a:pt x="6113" y="2434"/>
                  </a:cubicBezTo>
                  <a:cubicBezTo>
                    <a:pt x="5985" y="2447"/>
                    <a:pt x="5868" y="2453"/>
                    <a:pt x="5759" y="2453"/>
                  </a:cubicBezTo>
                  <a:cubicBezTo>
                    <a:pt x="4608" y="2453"/>
                    <a:pt x="4370" y="1736"/>
                    <a:pt x="2103" y="454"/>
                  </a:cubicBezTo>
                  <a:cubicBezTo>
                    <a:pt x="1527" y="134"/>
                    <a:pt x="1120" y="1"/>
                    <a:pt x="860"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61;p66">
              <a:extLst>
                <a:ext uri="{FF2B5EF4-FFF2-40B4-BE49-F238E27FC236}">
                  <a16:creationId xmlns:a16="http://schemas.microsoft.com/office/drawing/2014/main" id="{C82AF4C3-A607-47FD-0091-23682C835E23}"/>
                </a:ext>
              </a:extLst>
            </p:cNvPr>
            <p:cNvSpPr/>
            <p:nvPr/>
          </p:nvSpPr>
          <p:spPr>
            <a:xfrm>
              <a:off x="7261662" y="4165394"/>
              <a:ext cx="412792" cy="221372"/>
            </a:xfrm>
            <a:custGeom>
              <a:avLst/>
              <a:gdLst/>
              <a:ahLst/>
              <a:cxnLst/>
              <a:rect l="l" t="t" r="r" b="b"/>
              <a:pathLst>
                <a:path w="7194" h="3858" extrusionOk="0">
                  <a:moveTo>
                    <a:pt x="1599" y="0"/>
                  </a:moveTo>
                  <a:cubicBezTo>
                    <a:pt x="898" y="0"/>
                    <a:pt x="615" y="382"/>
                    <a:pt x="527" y="849"/>
                  </a:cubicBezTo>
                  <a:cubicBezTo>
                    <a:pt x="1" y="3556"/>
                    <a:pt x="6392" y="3857"/>
                    <a:pt x="6392" y="3857"/>
                  </a:cubicBezTo>
                  <a:cubicBezTo>
                    <a:pt x="7194" y="3381"/>
                    <a:pt x="6868" y="2353"/>
                    <a:pt x="6868" y="2353"/>
                  </a:cubicBezTo>
                  <a:lnTo>
                    <a:pt x="3835" y="699"/>
                  </a:lnTo>
                  <a:cubicBezTo>
                    <a:pt x="2820" y="197"/>
                    <a:pt x="2102" y="0"/>
                    <a:pt x="1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62;p66">
              <a:extLst>
                <a:ext uri="{FF2B5EF4-FFF2-40B4-BE49-F238E27FC236}">
                  <a16:creationId xmlns:a16="http://schemas.microsoft.com/office/drawing/2014/main" id="{46DF51DE-C176-0DC4-59A5-27C17BD839C3}"/>
                </a:ext>
              </a:extLst>
            </p:cNvPr>
            <p:cNvSpPr/>
            <p:nvPr/>
          </p:nvSpPr>
          <p:spPr>
            <a:xfrm>
              <a:off x="7299075" y="4169985"/>
              <a:ext cx="407513" cy="205593"/>
            </a:xfrm>
            <a:custGeom>
              <a:avLst/>
              <a:gdLst/>
              <a:ahLst/>
              <a:cxnLst/>
              <a:rect l="l" t="t" r="r" b="b"/>
              <a:pathLst>
                <a:path w="7102" h="3583" extrusionOk="0">
                  <a:moveTo>
                    <a:pt x="6296" y="0"/>
                  </a:moveTo>
                  <a:cubicBezTo>
                    <a:pt x="6036" y="0"/>
                    <a:pt x="5624" y="153"/>
                    <a:pt x="5038" y="519"/>
                  </a:cubicBezTo>
                  <a:cubicBezTo>
                    <a:pt x="2742" y="1978"/>
                    <a:pt x="2637" y="2730"/>
                    <a:pt x="1346" y="2730"/>
                  </a:cubicBezTo>
                  <a:cubicBezTo>
                    <a:pt x="1285" y="2730"/>
                    <a:pt x="1221" y="2728"/>
                    <a:pt x="1153" y="2724"/>
                  </a:cubicBezTo>
                  <a:cubicBezTo>
                    <a:pt x="1046" y="2724"/>
                    <a:pt x="619" y="2660"/>
                    <a:pt x="347" y="2660"/>
                  </a:cubicBezTo>
                  <a:cubicBezTo>
                    <a:pt x="238" y="2660"/>
                    <a:pt x="154" y="2671"/>
                    <a:pt x="126" y="2699"/>
                  </a:cubicBezTo>
                  <a:cubicBezTo>
                    <a:pt x="0" y="2775"/>
                    <a:pt x="76" y="3476"/>
                    <a:pt x="1529" y="3577"/>
                  </a:cubicBezTo>
                  <a:cubicBezTo>
                    <a:pt x="1529" y="3577"/>
                    <a:pt x="1602" y="3583"/>
                    <a:pt x="1731" y="3583"/>
                  </a:cubicBezTo>
                  <a:cubicBezTo>
                    <a:pt x="2239" y="3583"/>
                    <a:pt x="3620" y="3487"/>
                    <a:pt x="4938" y="2549"/>
                  </a:cubicBezTo>
                  <a:cubicBezTo>
                    <a:pt x="6436" y="1468"/>
                    <a:pt x="7101" y="0"/>
                    <a:pt x="6296"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63;p66">
              <a:extLst>
                <a:ext uri="{FF2B5EF4-FFF2-40B4-BE49-F238E27FC236}">
                  <a16:creationId xmlns:a16="http://schemas.microsoft.com/office/drawing/2014/main" id="{D5957D2F-182D-116E-629D-486F887648E7}"/>
                </a:ext>
              </a:extLst>
            </p:cNvPr>
            <p:cNvSpPr/>
            <p:nvPr/>
          </p:nvSpPr>
          <p:spPr>
            <a:xfrm>
              <a:off x="7378147" y="4155467"/>
              <a:ext cx="412792" cy="235602"/>
            </a:xfrm>
            <a:custGeom>
              <a:avLst/>
              <a:gdLst/>
              <a:ahLst/>
              <a:cxnLst/>
              <a:rect l="l" t="t" r="r" b="b"/>
              <a:pathLst>
                <a:path w="7194" h="4106" extrusionOk="0">
                  <a:moveTo>
                    <a:pt x="5475" y="1"/>
                  </a:moveTo>
                  <a:cubicBezTo>
                    <a:pt x="4967" y="1"/>
                    <a:pt x="4235" y="229"/>
                    <a:pt x="3184" y="822"/>
                  </a:cubicBezTo>
                  <a:lnTo>
                    <a:pt x="252" y="2652"/>
                  </a:lnTo>
                  <a:cubicBezTo>
                    <a:pt x="252" y="2652"/>
                    <a:pt x="1" y="3679"/>
                    <a:pt x="828" y="4105"/>
                  </a:cubicBezTo>
                  <a:cubicBezTo>
                    <a:pt x="828" y="4105"/>
                    <a:pt x="7194" y="3479"/>
                    <a:pt x="6517" y="797"/>
                  </a:cubicBezTo>
                  <a:cubicBezTo>
                    <a:pt x="6392" y="353"/>
                    <a:pt x="6106" y="1"/>
                    <a:pt x="54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64;p66">
              <a:extLst>
                <a:ext uri="{FF2B5EF4-FFF2-40B4-BE49-F238E27FC236}">
                  <a16:creationId xmlns:a16="http://schemas.microsoft.com/office/drawing/2014/main" id="{3375A0F9-852A-F241-E626-DC57BF9D25FD}"/>
                </a:ext>
              </a:extLst>
            </p:cNvPr>
            <p:cNvSpPr/>
            <p:nvPr/>
          </p:nvSpPr>
          <p:spPr>
            <a:xfrm>
              <a:off x="7166579" y="3954974"/>
              <a:ext cx="253333" cy="196412"/>
            </a:xfrm>
            <a:custGeom>
              <a:avLst/>
              <a:gdLst/>
              <a:ahLst/>
              <a:cxnLst/>
              <a:rect l="l" t="t" r="r" b="b"/>
              <a:pathLst>
                <a:path w="4415" h="3423" extrusionOk="0">
                  <a:moveTo>
                    <a:pt x="278" y="1"/>
                  </a:moveTo>
                  <a:cubicBezTo>
                    <a:pt x="180" y="1"/>
                    <a:pt x="0" y="178"/>
                    <a:pt x="931" y="1835"/>
                  </a:cubicBezTo>
                  <a:cubicBezTo>
                    <a:pt x="1720" y="3264"/>
                    <a:pt x="2292" y="3422"/>
                    <a:pt x="2568" y="3422"/>
                  </a:cubicBezTo>
                  <a:cubicBezTo>
                    <a:pt x="2616" y="3422"/>
                    <a:pt x="2656" y="3417"/>
                    <a:pt x="2685" y="3414"/>
                  </a:cubicBezTo>
                  <a:cubicBezTo>
                    <a:pt x="3512" y="3364"/>
                    <a:pt x="4415" y="1935"/>
                    <a:pt x="4415" y="1935"/>
                  </a:cubicBezTo>
                  <a:lnTo>
                    <a:pt x="3212" y="1233"/>
                  </a:lnTo>
                  <a:cubicBezTo>
                    <a:pt x="3212" y="1233"/>
                    <a:pt x="3111" y="1985"/>
                    <a:pt x="2485" y="2186"/>
                  </a:cubicBezTo>
                  <a:cubicBezTo>
                    <a:pt x="2464" y="2193"/>
                    <a:pt x="2441" y="2196"/>
                    <a:pt x="2416" y="2196"/>
                  </a:cubicBezTo>
                  <a:cubicBezTo>
                    <a:pt x="1984" y="2196"/>
                    <a:pt x="950" y="1229"/>
                    <a:pt x="856" y="732"/>
                  </a:cubicBezTo>
                  <a:cubicBezTo>
                    <a:pt x="781" y="206"/>
                    <a:pt x="405" y="55"/>
                    <a:pt x="304" y="5"/>
                  </a:cubicBezTo>
                  <a:cubicBezTo>
                    <a:pt x="297" y="3"/>
                    <a:pt x="288" y="1"/>
                    <a:pt x="27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865;p66">
              <a:extLst>
                <a:ext uri="{FF2B5EF4-FFF2-40B4-BE49-F238E27FC236}">
                  <a16:creationId xmlns:a16="http://schemas.microsoft.com/office/drawing/2014/main" id="{F7563684-0AEF-CD16-91CB-C0E9952D32F1}"/>
                </a:ext>
              </a:extLst>
            </p:cNvPr>
            <p:cNvSpPr/>
            <p:nvPr/>
          </p:nvSpPr>
          <p:spPr>
            <a:xfrm>
              <a:off x="7330692" y="3969664"/>
              <a:ext cx="130941" cy="129449"/>
            </a:xfrm>
            <a:custGeom>
              <a:avLst/>
              <a:gdLst/>
              <a:ahLst/>
              <a:cxnLst/>
              <a:rect l="l" t="t" r="r" b="b"/>
              <a:pathLst>
                <a:path w="2282" h="2256" extrusionOk="0">
                  <a:moveTo>
                    <a:pt x="1522" y="0"/>
                  </a:moveTo>
                  <a:cubicBezTo>
                    <a:pt x="737" y="0"/>
                    <a:pt x="1" y="1303"/>
                    <a:pt x="1" y="1303"/>
                  </a:cubicBezTo>
                  <a:cubicBezTo>
                    <a:pt x="302" y="2105"/>
                    <a:pt x="1354" y="2255"/>
                    <a:pt x="1354" y="2255"/>
                  </a:cubicBezTo>
                  <a:cubicBezTo>
                    <a:pt x="1354" y="2255"/>
                    <a:pt x="1780" y="1854"/>
                    <a:pt x="2006" y="1228"/>
                  </a:cubicBezTo>
                  <a:cubicBezTo>
                    <a:pt x="2282" y="426"/>
                    <a:pt x="2106" y="225"/>
                    <a:pt x="1881" y="100"/>
                  </a:cubicBezTo>
                  <a:cubicBezTo>
                    <a:pt x="1761" y="31"/>
                    <a:pt x="1641" y="0"/>
                    <a:pt x="1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866;p66">
              <a:extLst>
                <a:ext uri="{FF2B5EF4-FFF2-40B4-BE49-F238E27FC236}">
                  <a16:creationId xmlns:a16="http://schemas.microsoft.com/office/drawing/2014/main" id="{4D1BDE58-8531-D9FE-B871-AA2B2CD8772D}"/>
                </a:ext>
              </a:extLst>
            </p:cNvPr>
            <p:cNvSpPr/>
            <p:nvPr/>
          </p:nvSpPr>
          <p:spPr>
            <a:xfrm>
              <a:off x="7523439" y="4332031"/>
              <a:ext cx="139548" cy="56175"/>
            </a:xfrm>
            <a:custGeom>
              <a:avLst/>
              <a:gdLst/>
              <a:ahLst/>
              <a:cxnLst/>
              <a:rect l="l" t="t" r="r" b="b"/>
              <a:pathLst>
                <a:path w="2432" h="979" extrusionOk="0">
                  <a:moveTo>
                    <a:pt x="2356" y="1"/>
                  </a:moveTo>
                  <a:lnTo>
                    <a:pt x="0" y="753"/>
                  </a:lnTo>
                  <a:lnTo>
                    <a:pt x="1830" y="978"/>
                  </a:lnTo>
                  <a:cubicBezTo>
                    <a:pt x="1830" y="978"/>
                    <a:pt x="2431" y="652"/>
                    <a:pt x="2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TextBox 66">
            <a:extLst>
              <a:ext uri="{FF2B5EF4-FFF2-40B4-BE49-F238E27FC236}">
                <a16:creationId xmlns:a16="http://schemas.microsoft.com/office/drawing/2014/main" id="{6F4427AD-F6C8-C15A-87A8-D69EBF542CDA}"/>
              </a:ext>
            </a:extLst>
          </p:cNvPr>
          <p:cNvSpPr txBox="1"/>
          <p:nvPr/>
        </p:nvSpPr>
        <p:spPr>
          <a:xfrm>
            <a:off x="513140" y="593184"/>
            <a:ext cx="4711224" cy="4031873"/>
          </a:xfrm>
          <a:prstGeom prst="rect">
            <a:avLst/>
          </a:prstGeom>
          <a:noFill/>
        </p:spPr>
        <p:txBody>
          <a:bodyPr wrap="square">
            <a:spAutoFit/>
          </a:bodyPr>
          <a:lstStyle/>
          <a:p>
            <a:pPr>
              <a:lnSpc>
                <a:spcPct val="150000"/>
              </a:lnSpc>
            </a:pPr>
            <a:r>
              <a:rPr lang="en-US" sz="2800" b="1" dirty="0">
                <a:solidFill>
                  <a:schemeClr val="accent2">
                    <a:lumMod val="75000"/>
                  </a:schemeClr>
                </a:solidFill>
                <a:latin typeface="Titillium Web"/>
              </a:rPr>
              <a:t>Why It’s Useful:</a:t>
            </a:r>
          </a:p>
          <a:p>
            <a:pPr>
              <a:lnSpc>
                <a:spcPct val="150000"/>
              </a:lnSpc>
            </a:pPr>
            <a:r>
              <a:rPr lang="en-US" sz="1600" dirty="0">
                <a:solidFill>
                  <a:schemeClr val="tx2">
                    <a:lumMod val="50000"/>
                  </a:schemeClr>
                </a:solidFill>
                <a:latin typeface="Titillium Web"/>
              </a:rPr>
              <a:t>If you only focus on accuracy, your model could easily be </a:t>
            </a:r>
            <a:r>
              <a:rPr lang="en-US" sz="1600" dirty="0">
                <a:solidFill>
                  <a:schemeClr val="accent3"/>
                </a:solidFill>
                <a:latin typeface="Titillium Web"/>
              </a:rPr>
              <a:t>99% accurate </a:t>
            </a:r>
            <a:r>
              <a:rPr lang="en-US" sz="1600" dirty="0">
                <a:solidFill>
                  <a:schemeClr val="tx2">
                    <a:lumMod val="50000"/>
                  </a:schemeClr>
                </a:solidFill>
                <a:latin typeface="Titillium Web"/>
              </a:rPr>
              <a:t>just by predicting "no disease" for everyone because the majority of the patients are healthy. </a:t>
            </a:r>
          </a:p>
          <a:p>
            <a:pPr>
              <a:lnSpc>
                <a:spcPct val="150000"/>
              </a:lnSpc>
            </a:pPr>
            <a:r>
              <a:rPr lang="en-US" sz="1600" dirty="0">
                <a:solidFill>
                  <a:schemeClr val="tx2">
                    <a:lumMod val="50000"/>
                  </a:schemeClr>
                </a:solidFill>
                <a:latin typeface="Titillium Web"/>
              </a:rPr>
              <a:t>But this would be a terrible model since it misses almost all patients with the disease. </a:t>
            </a:r>
            <a:r>
              <a:rPr lang="en-US" sz="1600" dirty="0">
                <a:solidFill>
                  <a:schemeClr val="accent1">
                    <a:lumMod val="75000"/>
                  </a:schemeClr>
                </a:solidFill>
                <a:latin typeface="Titillium Web"/>
              </a:rPr>
              <a:t>The F1 score helps avoid this problem by focusing on how well the model handles both positives and negatives in a balanced way.</a:t>
            </a:r>
          </a:p>
        </p:txBody>
      </p:sp>
    </p:spTree>
    <p:extLst>
      <p:ext uri="{BB962C8B-B14F-4D97-AF65-F5344CB8AC3E}">
        <p14:creationId xmlns:p14="http://schemas.microsoft.com/office/powerpoint/2010/main" val="94498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0"/>
        <p:cNvGrpSpPr/>
        <p:nvPr/>
      </p:nvGrpSpPr>
      <p:grpSpPr>
        <a:xfrm>
          <a:off x="0" y="0"/>
          <a:ext cx="0" cy="0"/>
          <a:chOff x="0" y="0"/>
          <a:chExt cx="0" cy="0"/>
        </a:xfrm>
      </p:grpSpPr>
      <p:sp>
        <p:nvSpPr>
          <p:cNvPr id="2661" name="Google Shape;2661;p65"/>
          <p:cNvSpPr txBox="1">
            <a:spLocks noGrp="1"/>
          </p:cNvSpPr>
          <p:nvPr>
            <p:ph type="title"/>
          </p:nvPr>
        </p:nvSpPr>
        <p:spPr>
          <a:xfrm>
            <a:off x="3982663" y="525125"/>
            <a:ext cx="4448100" cy="105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2662" name="Google Shape;2662;p65"/>
          <p:cNvSpPr txBox="1">
            <a:spLocks noGrp="1"/>
          </p:cNvSpPr>
          <p:nvPr>
            <p:ph type="subTitle" idx="1"/>
          </p:nvPr>
        </p:nvSpPr>
        <p:spPr>
          <a:xfrm>
            <a:off x="3982625" y="1763875"/>
            <a:ext cx="4448100" cy="1058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a:t>Do you have any questions?</a:t>
            </a:r>
            <a:endParaRPr b="1"/>
          </a:p>
          <a:p>
            <a:pPr marL="0" lvl="0" indent="0" algn="r" rtl="0">
              <a:spcBef>
                <a:spcPts val="0"/>
              </a:spcBef>
              <a:spcAft>
                <a:spcPts val="0"/>
              </a:spcAft>
              <a:buNone/>
            </a:pPr>
            <a:r>
              <a:rPr lang="en"/>
              <a:t>youremail@freepik.com</a:t>
            </a:r>
            <a:endParaRPr/>
          </a:p>
          <a:p>
            <a:pPr marL="0" lvl="0" indent="0" algn="r" rtl="0">
              <a:spcBef>
                <a:spcPts val="0"/>
              </a:spcBef>
              <a:spcAft>
                <a:spcPts val="0"/>
              </a:spcAft>
              <a:buNone/>
            </a:pPr>
            <a:r>
              <a:rPr lang="en"/>
              <a:t>+34 654 321 432</a:t>
            </a:r>
            <a:endParaRPr/>
          </a:p>
          <a:p>
            <a:pPr marL="0" lvl="0" indent="0" algn="r" rtl="0">
              <a:spcBef>
                <a:spcPts val="0"/>
              </a:spcBef>
              <a:spcAft>
                <a:spcPts val="0"/>
              </a:spcAft>
              <a:buNone/>
            </a:pPr>
            <a:r>
              <a:rPr lang="en"/>
              <a:t>yourwebsite.com</a:t>
            </a:r>
            <a:endParaRPr/>
          </a:p>
        </p:txBody>
      </p:sp>
      <p:sp>
        <p:nvSpPr>
          <p:cNvPr id="2663" name="Google Shape;2663;p65"/>
          <p:cNvSpPr txBox="1"/>
          <p:nvPr/>
        </p:nvSpPr>
        <p:spPr>
          <a:xfrm>
            <a:off x="4279075" y="4343600"/>
            <a:ext cx="4151700" cy="260400"/>
          </a:xfrm>
          <a:prstGeom prst="rect">
            <a:avLst/>
          </a:prstGeom>
          <a:solidFill>
            <a:schemeClr val="l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100">
                <a:solidFill>
                  <a:schemeClr val="dk1"/>
                </a:solidFill>
                <a:latin typeface="Titillium Web"/>
                <a:ea typeface="Titillium Web"/>
                <a:cs typeface="Titillium Web"/>
                <a:sym typeface="Titillium Web"/>
              </a:rPr>
              <a:t>Please keep this slide for attribution</a:t>
            </a:r>
            <a:endParaRPr sz="1100">
              <a:solidFill>
                <a:schemeClr val="dk1"/>
              </a:solidFill>
              <a:latin typeface="Titillium Web"/>
              <a:ea typeface="Titillium Web"/>
              <a:cs typeface="Titillium Web"/>
              <a:sym typeface="Titillium Web"/>
            </a:endParaRPr>
          </a:p>
        </p:txBody>
      </p:sp>
      <p:grpSp>
        <p:nvGrpSpPr>
          <p:cNvPr id="2664" name="Google Shape;2664;p65"/>
          <p:cNvGrpSpPr/>
          <p:nvPr/>
        </p:nvGrpSpPr>
        <p:grpSpPr>
          <a:xfrm>
            <a:off x="6965418" y="3002773"/>
            <a:ext cx="372163" cy="372104"/>
            <a:chOff x="266768" y="1721375"/>
            <a:chExt cx="397907" cy="397887"/>
          </a:xfrm>
        </p:grpSpPr>
        <p:sp>
          <p:nvSpPr>
            <p:cNvPr id="2665" name="Google Shape;266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7" name="Google Shape;2667;p65"/>
          <p:cNvGrpSpPr/>
          <p:nvPr/>
        </p:nvGrpSpPr>
        <p:grpSpPr>
          <a:xfrm>
            <a:off x="7981737" y="3002545"/>
            <a:ext cx="372143" cy="372104"/>
            <a:chOff x="1379798" y="1723250"/>
            <a:chExt cx="397887" cy="397887"/>
          </a:xfrm>
        </p:grpSpPr>
        <p:sp>
          <p:nvSpPr>
            <p:cNvPr id="2668" name="Google Shape;266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65"/>
          <p:cNvGrpSpPr/>
          <p:nvPr/>
        </p:nvGrpSpPr>
        <p:grpSpPr>
          <a:xfrm>
            <a:off x="7471955" y="3002545"/>
            <a:ext cx="372124" cy="372104"/>
            <a:chOff x="864491" y="1723250"/>
            <a:chExt cx="397866" cy="397887"/>
          </a:xfrm>
        </p:grpSpPr>
        <p:sp>
          <p:nvSpPr>
            <p:cNvPr id="2673" name="Google Shape;2673;p65"/>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5"/>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5"/>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5"/>
          <p:cNvGrpSpPr/>
          <p:nvPr/>
        </p:nvGrpSpPr>
        <p:grpSpPr>
          <a:xfrm>
            <a:off x="359397" y="1268746"/>
            <a:ext cx="3521886" cy="2606005"/>
            <a:chOff x="615700" y="2804250"/>
            <a:chExt cx="2219349" cy="1642199"/>
          </a:xfrm>
        </p:grpSpPr>
        <p:sp>
          <p:nvSpPr>
            <p:cNvPr id="2677" name="Google Shape;2677;p65"/>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5"/>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5"/>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5"/>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5"/>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65"/>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65"/>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5"/>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5"/>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65"/>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65"/>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5"/>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5"/>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5"/>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5"/>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5"/>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5"/>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5"/>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5"/>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5"/>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5"/>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5"/>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5"/>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65"/>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5"/>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5"/>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5"/>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5"/>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5"/>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5"/>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5"/>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5"/>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5"/>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5"/>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5"/>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5"/>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5"/>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5"/>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5"/>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5"/>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5"/>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5"/>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5"/>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5"/>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5"/>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5"/>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5"/>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5"/>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5"/>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5"/>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5"/>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5"/>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5"/>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5"/>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5"/>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5"/>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5"/>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5"/>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5"/>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5"/>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5"/>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5"/>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5"/>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5"/>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5"/>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5"/>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5"/>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5"/>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5"/>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5"/>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5"/>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35"/>
          <p:cNvSpPr txBox="1">
            <a:spLocks noGrp="1"/>
          </p:cNvSpPr>
          <p:nvPr>
            <p:ph type="title"/>
          </p:nvPr>
        </p:nvSpPr>
        <p:spPr>
          <a:xfrm>
            <a:off x="4178249" y="2448225"/>
            <a:ext cx="4631921"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What is F-score?</a:t>
            </a:r>
          </a:p>
        </p:txBody>
      </p:sp>
      <p:sp>
        <p:nvSpPr>
          <p:cNvPr id="1548" name="Google Shape;1548;p35"/>
          <p:cNvSpPr txBox="1">
            <a:spLocks noGrp="1"/>
          </p:cNvSpPr>
          <p:nvPr>
            <p:ph type="title" idx="2"/>
          </p:nvPr>
        </p:nvSpPr>
        <p:spPr>
          <a:xfrm>
            <a:off x="5453300" y="1423663"/>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550" name="Google Shape;1550;p35"/>
          <p:cNvGrpSpPr/>
          <p:nvPr/>
        </p:nvGrpSpPr>
        <p:grpSpPr>
          <a:xfrm>
            <a:off x="546375" y="880125"/>
            <a:ext cx="3259655" cy="3161125"/>
            <a:chOff x="546375" y="880125"/>
            <a:chExt cx="3259655" cy="3161125"/>
          </a:xfrm>
        </p:grpSpPr>
        <p:sp>
          <p:nvSpPr>
            <p:cNvPr id="1551" name="Google Shape;1551;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5"/>
            <p:cNvSpPr/>
            <p:nvPr/>
          </p:nvSpPr>
          <p:spPr>
            <a:xfrm>
              <a:off x="2331485" y="1674375"/>
              <a:ext cx="278055" cy="903759"/>
            </a:xfrm>
            <a:custGeom>
              <a:avLst/>
              <a:gdLst/>
              <a:ahLst/>
              <a:cxnLst/>
              <a:rect l="l" t="t" r="r" b="b"/>
              <a:pathLst>
                <a:path w="2557" h="8311" extrusionOk="0">
                  <a:moveTo>
                    <a:pt x="2218" y="1"/>
                  </a:moveTo>
                  <a:cubicBezTo>
                    <a:pt x="1906" y="1"/>
                    <a:pt x="1705" y="1468"/>
                    <a:pt x="1705" y="1468"/>
                  </a:cubicBezTo>
                  <a:cubicBezTo>
                    <a:pt x="1705" y="1468"/>
                    <a:pt x="1429" y="3899"/>
                    <a:pt x="1153" y="4651"/>
                  </a:cubicBezTo>
                  <a:cubicBezTo>
                    <a:pt x="953" y="5178"/>
                    <a:pt x="0" y="6581"/>
                    <a:pt x="0" y="6581"/>
                  </a:cubicBezTo>
                  <a:lnTo>
                    <a:pt x="978" y="8310"/>
                  </a:lnTo>
                  <a:cubicBezTo>
                    <a:pt x="978" y="8310"/>
                    <a:pt x="1930" y="6130"/>
                    <a:pt x="2106" y="5478"/>
                  </a:cubicBezTo>
                  <a:cubicBezTo>
                    <a:pt x="2557" y="3899"/>
                    <a:pt x="1980" y="2571"/>
                    <a:pt x="2181" y="1619"/>
                  </a:cubicBezTo>
                  <a:cubicBezTo>
                    <a:pt x="2281" y="1243"/>
                    <a:pt x="2457" y="215"/>
                    <a:pt x="2331" y="65"/>
                  </a:cubicBezTo>
                  <a:cubicBezTo>
                    <a:pt x="2292" y="20"/>
                    <a:pt x="2254" y="1"/>
                    <a:pt x="221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5"/>
            <p:cNvSpPr/>
            <p:nvPr/>
          </p:nvSpPr>
          <p:spPr>
            <a:xfrm>
              <a:off x="1870854" y="2287788"/>
              <a:ext cx="659632" cy="1743142"/>
            </a:xfrm>
            <a:custGeom>
              <a:avLst/>
              <a:gdLst/>
              <a:ahLst/>
              <a:cxnLst/>
              <a:rect l="l" t="t" r="r" b="b"/>
              <a:pathLst>
                <a:path w="6066" h="16030" extrusionOk="0">
                  <a:moveTo>
                    <a:pt x="3668" y="1"/>
                  </a:moveTo>
                  <a:cubicBezTo>
                    <a:pt x="3107" y="1"/>
                    <a:pt x="2530" y="130"/>
                    <a:pt x="2206" y="263"/>
                  </a:cubicBezTo>
                  <a:cubicBezTo>
                    <a:pt x="1505" y="539"/>
                    <a:pt x="302" y="1015"/>
                    <a:pt x="1154" y="2519"/>
                  </a:cubicBezTo>
                  <a:cubicBezTo>
                    <a:pt x="1730" y="3547"/>
                    <a:pt x="1655" y="4324"/>
                    <a:pt x="1580" y="5502"/>
                  </a:cubicBezTo>
                  <a:lnTo>
                    <a:pt x="1580" y="5602"/>
                  </a:lnTo>
                  <a:cubicBezTo>
                    <a:pt x="1204" y="8960"/>
                    <a:pt x="1028" y="10163"/>
                    <a:pt x="728" y="11441"/>
                  </a:cubicBezTo>
                  <a:cubicBezTo>
                    <a:pt x="402" y="12895"/>
                    <a:pt x="1" y="16003"/>
                    <a:pt x="652" y="16028"/>
                  </a:cubicBezTo>
                  <a:cubicBezTo>
                    <a:pt x="685" y="16029"/>
                    <a:pt x="717" y="16030"/>
                    <a:pt x="748" y="16030"/>
                  </a:cubicBezTo>
                  <a:cubicBezTo>
                    <a:pt x="1316" y="16030"/>
                    <a:pt x="1635" y="15821"/>
                    <a:pt x="1279" y="15702"/>
                  </a:cubicBezTo>
                  <a:cubicBezTo>
                    <a:pt x="903" y="15602"/>
                    <a:pt x="903" y="15552"/>
                    <a:pt x="903" y="15426"/>
                  </a:cubicBezTo>
                  <a:cubicBezTo>
                    <a:pt x="1053" y="13923"/>
                    <a:pt x="3209" y="11592"/>
                    <a:pt x="3384" y="9787"/>
                  </a:cubicBezTo>
                  <a:cubicBezTo>
                    <a:pt x="3434" y="9186"/>
                    <a:pt x="3484" y="8634"/>
                    <a:pt x="3510" y="8133"/>
                  </a:cubicBezTo>
                  <a:cubicBezTo>
                    <a:pt x="3760" y="9462"/>
                    <a:pt x="3585" y="10840"/>
                    <a:pt x="3585" y="11291"/>
                  </a:cubicBezTo>
                  <a:cubicBezTo>
                    <a:pt x="3660" y="12945"/>
                    <a:pt x="3986" y="16028"/>
                    <a:pt x="4688" y="16028"/>
                  </a:cubicBezTo>
                  <a:cubicBezTo>
                    <a:pt x="5439" y="16028"/>
                    <a:pt x="5815" y="15802"/>
                    <a:pt x="5339" y="15702"/>
                  </a:cubicBezTo>
                  <a:cubicBezTo>
                    <a:pt x="4913" y="15602"/>
                    <a:pt x="4938" y="15577"/>
                    <a:pt x="4938" y="15452"/>
                  </a:cubicBezTo>
                  <a:cubicBezTo>
                    <a:pt x="5038" y="13822"/>
                    <a:pt x="5765" y="10765"/>
                    <a:pt x="5916" y="8810"/>
                  </a:cubicBezTo>
                  <a:cubicBezTo>
                    <a:pt x="6066" y="6529"/>
                    <a:pt x="5063" y="4875"/>
                    <a:pt x="5013" y="4775"/>
                  </a:cubicBezTo>
                  <a:cubicBezTo>
                    <a:pt x="4462" y="3271"/>
                    <a:pt x="5339" y="1817"/>
                    <a:pt x="5164" y="840"/>
                  </a:cubicBezTo>
                  <a:cubicBezTo>
                    <a:pt x="5039" y="201"/>
                    <a:pt x="4366" y="1"/>
                    <a:pt x="3668"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5"/>
            <p:cNvSpPr/>
            <p:nvPr/>
          </p:nvSpPr>
          <p:spPr>
            <a:xfrm>
              <a:off x="1884555" y="2850527"/>
              <a:ext cx="643212" cy="1071331"/>
            </a:xfrm>
            <a:custGeom>
              <a:avLst/>
              <a:gdLst/>
              <a:ahLst/>
              <a:cxnLst/>
              <a:rect l="l" t="t" r="r" b="b"/>
              <a:pathLst>
                <a:path w="5915" h="9852" extrusionOk="0">
                  <a:moveTo>
                    <a:pt x="5088" y="1"/>
                  </a:moveTo>
                  <a:cubicBezTo>
                    <a:pt x="4387" y="523"/>
                    <a:pt x="3565" y="669"/>
                    <a:pt x="2850" y="669"/>
                  </a:cubicBezTo>
                  <a:cubicBezTo>
                    <a:pt x="2262" y="669"/>
                    <a:pt x="1746" y="570"/>
                    <a:pt x="1429" y="502"/>
                  </a:cubicBezTo>
                  <a:cubicBezTo>
                    <a:pt x="1228" y="2181"/>
                    <a:pt x="125" y="8547"/>
                    <a:pt x="0" y="9424"/>
                  </a:cubicBezTo>
                  <a:cubicBezTo>
                    <a:pt x="577" y="9625"/>
                    <a:pt x="752" y="9675"/>
                    <a:pt x="927" y="9675"/>
                  </a:cubicBezTo>
                  <a:cubicBezTo>
                    <a:pt x="3960" y="5214"/>
                    <a:pt x="3358" y="3459"/>
                    <a:pt x="3384" y="2958"/>
                  </a:cubicBezTo>
                  <a:lnTo>
                    <a:pt x="3384" y="2958"/>
                  </a:lnTo>
                  <a:cubicBezTo>
                    <a:pt x="3484" y="3535"/>
                    <a:pt x="3509" y="6843"/>
                    <a:pt x="3734" y="9675"/>
                  </a:cubicBezTo>
                  <a:cubicBezTo>
                    <a:pt x="3854" y="9750"/>
                    <a:pt x="4118" y="9852"/>
                    <a:pt x="4401" y="9852"/>
                  </a:cubicBezTo>
                  <a:cubicBezTo>
                    <a:pt x="4592" y="9852"/>
                    <a:pt x="4791" y="9806"/>
                    <a:pt x="4963" y="9675"/>
                  </a:cubicBezTo>
                  <a:cubicBezTo>
                    <a:pt x="4988" y="9500"/>
                    <a:pt x="5765" y="3785"/>
                    <a:pt x="5790" y="3635"/>
                  </a:cubicBezTo>
                  <a:cubicBezTo>
                    <a:pt x="5915" y="1956"/>
                    <a:pt x="5389" y="627"/>
                    <a:pt x="5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5"/>
            <p:cNvSpPr/>
            <p:nvPr/>
          </p:nvSpPr>
          <p:spPr>
            <a:xfrm>
              <a:off x="2028965" y="2280937"/>
              <a:ext cx="498802" cy="743472"/>
            </a:xfrm>
            <a:custGeom>
              <a:avLst/>
              <a:gdLst/>
              <a:ahLst/>
              <a:cxnLst/>
              <a:rect l="l" t="t" r="r" b="b"/>
              <a:pathLst>
                <a:path w="4587" h="6837" extrusionOk="0">
                  <a:moveTo>
                    <a:pt x="2281" y="1"/>
                  </a:moveTo>
                  <a:cubicBezTo>
                    <a:pt x="3484" y="1329"/>
                    <a:pt x="3158" y="1880"/>
                    <a:pt x="2782" y="1956"/>
                  </a:cubicBezTo>
                  <a:cubicBezTo>
                    <a:pt x="2692" y="1975"/>
                    <a:pt x="2604" y="1984"/>
                    <a:pt x="2518" y="1984"/>
                  </a:cubicBezTo>
                  <a:cubicBezTo>
                    <a:pt x="1362" y="1984"/>
                    <a:pt x="602" y="377"/>
                    <a:pt x="602" y="377"/>
                  </a:cubicBezTo>
                  <a:lnTo>
                    <a:pt x="276" y="502"/>
                  </a:lnTo>
                  <a:cubicBezTo>
                    <a:pt x="276" y="502"/>
                    <a:pt x="953" y="1053"/>
                    <a:pt x="1053" y="2231"/>
                  </a:cubicBezTo>
                  <a:cubicBezTo>
                    <a:pt x="1153" y="3635"/>
                    <a:pt x="101" y="3635"/>
                    <a:pt x="101" y="3635"/>
                  </a:cubicBezTo>
                  <a:cubicBezTo>
                    <a:pt x="251" y="4412"/>
                    <a:pt x="0" y="6642"/>
                    <a:pt x="0" y="6642"/>
                  </a:cubicBezTo>
                  <a:cubicBezTo>
                    <a:pt x="437" y="6775"/>
                    <a:pt x="931" y="6836"/>
                    <a:pt x="1494" y="6836"/>
                  </a:cubicBezTo>
                  <a:cubicBezTo>
                    <a:pt x="1674" y="6836"/>
                    <a:pt x="1861" y="6830"/>
                    <a:pt x="2056" y="6818"/>
                  </a:cubicBezTo>
                  <a:cubicBezTo>
                    <a:pt x="3835" y="6642"/>
                    <a:pt x="4236" y="6316"/>
                    <a:pt x="4236" y="6316"/>
                  </a:cubicBezTo>
                  <a:cubicBezTo>
                    <a:pt x="4236" y="6316"/>
                    <a:pt x="4587" y="5414"/>
                    <a:pt x="4236" y="3484"/>
                  </a:cubicBezTo>
                  <a:cubicBezTo>
                    <a:pt x="3860" y="1529"/>
                    <a:pt x="2707" y="101"/>
                    <a:pt x="2707" y="101"/>
                  </a:cubicBezTo>
                  <a:lnTo>
                    <a:pt x="22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5"/>
            <p:cNvSpPr/>
            <p:nvPr/>
          </p:nvSpPr>
          <p:spPr>
            <a:xfrm>
              <a:off x="2108564" y="2201882"/>
              <a:ext cx="184645" cy="181600"/>
            </a:xfrm>
            <a:custGeom>
              <a:avLst/>
              <a:gdLst/>
              <a:ahLst/>
              <a:cxnLst/>
              <a:rect l="l" t="t" r="r" b="b"/>
              <a:pathLst>
                <a:path w="1698" h="1670" extrusionOk="0">
                  <a:moveTo>
                    <a:pt x="196" y="1"/>
                  </a:moveTo>
                  <a:cubicBezTo>
                    <a:pt x="196" y="1"/>
                    <a:pt x="622" y="552"/>
                    <a:pt x="271" y="953"/>
                  </a:cubicBezTo>
                  <a:cubicBezTo>
                    <a:pt x="0" y="1282"/>
                    <a:pt x="1040" y="1670"/>
                    <a:pt x="1485" y="1670"/>
                  </a:cubicBezTo>
                  <a:cubicBezTo>
                    <a:pt x="1618" y="1670"/>
                    <a:pt x="1697" y="1635"/>
                    <a:pt x="1674" y="1555"/>
                  </a:cubicBezTo>
                  <a:cubicBezTo>
                    <a:pt x="1499" y="1129"/>
                    <a:pt x="1223" y="903"/>
                    <a:pt x="1324" y="327"/>
                  </a:cubicBezTo>
                  <a:lnTo>
                    <a:pt x="196" y="1"/>
                  </a:ln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5"/>
            <p:cNvSpPr/>
            <p:nvPr/>
          </p:nvSpPr>
          <p:spPr>
            <a:xfrm>
              <a:off x="2075289" y="2045946"/>
              <a:ext cx="264462" cy="263701"/>
            </a:xfrm>
            <a:custGeom>
              <a:avLst/>
              <a:gdLst/>
              <a:ahLst/>
              <a:cxnLst/>
              <a:rect l="l" t="t" r="r" b="b"/>
              <a:pathLst>
                <a:path w="2432" h="2425" extrusionOk="0">
                  <a:moveTo>
                    <a:pt x="858" y="0"/>
                  </a:moveTo>
                  <a:cubicBezTo>
                    <a:pt x="499" y="0"/>
                    <a:pt x="234" y="346"/>
                    <a:pt x="176" y="558"/>
                  </a:cubicBezTo>
                  <a:cubicBezTo>
                    <a:pt x="0" y="1159"/>
                    <a:pt x="351" y="1660"/>
                    <a:pt x="602" y="1886"/>
                  </a:cubicBezTo>
                  <a:cubicBezTo>
                    <a:pt x="993" y="2277"/>
                    <a:pt x="1459" y="2425"/>
                    <a:pt x="1771" y="2425"/>
                  </a:cubicBezTo>
                  <a:cubicBezTo>
                    <a:pt x="1939" y="2425"/>
                    <a:pt x="2062" y="2382"/>
                    <a:pt x="2106" y="2312"/>
                  </a:cubicBezTo>
                  <a:cubicBezTo>
                    <a:pt x="2432" y="1861"/>
                    <a:pt x="1680" y="382"/>
                    <a:pt x="1203" y="107"/>
                  </a:cubicBezTo>
                  <a:cubicBezTo>
                    <a:pt x="1082" y="31"/>
                    <a:pt x="966" y="0"/>
                    <a:pt x="858" y="0"/>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5"/>
            <p:cNvSpPr/>
            <p:nvPr/>
          </p:nvSpPr>
          <p:spPr>
            <a:xfrm>
              <a:off x="2050713" y="2027678"/>
              <a:ext cx="218137" cy="247172"/>
            </a:xfrm>
            <a:custGeom>
              <a:avLst/>
              <a:gdLst/>
              <a:ahLst/>
              <a:cxnLst/>
              <a:rect l="l" t="t" r="r" b="b"/>
              <a:pathLst>
                <a:path w="2006" h="2273" extrusionOk="0">
                  <a:moveTo>
                    <a:pt x="1139" y="1"/>
                  </a:moveTo>
                  <a:cubicBezTo>
                    <a:pt x="704" y="1"/>
                    <a:pt x="260" y="305"/>
                    <a:pt x="151" y="801"/>
                  </a:cubicBezTo>
                  <a:cubicBezTo>
                    <a:pt x="1" y="1503"/>
                    <a:pt x="352" y="1828"/>
                    <a:pt x="402" y="1904"/>
                  </a:cubicBezTo>
                  <a:cubicBezTo>
                    <a:pt x="591" y="2122"/>
                    <a:pt x="864" y="2272"/>
                    <a:pt x="992" y="2272"/>
                  </a:cubicBezTo>
                  <a:cubicBezTo>
                    <a:pt x="1084" y="2272"/>
                    <a:pt x="1101" y="2193"/>
                    <a:pt x="953" y="2004"/>
                  </a:cubicBezTo>
                  <a:cubicBezTo>
                    <a:pt x="627" y="1553"/>
                    <a:pt x="1079" y="1553"/>
                    <a:pt x="803" y="1177"/>
                  </a:cubicBezTo>
                  <a:cubicBezTo>
                    <a:pt x="703" y="1026"/>
                    <a:pt x="828" y="1051"/>
                    <a:pt x="1404" y="826"/>
                  </a:cubicBezTo>
                  <a:cubicBezTo>
                    <a:pt x="1981" y="600"/>
                    <a:pt x="2006" y="550"/>
                    <a:pt x="1856" y="375"/>
                  </a:cubicBezTo>
                  <a:cubicBezTo>
                    <a:pt x="1674" y="117"/>
                    <a:pt x="1408" y="1"/>
                    <a:pt x="1139"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5"/>
            <p:cNvSpPr/>
            <p:nvPr/>
          </p:nvSpPr>
          <p:spPr>
            <a:xfrm>
              <a:off x="2230681" y="2222978"/>
              <a:ext cx="73401" cy="61548"/>
            </a:xfrm>
            <a:custGeom>
              <a:avLst/>
              <a:gdLst/>
              <a:ahLst/>
              <a:cxnLst/>
              <a:rect l="l" t="t" r="r" b="b"/>
              <a:pathLst>
                <a:path w="675" h="566" extrusionOk="0">
                  <a:moveTo>
                    <a:pt x="501" y="1"/>
                  </a:moveTo>
                  <a:cubicBezTo>
                    <a:pt x="486" y="1"/>
                    <a:pt x="469" y="3"/>
                    <a:pt x="451" y="7"/>
                  </a:cubicBezTo>
                  <a:cubicBezTo>
                    <a:pt x="251" y="57"/>
                    <a:pt x="175" y="333"/>
                    <a:pt x="175" y="333"/>
                  </a:cubicBezTo>
                  <a:cubicBezTo>
                    <a:pt x="150" y="433"/>
                    <a:pt x="0" y="509"/>
                    <a:pt x="175" y="559"/>
                  </a:cubicBezTo>
                  <a:cubicBezTo>
                    <a:pt x="193" y="564"/>
                    <a:pt x="211" y="566"/>
                    <a:pt x="230" y="566"/>
                  </a:cubicBezTo>
                  <a:cubicBezTo>
                    <a:pt x="402" y="566"/>
                    <a:pt x="629" y="373"/>
                    <a:pt x="652" y="283"/>
                  </a:cubicBezTo>
                  <a:cubicBezTo>
                    <a:pt x="675" y="215"/>
                    <a:pt x="656" y="1"/>
                    <a:pt x="501"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5"/>
            <p:cNvSpPr/>
            <p:nvPr/>
          </p:nvSpPr>
          <p:spPr>
            <a:xfrm>
              <a:off x="1584753" y="1827049"/>
              <a:ext cx="504239" cy="791972"/>
            </a:xfrm>
            <a:custGeom>
              <a:avLst/>
              <a:gdLst/>
              <a:ahLst/>
              <a:cxnLst/>
              <a:rect l="l" t="t" r="r" b="b"/>
              <a:pathLst>
                <a:path w="4637" h="7283" extrusionOk="0">
                  <a:moveTo>
                    <a:pt x="177" y="1"/>
                  </a:moveTo>
                  <a:cubicBezTo>
                    <a:pt x="123" y="1"/>
                    <a:pt x="79" y="35"/>
                    <a:pt x="50" y="114"/>
                  </a:cubicBezTo>
                  <a:cubicBezTo>
                    <a:pt x="0" y="290"/>
                    <a:pt x="552" y="1192"/>
                    <a:pt x="752" y="1493"/>
                  </a:cubicBezTo>
                  <a:cubicBezTo>
                    <a:pt x="1278" y="2320"/>
                    <a:pt x="1328" y="4024"/>
                    <a:pt x="2256" y="5052"/>
                  </a:cubicBezTo>
                  <a:cubicBezTo>
                    <a:pt x="2707" y="5553"/>
                    <a:pt x="4336" y="7282"/>
                    <a:pt x="4336" y="7282"/>
                  </a:cubicBezTo>
                  <a:lnTo>
                    <a:pt x="4637" y="5328"/>
                  </a:lnTo>
                  <a:cubicBezTo>
                    <a:pt x="4637" y="5328"/>
                    <a:pt x="3208" y="4350"/>
                    <a:pt x="2832" y="3949"/>
                  </a:cubicBezTo>
                  <a:cubicBezTo>
                    <a:pt x="2281" y="3348"/>
                    <a:pt x="1153" y="1192"/>
                    <a:pt x="1153" y="1192"/>
                  </a:cubicBezTo>
                  <a:cubicBezTo>
                    <a:pt x="1153" y="1192"/>
                    <a:pt x="493" y="1"/>
                    <a:pt x="177" y="1"/>
                  </a:cubicBezTo>
                  <a:close/>
                </a:path>
              </a:pathLst>
            </a:cu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4"/>
          <p:cNvSpPr txBox="1">
            <a:spLocks noGrp="1"/>
          </p:cNvSpPr>
          <p:nvPr>
            <p:ph type="title"/>
          </p:nvPr>
        </p:nvSpPr>
        <p:spPr>
          <a:xfrm>
            <a:off x="-87092" y="521878"/>
            <a:ext cx="3496200" cy="9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F-score</a:t>
            </a:r>
            <a:endParaRPr sz="4800" dirty="0"/>
          </a:p>
        </p:txBody>
      </p:sp>
      <p:grpSp>
        <p:nvGrpSpPr>
          <p:cNvPr id="1486" name="Google Shape;1486;p34"/>
          <p:cNvGrpSpPr/>
          <p:nvPr/>
        </p:nvGrpSpPr>
        <p:grpSpPr>
          <a:xfrm>
            <a:off x="4905049" y="1342297"/>
            <a:ext cx="4010381" cy="2458905"/>
            <a:chOff x="4939903" y="1223591"/>
            <a:chExt cx="3875139" cy="2375983"/>
          </a:xfrm>
        </p:grpSpPr>
        <p:sp>
          <p:nvSpPr>
            <p:cNvPr id="1487" name="Google Shape;1487;p34"/>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8" name="Google Shape;1488;p34"/>
            <p:cNvGrpSpPr/>
            <p:nvPr/>
          </p:nvGrpSpPr>
          <p:grpSpPr>
            <a:xfrm>
              <a:off x="4939903" y="1223591"/>
              <a:ext cx="3875139" cy="2353997"/>
              <a:chOff x="2772963" y="2596675"/>
              <a:chExt cx="3598086" cy="2185698"/>
            </a:xfrm>
          </p:grpSpPr>
          <p:sp>
            <p:nvSpPr>
              <p:cNvPr id="1489" name="Google Shape;1489;p34"/>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4"/>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4"/>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4"/>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4"/>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4"/>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4"/>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4"/>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4"/>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4"/>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4"/>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4"/>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4"/>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4"/>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4"/>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4"/>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4"/>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4"/>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4"/>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4"/>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4"/>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4"/>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4"/>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4"/>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4"/>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4"/>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4"/>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4"/>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4"/>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4"/>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4"/>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4"/>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4"/>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4"/>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4"/>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4"/>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4"/>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4"/>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4"/>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4"/>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4"/>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4"/>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4"/>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4"/>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4"/>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4"/>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4"/>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4"/>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4"/>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4"/>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4"/>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4"/>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4"/>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695A1F5F-A29F-6046-94D5-D5BF2909E950}"/>
              </a:ext>
            </a:extLst>
          </p:cNvPr>
          <p:cNvSpPr txBox="1"/>
          <p:nvPr/>
        </p:nvSpPr>
        <p:spPr>
          <a:xfrm>
            <a:off x="442624" y="1441660"/>
            <a:ext cx="4796802" cy="3480953"/>
          </a:xfrm>
          <a:prstGeom prst="rect">
            <a:avLst/>
          </a:prstGeom>
          <a:noFill/>
        </p:spPr>
        <p:txBody>
          <a:bodyPr wrap="square" rtlCol="0">
            <a:spAutoFit/>
          </a:bodyPr>
          <a:lstStyle/>
          <a:p>
            <a:pPr>
              <a:lnSpc>
                <a:spcPct val="115000"/>
              </a:lnSpc>
              <a:buClr>
                <a:schemeClr val="dk1"/>
              </a:buClr>
              <a:buSzPts val="1400"/>
            </a:pPr>
            <a:r>
              <a:rPr lang="en-US" sz="1600" dirty="0">
                <a:solidFill>
                  <a:schemeClr val="accent1">
                    <a:lumMod val="75000"/>
                  </a:schemeClr>
                </a:solidFill>
                <a:latin typeface="Titillium Web"/>
                <a:sym typeface="Titillium Web"/>
              </a:rPr>
              <a:t>The F-score (F1 score or F-measure) </a:t>
            </a:r>
            <a:r>
              <a:rPr lang="en-US" sz="1600" dirty="0">
                <a:solidFill>
                  <a:schemeClr val="dk1"/>
                </a:solidFill>
                <a:latin typeface="Titillium Web"/>
                <a:sym typeface="Titillium Web"/>
              </a:rPr>
              <a:t>is a performance metric for </a:t>
            </a:r>
            <a:r>
              <a:rPr lang="en-US" sz="1600" dirty="0">
                <a:solidFill>
                  <a:schemeClr val="accent3">
                    <a:lumMod val="75000"/>
                  </a:schemeClr>
                </a:solidFill>
                <a:latin typeface="Titillium Web"/>
                <a:sym typeface="Titillium Web"/>
              </a:rPr>
              <a:t>binary classification models </a:t>
            </a:r>
            <a:r>
              <a:rPr lang="en-US" sz="1600" dirty="0">
                <a:solidFill>
                  <a:schemeClr val="dk1"/>
                </a:solidFill>
                <a:latin typeface="Titillium Web"/>
                <a:sym typeface="Titillium Web"/>
              </a:rPr>
              <a:t>that balances precision and recall.</a:t>
            </a:r>
          </a:p>
          <a:p>
            <a:pPr>
              <a:lnSpc>
                <a:spcPct val="115000"/>
              </a:lnSpc>
              <a:buClr>
                <a:schemeClr val="dk1"/>
              </a:buClr>
              <a:buSzPts val="1400"/>
            </a:pPr>
            <a:r>
              <a:rPr lang="en-US" sz="1600" u="sng" dirty="0">
                <a:solidFill>
                  <a:schemeClr val="accent2">
                    <a:lumMod val="75000"/>
                  </a:schemeClr>
                </a:solidFill>
                <a:latin typeface="Titillium Web"/>
                <a:sym typeface="Titillium Web"/>
              </a:rPr>
              <a:t> It provides a single value representing the harmonic mean of these two metrics. </a:t>
            </a:r>
          </a:p>
          <a:p>
            <a:pPr>
              <a:lnSpc>
                <a:spcPct val="115000"/>
              </a:lnSpc>
              <a:buClr>
                <a:schemeClr val="dk1"/>
              </a:buClr>
              <a:buSzPts val="1400"/>
            </a:pPr>
            <a:r>
              <a:rPr lang="en-US" sz="1600" dirty="0">
                <a:solidFill>
                  <a:schemeClr val="dk1"/>
                </a:solidFill>
                <a:latin typeface="Titillium Web"/>
                <a:sym typeface="Titillium Web"/>
              </a:rPr>
              <a:t>Precision quantifies the accuracy of positive predictions, while recall measures the model's ability to identify all positive instances. </a:t>
            </a:r>
          </a:p>
          <a:p>
            <a:pPr>
              <a:lnSpc>
                <a:spcPct val="115000"/>
              </a:lnSpc>
              <a:buClr>
                <a:schemeClr val="dk1"/>
              </a:buClr>
              <a:buSzPts val="1400"/>
            </a:pPr>
            <a:r>
              <a:rPr lang="en-US" sz="1600" dirty="0">
                <a:solidFill>
                  <a:schemeClr val="bg2">
                    <a:lumMod val="60000"/>
                    <a:lumOff val="40000"/>
                  </a:schemeClr>
                </a:solidFill>
                <a:latin typeface="Titillium Web"/>
                <a:sym typeface="Titillium Web"/>
              </a:rPr>
              <a:t>This composite metric is particularly useful when dealing with imbalanced datasets or when false positives and false negatives have different associated costs.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38"/>
          <p:cNvSpPr txBox="1">
            <a:spLocks noGrp="1"/>
          </p:cNvSpPr>
          <p:nvPr>
            <p:ph type="title"/>
          </p:nvPr>
        </p:nvSpPr>
        <p:spPr>
          <a:xfrm>
            <a:off x="436530" y="2446114"/>
            <a:ext cx="5162930" cy="83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Metrics of  F-score</a:t>
            </a:r>
          </a:p>
        </p:txBody>
      </p:sp>
      <p:sp>
        <p:nvSpPr>
          <p:cNvPr id="1743" name="Google Shape;1743;p38"/>
          <p:cNvSpPr txBox="1">
            <a:spLocks noGrp="1"/>
          </p:cNvSpPr>
          <p:nvPr>
            <p:ph type="title" idx="2"/>
          </p:nvPr>
        </p:nvSpPr>
        <p:spPr>
          <a:xfrm>
            <a:off x="2208415" y="1423161"/>
            <a:ext cx="1482300" cy="77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745" name="Google Shape;1745;p38"/>
          <p:cNvGrpSpPr/>
          <p:nvPr/>
        </p:nvGrpSpPr>
        <p:grpSpPr>
          <a:xfrm>
            <a:off x="5353800" y="841275"/>
            <a:ext cx="3230047" cy="3218875"/>
            <a:chOff x="5353800" y="841275"/>
            <a:chExt cx="3230047" cy="3218875"/>
          </a:xfrm>
        </p:grpSpPr>
        <p:sp>
          <p:nvSpPr>
            <p:cNvPr id="1746" name="Google Shape;1746;p38"/>
            <p:cNvSpPr/>
            <p:nvPr/>
          </p:nvSpPr>
          <p:spPr>
            <a:xfrm>
              <a:off x="6287794" y="1282766"/>
              <a:ext cx="102452" cy="88921"/>
            </a:xfrm>
            <a:custGeom>
              <a:avLst/>
              <a:gdLst/>
              <a:ahLst/>
              <a:cxnLst/>
              <a:rect l="l" t="t" r="r" b="b"/>
              <a:pathLst>
                <a:path w="954" h="828" extrusionOk="0">
                  <a:moveTo>
                    <a:pt x="753" y="0"/>
                  </a:moveTo>
                  <a:cubicBezTo>
                    <a:pt x="753" y="0"/>
                    <a:pt x="702" y="25"/>
                    <a:pt x="652" y="75"/>
                  </a:cubicBezTo>
                  <a:cubicBezTo>
                    <a:pt x="577" y="125"/>
                    <a:pt x="477" y="201"/>
                    <a:pt x="377" y="276"/>
                  </a:cubicBezTo>
                  <a:cubicBezTo>
                    <a:pt x="276" y="326"/>
                    <a:pt x="201" y="426"/>
                    <a:pt x="126" y="476"/>
                  </a:cubicBezTo>
                  <a:cubicBezTo>
                    <a:pt x="51" y="526"/>
                    <a:pt x="1" y="577"/>
                    <a:pt x="1" y="577"/>
                  </a:cubicBezTo>
                  <a:lnTo>
                    <a:pt x="276" y="827"/>
                  </a:lnTo>
                  <a:cubicBezTo>
                    <a:pt x="276" y="827"/>
                    <a:pt x="301" y="802"/>
                    <a:pt x="377" y="752"/>
                  </a:cubicBezTo>
                  <a:cubicBezTo>
                    <a:pt x="427" y="702"/>
                    <a:pt x="502" y="627"/>
                    <a:pt x="602" y="551"/>
                  </a:cubicBezTo>
                  <a:cubicBezTo>
                    <a:pt x="677" y="501"/>
                    <a:pt x="778" y="426"/>
                    <a:pt x="853" y="401"/>
                  </a:cubicBezTo>
                  <a:cubicBezTo>
                    <a:pt x="903" y="351"/>
                    <a:pt x="953" y="326"/>
                    <a:pt x="953" y="326"/>
                  </a:cubicBezTo>
                  <a:lnTo>
                    <a:pt x="753"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8"/>
            <p:cNvSpPr/>
            <p:nvPr/>
          </p:nvSpPr>
          <p:spPr>
            <a:xfrm>
              <a:off x="6411618" y="1212746"/>
              <a:ext cx="102345" cy="80867"/>
            </a:xfrm>
            <a:custGeom>
              <a:avLst/>
              <a:gdLst/>
              <a:ahLst/>
              <a:cxnLst/>
              <a:rect l="l" t="t" r="r" b="b"/>
              <a:pathLst>
                <a:path w="953" h="753" extrusionOk="0">
                  <a:moveTo>
                    <a:pt x="803" y="0"/>
                  </a:moveTo>
                  <a:cubicBezTo>
                    <a:pt x="803" y="0"/>
                    <a:pt x="752" y="26"/>
                    <a:pt x="677" y="76"/>
                  </a:cubicBezTo>
                  <a:cubicBezTo>
                    <a:pt x="602" y="101"/>
                    <a:pt x="502" y="151"/>
                    <a:pt x="402" y="201"/>
                  </a:cubicBezTo>
                  <a:cubicBezTo>
                    <a:pt x="301" y="276"/>
                    <a:pt x="201" y="326"/>
                    <a:pt x="126" y="351"/>
                  </a:cubicBezTo>
                  <a:cubicBezTo>
                    <a:pt x="51" y="401"/>
                    <a:pt x="1" y="427"/>
                    <a:pt x="1" y="427"/>
                  </a:cubicBezTo>
                  <a:lnTo>
                    <a:pt x="176" y="752"/>
                  </a:lnTo>
                  <a:cubicBezTo>
                    <a:pt x="176" y="752"/>
                    <a:pt x="226" y="702"/>
                    <a:pt x="301" y="677"/>
                  </a:cubicBezTo>
                  <a:cubicBezTo>
                    <a:pt x="377" y="627"/>
                    <a:pt x="477" y="577"/>
                    <a:pt x="577" y="527"/>
                  </a:cubicBezTo>
                  <a:cubicBezTo>
                    <a:pt x="652" y="477"/>
                    <a:pt x="752" y="427"/>
                    <a:pt x="828" y="401"/>
                  </a:cubicBezTo>
                  <a:cubicBezTo>
                    <a:pt x="903" y="351"/>
                    <a:pt x="953" y="351"/>
                    <a:pt x="953" y="351"/>
                  </a:cubicBez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8"/>
            <p:cNvSpPr/>
            <p:nvPr/>
          </p:nvSpPr>
          <p:spPr>
            <a:xfrm>
              <a:off x="6543496" y="1164312"/>
              <a:ext cx="105137" cy="67335"/>
            </a:xfrm>
            <a:custGeom>
              <a:avLst/>
              <a:gdLst/>
              <a:ahLst/>
              <a:cxnLst/>
              <a:rect l="l" t="t" r="r" b="b"/>
              <a:pathLst>
                <a:path w="979" h="627" extrusionOk="0">
                  <a:moveTo>
                    <a:pt x="853" y="0"/>
                  </a:moveTo>
                  <a:cubicBezTo>
                    <a:pt x="853" y="0"/>
                    <a:pt x="652" y="50"/>
                    <a:pt x="427" y="126"/>
                  </a:cubicBezTo>
                  <a:cubicBezTo>
                    <a:pt x="201" y="201"/>
                    <a:pt x="1" y="301"/>
                    <a:pt x="1" y="301"/>
                  </a:cubicBezTo>
                  <a:lnTo>
                    <a:pt x="126" y="627"/>
                  </a:lnTo>
                  <a:cubicBezTo>
                    <a:pt x="126" y="627"/>
                    <a:pt x="326" y="552"/>
                    <a:pt x="552" y="477"/>
                  </a:cubicBezTo>
                  <a:cubicBezTo>
                    <a:pt x="753" y="401"/>
                    <a:pt x="978" y="351"/>
                    <a:pt x="978" y="351"/>
                  </a:cubicBezTo>
                  <a:lnTo>
                    <a:pt x="8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8"/>
            <p:cNvSpPr/>
            <p:nvPr/>
          </p:nvSpPr>
          <p:spPr>
            <a:xfrm>
              <a:off x="6683429" y="1129302"/>
              <a:ext cx="102452" cy="59281"/>
            </a:xfrm>
            <a:custGeom>
              <a:avLst/>
              <a:gdLst/>
              <a:ahLst/>
              <a:cxnLst/>
              <a:rect l="l" t="t" r="r" b="b"/>
              <a:pathLst>
                <a:path w="954" h="552" extrusionOk="0">
                  <a:moveTo>
                    <a:pt x="878" y="1"/>
                  </a:moveTo>
                  <a:cubicBezTo>
                    <a:pt x="878" y="1"/>
                    <a:pt x="653" y="51"/>
                    <a:pt x="427" y="101"/>
                  </a:cubicBezTo>
                  <a:cubicBezTo>
                    <a:pt x="327" y="126"/>
                    <a:pt x="226" y="151"/>
                    <a:pt x="126" y="151"/>
                  </a:cubicBezTo>
                  <a:cubicBezTo>
                    <a:pt x="51" y="176"/>
                    <a:pt x="1" y="201"/>
                    <a:pt x="1" y="201"/>
                  </a:cubicBezTo>
                  <a:lnTo>
                    <a:pt x="76" y="552"/>
                  </a:lnTo>
                  <a:cubicBezTo>
                    <a:pt x="76" y="552"/>
                    <a:pt x="126" y="527"/>
                    <a:pt x="226" y="527"/>
                  </a:cubicBezTo>
                  <a:cubicBezTo>
                    <a:pt x="302" y="502"/>
                    <a:pt x="402" y="477"/>
                    <a:pt x="527" y="452"/>
                  </a:cubicBezTo>
                  <a:cubicBezTo>
                    <a:pt x="728" y="402"/>
                    <a:pt x="953" y="376"/>
                    <a:pt x="953" y="376"/>
                  </a:cubicBezTo>
                  <a:lnTo>
                    <a:pt x="8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8"/>
            <p:cNvSpPr/>
            <p:nvPr/>
          </p:nvSpPr>
          <p:spPr>
            <a:xfrm>
              <a:off x="6826154" y="1113193"/>
              <a:ext cx="99660" cy="48541"/>
            </a:xfrm>
            <a:custGeom>
              <a:avLst/>
              <a:gdLst/>
              <a:ahLst/>
              <a:cxnLst/>
              <a:rect l="l" t="t" r="r" b="b"/>
              <a:pathLst>
                <a:path w="928" h="452" extrusionOk="0">
                  <a:moveTo>
                    <a:pt x="903" y="0"/>
                  </a:moveTo>
                  <a:cubicBezTo>
                    <a:pt x="903" y="0"/>
                    <a:pt x="677" y="25"/>
                    <a:pt x="451" y="25"/>
                  </a:cubicBezTo>
                  <a:cubicBezTo>
                    <a:pt x="226" y="50"/>
                    <a:pt x="0" y="75"/>
                    <a:pt x="0" y="75"/>
                  </a:cubicBezTo>
                  <a:lnTo>
                    <a:pt x="50" y="451"/>
                  </a:lnTo>
                  <a:cubicBezTo>
                    <a:pt x="50" y="451"/>
                    <a:pt x="276" y="426"/>
                    <a:pt x="476" y="401"/>
                  </a:cubicBezTo>
                  <a:cubicBezTo>
                    <a:pt x="702" y="376"/>
                    <a:pt x="928" y="376"/>
                    <a:pt x="928" y="376"/>
                  </a:cubicBezTo>
                  <a:lnTo>
                    <a:pt x="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8"/>
            <p:cNvSpPr/>
            <p:nvPr/>
          </p:nvSpPr>
          <p:spPr>
            <a:xfrm>
              <a:off x="6971456" y="1113193"/>
              <a:ext cx="99660" cy="40487"/>
            </a:xfrm>
            <a:custGeom>
              <a:avLst/>
              <a:gdLst/>
              <a:ahLst/>
              <a:cxnLst/>
              <a:rect l="l" t="t" r="r" b="b"/>
              <a:pathLst>
                <a:path w="928" h="377" extrusionOk="0">
                  <a:moveTo>
                    <a:pt x="1" y="0"/>
                  </a:moveTo>
                  <a:lnTo>
                    <a:pt x="1" y="351"/>
                  </a:lnTo>
                  <a:lnTo>
                    <a:pt x="452" y="351"/>
                  </a:lnTo>
                  <a:cubicBezTo>
                    <a:pt x="677" y="376"/>
                    <a:pt x="903" y="376"/>
                    <a:pt x="903" y="376"/>
                  </a:cubicBezTo>
                  <a:lnTo>
                    <a:pt x="9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8"/>
            <p:cNvSpPr/>
            <p:nvPr/>
          </p:nvSpPr>
          <p:spPr>
            <a:xfrm>
              <a:off x="7114074" y="1115878"/>
              <a:ext cx="99768" cy="48541"/>
            </a:xfrm>
            <a:custGeom>
              <a:avLst/>
              <a:gdLst/>
              <a:ahLst/>
              <a:cxnLst/>
              <a:rect l="l" t="t" r="r" b="b"/>
              <a:pathLst>
                <a:path w="929" h="452" extrusionOk="0">
                  <a:moveTo>
                    <a:pt x="26" y="0"/>
                  </a:moveTo>
                  <a:lnTo>
                    <a:pt x="1" y="376"/>
                  </a:lnTo>
                  <a:cubicBezTo>
                    <a:pt x="1" y="376"/>
                    <a:pt x="227" y="376"/>
                    <a:pt x="452" y="401"/>
                  </a:cubicBezTo>
                  <a:cubicBezTo>
                    <a:pt x="678" y="426"/>
                    <a:pt x="903" y="451"/>
                    <a:pt x="903" y="451"/>
                  </a:cubicBezTo>
                  <a:lnTo>
                    <a:pt x="928" y="100"/>
                  </a:lnTo>
                  <a:cubicBezTo>
                    <a:pt x="928" y="100"/>
                    <a:pt x="703" y="75"/>
                    <a:pt x="477" y="50"/>
                  </a:cubicBezTo>
                  <a:cubicBezTo>
                    <a:pt x="252" y="25"/>
                    <a:pt x="26" y="0"/>
                    <a:pt x="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8"/>
            <p:cNvSpPr/>
            <p:nvPr/>
          </p:nvSpPr>
          <p:spPr>
            <a:xfrm>
              <a:off x="7256799" y="1131986"/>
              <a:ext cx="102345" cy="56596"/>
            </a:xfrm>
            <a:custGeom>
              <a:avLst/>
              <a:gdLst/>
              <a:ahLst/>
              <a:cxnLst/>
              <a:rect l="l" t="t" r="r" b="b"/>
              <a:pathLst>
                <a:path w="953" h="527" extrusionOk="0">
                  <a:moveTo>
                    <a:pt x="50" y="1"/>
                  </a:moveTo>
                  <a:lnTo>
                    <a:pt x="0" y="377"/>
                  </a:lnTo>
                  <a:cubicBezTo>
                    <a:pt x="0" y="377"/>
                    <a:pt x="226" y="402"/>
                    <a:pt x="426" y="452"/>
                  </a:cubicBezTo>
                  <a:cubicBezTo>
                    <a:pt x="652" y="477"/>
                    <a:pt x="878" y="527"/>
                    <a:pt x="878" y="527"/>
                  </a:cubicBezTo>
                  <a:lnTo>
                    <a:pt x="953" y="176"/>
                  </a:lnTo>
                  <a:cubicBezTo>
                    <a:pt x="953" y="176"/>
                    <a:pt x="727" y="126"/>
                    <a:pt x="502" y="76"/>
                  </a:cubicBezTo>
                  <a:cubicBezTo>
                    <a:pt x="276" y="51"/>
                    <a:pt x="50" y="1"/>
                    <a:pt x="50"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8"/>
            <p:cNvSpPr/>
            <p:nvPr/>
          </p:nvSpPr>
          <p:spPr>
            <a:xfrm>
              <a:off x="7396731" y="1161627"/>
              <a:ext cx="102345" cy="64650"/>
            </a:xfrm>
            <a:custGeom>
              <a:avLst/>
              <a:gdLst/>
              <a:ahLst/>
              <a:cxnLst/>
              <a:rect l="l" t="t" r="r" b="b"/>
              <a:pathLst>
                <a:path w="953" h="602" extrusionOk="0">
                  <a:moveTo>
                    <a:pt x="76" y="0"/>
                  </a:moveTo>
                  <a:lnTo>
                    <a:pt x="1" y="351"/>
                  </a:lnTo>
                  <a:cubicBezTo>
                    <a:pt x="1" y="351"/>
                    <a:pt x="201" y="401"/>
                    <a:pt x="427" y="476"/>
                  </a:cubicBezTo>
                  <a:cubicBezTo>
                    <a:pt x="627" y="527"/>
                    <a:pt x="853" y="602"/>
                    <a:pt x="853" y="602"/>
                  </a:cubicBezTo>
                  <a:lnTo>
                    <a:pt x="953" y="251"/>
                  </a:lnTo>
                  <a:cubicBezTo>
                    <a:pt x="953" y="251"/>
                    <a:pt x="752" y="176"/>
                    <a:pt x="527" y="126"/>
                  </a:cubicBezTo>
                  <a:cubicBezTo>
                    <a:pt x="301" y="50"/>
                    <a:pt x="76" y="0"/>
                    <a:pt x="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8"/>
            <p:cNvSpPr/>
            <p:nvPr/>
          </p:nvSpPr>
          <p:spPr>
            <a:xfrm>
              <a:off x="7531294" y="1202006"/>
              <a:ext cx="105137" cy="72705"/>
            </a:xfrm>
            <a:custGeom>
              <a:avLst/>
              <a:gdLst/>
              <a:ahLst/>
              <a:cxnLst/>
              <a:rect l="l" t="t" r="r" b="b"/>
              <a:pathLst>
                <a:path w="979" h="677" extrusionOk="0">
                  <a:moveTo>
                    <a:pt x="126" y="0"/>
                  </a:moveTo>
                  <a:lnTo>
                    <a:pt x="1" y="351"/>
                  </a:lnTo>
                  <a:cubicBezTo>
                    <a:pt x="1" y="351"/>
                    <a:pt x="226" y="426"/>
                    <a:pt x="427" y="501"/>
                  </a:cubicBezTo>
                  <a:cubicBezTo>
                    <a:pt x="627" y="602"/>
                    <a:pt x="828" y="677"/>
                    <a:pt x="828" y="677"/>
                  </a:cubicBezTo>
                  <a:lnTo>
                    <a:pt x="978" y="351"/>
                  </a:lnTo>
                  <a:cubicBezTo>
                    <a:pt x="978" y="351"/>
                    <a:pt x="778" y="251"/>
                    <a:pt x="552" y="176"/>
                  </a:cubicBezTo>
                  <a:cubicBezTo>
                    <a:pt x="352" y="75"/>
                    <a:pt x="126" y="0"/>
                    <a:pt x="12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8"/>
            <p:cNvSpPr/>
            <p:nvPr/>
          </p:nvSpPr>
          <p:spPr>
            <a:xfrm>
              <a:off x="7663172" y="1258495"/>
              <a:ext cx="105137" cy="78182"/>
            </a:xfrm>
            <a:custGeom>
              <a:avLst/>
              <a:gdLst/>
              <a:ahLst/>
              <a:cxnLst/>
              <a:rect l="l" t="t" r="r" b="b"/>
              <a:pathLst>
                <a:path w="979" h="728" extrusionOk="0">
                  <a:moveTo>
                    <a:pt x="151" y="1"/>
                  </a:moveTo>
                  <a:lnTo>
                    <a:pt x="1" y="326"/>
                  </a:lnTo>
                  <a:cubicBezTo>
                    <a:pt x="1" y="326"/>
                    <a:pt x="201" y="427"/>
                    <a:pt x="402" y="527"/>
                  </a:cubicBezTo>
                  <a:cubicBezTo>
                    <a:pt x="602" y="627"/>
                    <a:pt x="803" y="727"/>
                    <a:pt x="803" y="727"/>
                  </a:cubicBezTo>
                  <a:lnTo>
                    <a:pt x="978" y="402"/>
                  </a:lnTo>
                  <a:cubicBezTo>
                    <a:pt x="978" y="402"/>
                    <a:pt x="778" y="301"/>
                    <a:pt x="577" y="201"/>
                  </a:cubicBezTo>
                  <a:cubicBezTo>
                    <a:pt x="377" y="101"/>
                    <a:pt x="151" y="1"/>
                    <a:pt x="151" y="1"/>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8"/>
            <p:cNvSpPr/>
            <p:nvPr/>
          </p:nvSpPr>
          <p:spPr>
            <a:xfrm>
              <a:off x="7789681" y="1325830"/>
              <a:ext cx="102452" cy="86236"/>
            </a:xfrm>
            <a:custGeom>
              <a:avLst/>
              <a:gdLst/>
              <a:ahLst/>
              <a:cxnLst/>
              <a:rect l="l" t="t" r="r" b="b"/>
              <a:pathLst>
                <a:path w="954" h="803" extrusionOk="0">
                  <a:moveTo>
                    <a:pt x="176" y="0"/>
                  </a:moveTo>
                  <a:lnTo>
                    <a:pt x="1" y="326"/>
                  </a:lnTo>
                  <a:cubicBezTo>
                    <a:pt x="1" y="326"/>
                    <a:pt x="176" y="451"/>
                    <a:pt x="377" y="551"/>
                  </a:cubicBezTo>
                  <a:cubicBezTo>
                    <a:pt x="452" y="627"/>
                    <a:pt x="552" y="677"/>
                    <a:pt x="627" y="727"/>
                  </a:cubicBezTo>
                  <a:cubicBezTo>
                    <a:pt x="677" y="777"/>
                    <a:pt x="728" y="802"/>
                    <a:pt x="728" y="802"/>
                  </a:cubicBezTo>
                  <a:lnTo>
                    <a:pt x="953" y="526"/>
                  </a:lnTo>
                  <a:cubicBezTo>
                    <a:pt x="953" y="526"/>
                    <a:pt x="903" y="476"/>
                    <a:pt x="828" y="426"/>
                  </a:cubicBezTo>
                  <a:cubicBezTo>
                    <a:pt x="753" y="376"/>
                    <a:pt x="652" y="326"/>
                    <a:pt x="577" y="251"/>
                  </a:cubicBezTo>
                  <a:cubicBezTo>
                    <a:pt x="377" y="125"/>
                    <a:pt x="176" y="0"/>
                    <a:pt x="176" y="0"/>
                  </a:cubicBez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8"/>
            <p:cNvSpPr/>
            <p:nvPr/>
          </p:nvSpPr>
          <p:spPr>
            <a:xfrm>
              <a:off x="7905450" y="1409274"/>
              <a:ext cx="99660" cy="94291"/>
            </a:xfrm>
            <a:custGeom>
              <a:avLst/>
              <a:gdLst/>
              <a:ahLst/>
              <a:cxnLst/>
              <a:rect l="l" t="t" r="r" b="b"/>
              <a:pathLst>
                <a:path w="928" h="878" extrusionOk="0">
                  <a:moveTo>
                    <a:pt x="226" y="0"/>
                  </a:moveTo>
                  <a:lnTo>
                    <a:pt x="0" y="301"/>
                  </a:lnTo>
                  <a:lnTo>
                    <a:pt x="677" y="877"/>
                  </a:lnTo>
                  <a:lnTo>
                    <a:pt x="928" y="602"/>
                  </a:lnTo>
                  <a:lnTo>
                    <a:pt x="226" y="0"/>
                  </a:lnTo>
                  <a:close/>
                </a:path>
              </a:pathLst>
            </a:custGeom>
            <a:solidFill>
              <a:srgbClr val="D37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8"/>
            <p:cNvSpPr/>
            <p:nvPr/>
          </p:nvSpPr>
          <p:spPr>
            <a:xfrm>
              <a:off x="8010373" y="1508827"/>
              <a:ext cx="94398" cy="96975"/>
            </a:xfrm>
            <a:custGeom>
              <a:avLst/>
              <a:gdLst/>
              <a:ahLst/>
              <a:cxnLst/>
              <a:rect l="l" t="t" r="r" b="b"/>
              <a:pathLst>
                <a:path w="879" h="903" extrusionOk="0">
                  <a:moveTo>
                    <a:pt x="252" y="0"/>
                  </a:moveTo>
                  <a:lnTo>
                    <a:pt x="1" y="251"/>
                  </a:lnTo>
                  <a:lnTo>
                    <a:pt x="602" y="903"/>
                  </a:lnTo>
                  <a:lnTo>
                    <a:pt x="878" y="677"/>
                  </a:lnTo>
                  <a:lnTo>
                    <a:pt x="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8"/>
            <p:cNvSpPr/>
            <p:nvPr/>
          </p:nvSpPr>
          <p:spPr>
            <a:xfrm>
              <a:off x="8101979" y="1619119"/>
              <a:ext cx="88921" cy="102452"/>
            </a:xfrm>
            <a:custGeom>
              <a:avLst/>
              <a:gdLst/>
              <a:ahLst/>
              <a:cxnLst/>
              <a:rect l="l" t="t" r="r" b="b"/>
              <a:pathLst>
                <a:path w="828" h="954" extrusionOk="0">
                  <a:moveTo>
                    <a:pt x="301" y="1"/>
                  </a:moveTo>
                  <a:lnTo>
                    <a:pt x="0" y="227"/>
                  </a:lnTo>
                  <a:cubicBezTo>
                    <a:pt x="0" y="227"/>
                    <a:pt x="150" y="402"/>
                    <a:pt x="276" y="577"/>
                  </a:cubicBezTo>
                  <a:cubicBezTo>
                    <a:pt x="401" y="753"/>
                    <a:pt x="526" y="953"/>
                    <a:pt x="526" y="953"/>
                  </a:cubicBezTo>
                  <a:lnTo>
                    <a:pt x="827" y="753"/>
                  </a:lnTo>
                  <a:cubicBezTo>
                    <a:pt x="827" y="753"/>
                    <a:pt x="702" y="552"/>
                    <a:pt x="576" y="352"/>
                  </a:cubicBezTo>
                  <a:cubicBezTo>
                    <a:pt x="451" y="1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8"/>
            <p:cNvSpPr/>
            <p:nvPr/>
          </p:nvSpPr>
          <p:spPr>
            <a:xfrm>
              <a:off x="8182631" y="1740258"/>
              <a:ext cx="80867" cy="102452"/>
            </a:xfrm>
            <a:custGeom>
              <a:avLst/>
              <a:gdLst/>
              <a:ahLst/>
              <a:cxnLst/>
              <a:rect l="l" t="t" r="r" b="b"/>
              <a:pathLst>
                <a:path w="753" h="954" extrusionOk="0">
                  <a:moveTo>
                    <a:pt x="302" y="1"/>
                  </a:moveTo>
                  <a:lnTo>
                    <a:pt x="1" y="176"/>
                  </a:lnTo>
                  <a:lnTo>
                    <a:pt x="427" y="953"/>
                  </a:lnTo>
                  <a:lnTo>
                    <a:pt x="753" y="803"/>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8"/>
            <p:cNvSpPr/>
            <p:nvPr/>
          </p:nvSpPr>
          <p:spPr>
            <a:xfrm>
              <a:off x="8247281" y="1869451"/>
              <a:ext cx="72812" cy="105137"/>
            </a:xfrm>
            <a:custGeom>
              <a:avLst/>
              <a:gdLst/>
              <a:ahLst/>
              <a:cxnLst/>
              <a:rect l="l" t="t" r="r" b="b"/>
              <a:pathLst>
                <a:path w="678" h="979" extrusionOk="0">
                  <a:moveTo>
                    <a:pt x="326" y="1"/>
                  </a:moveTo>
                  <a:lnTo>
                    <a:pt x="0" y="151"/>
                  </a:lnTo>
                  <a:cubicBezTo>
                    <a:pt x="0" y="151"/>
                    <a:pt x="25" y="201"/>
                    <a:pt x="51" y="276"/>
                  </a:cubicBezTo>
                  <a:cubicBezTo>
                    <a:pt x="101" y="352"/>
                    <a:pt x="126" y="452"/>
                    <a:pt x="176" y="552"/>
                  </a:cubicBezTo>
                  <a:lnTo>
                    <a:pt x="326" y="978"/>
                  </a:lnTo>
                  <a:lnTo>
                    <a:pt x="677" y="853"/>
                  </a:lnTo>
                  <a:cubicBezTo>
                    <a:pt x="677" y="853"/>
                    <a:pt x="602" y="627"/>
                    <a:pt x="502" y="427"/>
                  </a:cubicBezTo>
                  <a:cubicBezTo>
                    <a:pt x="477" y="327"/>
                    <a:pt x="426" y="201"/>
                    <a:pt x="401" y="126"/>
                  </a:cubicBezTo>
                  <a:cubicBezTo>
                    <a:pt x="351" y="51"/>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8"/>
            <p:cNvSpPr/>
            <p:nvPr/>
          </p:nvSpPr>
          <p:spPr>
            <a:xfrm>
              <a:off x="8298400" y="2006698"/>
              <a:ext cx="64758" cy="102452"/>
            </a:xfrm>
            <a:custGeom>
              <a:avLst/>
              <a:gdLst/>
              <a:ahLst/>
              <a:cxnLst/>
              <a:rect l="l" t="t" r="r" b="b"/>
              <a:pathLst>
                <a:path w="603" h="954" extrusionOk="0">
                  <a:moveTo>
                    <a:pt x="351" y="1"/>
                  </a:moveTo>
                  <a:lnTo>
                    <a:pt x="1" y="101"/>
                  </a:lnTo>
                  <a:cubicBezTo>
                    <a:pt x="1" y="101"/>
                    <a:pt x="51" y="327"/>
                    <a:pt x="126" y="527"/>
                  </a:cubicBezTo>
                  <a:cubicBezTo>
                    <a:pt x="151" y="628"/>
                    <a:pt x="201" y="753"/>
                    <a:pt x="226" y="828"/>
                  </a:cubicBezTo>
                  <a:cubicBezTo>
                    <a:pt x="251" y="903"/>
                    <a:pt x="251" y="953"/>
                    <a:pt x="251" y="953"/>
                  </a:cubicBezTo>
                  <a:lnTo>
                    <a:pt x="602" y="878"/>
                  </a:lnTo>
                  <a:cubicBezTo>
                    <a:pt x="602" y="878"/>
                    <a:pt x="602" y="803"/>
                    <a:pt x="577" y="728"/>
                  </a:cubicBezTo>
                  <a:cubicBezTo>
                    <a:pt x="552" y="653"/>
                    <a:pt x="502" y="527"/>
                    <a:pt x="477" y="427"/>
                  </a:cubicBezTo>
                  <a:cubicBezTo>
                    <a:pt x="402" y="202"/>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8"/>
            <p:cNvSpPr/>
            <p:nvPr/>
          </p:nvSpPr>
          <p:spPr>
            <a:xfrm>
              <a:off x="8336095" y="2146738"/>
              <a:ext cx="56596" cy="102345"/>
            </a:xfrm>
            <a:custGeom>
              <a:avLst/>
              <a:gdLst/>
              <a:ahLst/>
              <a:cxnLst/>
              <a:rect l="l" t="t" r="r" b="b"/>
              <a:pathLst>
                <a:path w="527" h="953" extrusionOk="0">
                  <a:moveTo>
                    <a:pt x="351" y="0"/>
                  </a:moveTo>
                  <a:lnTo>
                    <a:pt x="0" y="75"/>
                  </a:lnTo>
                  <a:cubicBezTo>
                    <a:pt x="0" y="75"/>
                    <a:pt x="51" y="301"/>
                    <a:pt x="101" y="527"/>
                  </a:cubicBezTo>
                  <a:cubicBezTo>
                    <a:pt x="151" y="727"/>
                    <a:pt x="176" y="953"/>
                    <a:pt x="176" y="953"/>
                  </a:cubicBezTo>
                  <a:lnTo>
                    <a:pt x="527" y="903"/>
                  </a:lnTo>
                  <a:cubicBezTo>
                    <a:pt x="527" y="903"/>
                    <a:pt x="502" y="677"/>
                    <a:pt x="452" y="451"/>
                  </a:cubicBezTo>
                  <a:cubicBezTo>
                    <a:pt x="401" y="226"/>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8"/>
            <p:cNvSpPr/>
            <p:nvPr/>
          </p:nvSpPr>
          <p:spPr>
            <a:xfrm>
              <a:off x="8363051" y="2289355"/>
              <a:ext cx="51226" cy="102345"/>
            </a:xfrm>
            <a:custGeom>
              <a:avLst/>
              <a:gdLst/>
              <a:ahLst/>
              <a:cxnLst/>
              <a:rect l="l" t="t" r="r" b="b"/>
              <a:pathLst>
                <a:path w="477" h="953" extrusionOk="0">
                  <a:moveTo>
                    <a:pt x="351" y="1"/>
                  </a:moveTo>
                  <a:lnTo>
                    <a:pt x="0" y="51"/>
                  </a:lnTo>
                  <a:cubicBezTo>
                    <a:pt x="0" y="51"/>
                    <a:pt x="0" y="101"/>
                    <a:pt x="25" y="201"/>
                  </a:cubicBezTo>
                  <a:cubicBezTo>
                    <a:pt x="25" y="276"/>
                    <a:pt x="50" y="377"/>
                    <a:pt x="50" y="502"/>
                  </a:cubicBezTo>
                  <a:cubicBezTo>
                    <a:pt x="75" y="727"/>
                    <a:pt x="100" y="953"/>
                    <a:pt x="100" y="953"/>
                  </a:cubicBezTo>
                  <a:lnTo>
                    <a:pt x="476" y="903"/>
                  </a:lnTo>
                  <a:cubicBezTo>
                    <a:pt x="476" y="903"/>
                    <a:pt x="451" y="677"/>
                    <a:pt x="426" y="452"/>
                  </a:cubicBezTo>
                  <a:cubicBezTo>
                    <a:pt x="401" y="326"/>
                    <a:pt x="401" y="226"/>
                    <a:pt x="376" y="151"/>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8"/>
            <p:cNvSpPr/>
            <p:nvPr/>
          </p:nvSpPr>
          <p:spPr>
            <a:xfrm>
              <a:off x="8379160" y="2434657"/>
              <a:ext cx="43172" cy="97083"/>
            </a:xfrm>
            <a:custGeom>
              <a:avLst/>
              <a:gdLst/>
              <a:ahLst/>
              <a:cxnLst/>
              <a:rect l="l" t="t" r="r" b="b"/>
              <a:pathLst>
                <a:path w="402" h="904" extrusionOk="0">
                  <a:moveTo>
                    <a:pt x="351" y="1"/>
                  </a:moveTo>
                  <a:lnTo>
                    <a:pt x="0" y="26"/>
                  </a:lnTo>
                  <a:cubicBezTo>
                    <a:pt x="0" y="26"/>
                    <a:pt x="0" y="76"/>
                    <a:pt x="0" y="151"/>
                  </a:cubicBezTo>
                  <a:cubicBezTo>
                    <a:pt x="0" y="252"/>
                    <a:pt x="26" y="352"/>
                    <a:pt x="26" y="477"/>
                  </a:cubicBezTo>
                  <a:cubicBezTo>
                    <a:pt x="26" y="703"/>
                    <a:pt x="51" y="903"/>
                    <a:pt x="51" y="903"/>
                  </a:cubicBezTo>
                  <a:lnTo>
                    <a:pt x="401" y="903"/>
                  </a:lnTo>
                  <a:cubicBezTo>
                    <a:pt x="401" y="903"/>
                    <a:pt x="401" y="678"/>
                    <a:pt x="376" y="452"/>
                  </a:cubicBezTo>
                  <a:cubicBezTo>
                    <a:pt x="376" y="327"/>
                    <a:pt x="376" y="227"/>
                    <a:pt x="376" y="126"/>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8"/>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8"/>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8"/>
            <p:cNvSpPr/>
            <p:nvPr/>
          </p:nvSpPr>
          <p:spPr>
            <a:xfrm>
              <a:off x="7054900" y="1013533"/>
              <a:ext cx="1079402" cy="1496622"/>
            </a:xfrm>
            <a:custGeom>
              <a:avLst/>
              <a:gdLst/>
              <a:ahLst/>
              <a:cxnLst/>
              <a:rect l="l" t="t" r="r" b="b"/>
              <a:pathLst>
                <a:path w="10051" h="13936" extrusionOk="0">
                  <a:moveTo>
                    <a:pt x="1" y="1"/>
                  </a:moveTo>
                  <a:lnTo>
                    <a:pt x="1" y="13936"/>
                  </a:lnTo>
                  <a:lnTo>
                    <a:pt x="10051" y="4287"/>
                  </a:lnTo>
                  <a:cubicBezTo>
                    <a:pt x="7519" y="1655"/>
                    <a:pt x="396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8"/>
            <p:cNvSpPr/>
            <p:nvPr/>
          </p:nvSpPr>
          <p:spPr>
            <a:xfrm>
              <a:off x="7054900" y="2510047"/>
              <a:ext cx="1528947" cy="716093"/>
            </a:xfrm>
            <a:custGeom>
              <a:avLst/>
              <a:gdLst/>
              <a:ahLst/>
              <a:cxnLst/>
              <a:rect l="l" t="t" r="r" b="b"/>
              <a:pathLst>
                <a:path w="14237" h="6668" extrusionOk="0">
                  <a:moveTo>
                    <a:pt x="1" y="1"/>
                  </a:moveTo>
                  <a:lnTo>
                    <a:pt x="12357" y="6667"/>
                  </a:lnTo>
                  <a:cubicBezTo>
                    <a:pt x="13409" y="4838"/>
                    <a:pt x="14086" y="2758"/>
                    <a:pt x="14236" y="50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8"/>
            <p:cNvSpPr/>
            <p:nvPr/>
          </p:nvSpPr>
          <p:spPr>
            <a:xfrm>
              <a:off x="5539589" y="2316311"/>
              <a:ext cx="1515416" cy="1561165"/>
            </a:xfrm>
            <a:custGeom>
              <a:avLst/>
              <a:gdLst/>
              <a:ahLst/>
              <a:cxnLst/>
              <a:rect l="l" t="t" r="r" b="b"/>
              <a:pathLst>
                <a:path w="14111" h="14537" extrusionOk="0">
                  <a:moveTo>
                    <a:pt x="50" y="0"/>
                  </a:moveTo>
                  <a:cubicBezTo>
                    <a:pt x="25" y="426"/>
                    <a:pt x="0" y="852"/>
                    <a:pt x="0" y="1278"/>
                  </a:cubicBezTo>
                  <a:cubicBezTo>
                    <a:pt x="0" y="7369"/>
                    <a:pt x="3860" y="12532"/>
                    <a:pt x="9248" y="14537"/>
                  </a:cubicBezTo>
                  <a:lnTo>
                    <a:pt x="14111" y="1780"/>
                  </a:lnTo>
                  <a:lnTo>
                    <a:pt x="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8"/>
            <p:cNvSpPr/>
            <p:nvPr/>
          </p:nvSpPr>
          <p:spPr>
            <a:xfrm>
              <a:off x="5604132" y="841275"/>
              <a:ext cx="1450873" cy="1666195"/>
            </a:xfrm>
            <a:custGeom>
              <a:avLst/>
              <a:gdLst/>
              <a:ahLst/>
              <a:cxnLst/>
              <a:rect l="l" t="t" r="r" b="b"/>
              <a:pathLst>
                <a:path w="13510" h="15515" extrusionOk="0">
                  <a:moveTo>
                    <a:pt x="4988" y="1"/>
                  </a:moveTo>
                  <a:cubicBezTo>
                    <a:pt x="3058" y="1104"/>
                    <a:pt x="1379" y="2557"/>
                    <a:pt x="1" y="4287"/>
                  </a:cubicBezTo>
                  <a:lnTo>
                    <a:pt x="13510" y="15515"/>
                  </a:lnTo>
                  <a:lnTo>
                    <a:pt x="49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8"/>
            <p:cNvSpPr/>
            <p:nvPr/>
          </p:nvSpPr>
          <p:spPr>
            <a:xfrm>
              <a:off x="5628403" y="1891037"/>
              <a:ext cx="183104" cy="183104"/>
            </a:xfrm>
            <a:custGeom>
              <a:avLst/>
              <a:gdLst/>
              <a:ahLst/>
              <a:cxnLst/>
              <a:rect l="l" t="t" r="r" b="b"/>
              <a:pathLst>
                <a:path w="1705" h="1705" extrusionOk="0">
                  <a:moveTo>
                    <a:pt x="276" y="0"/>
                  </a:moveTo>
                  <a:lnTo>
                    <a:pt x="0" y="301"/>
                  </a:lnTo>
                  <a:lnTo>
                    <a:pt x="1429" y="1705"/>
                  </a:lnTo>
                  <a:lnTo>
                    <a:pt x="1705" y="1404"/>
                  </a:lnTo>
                  <a:lnTo>
                    <a:pt x="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8"/>
            <p:cNvSpPr/>
            <p:nvPr/>
          </p:nvSpPr>
          <p:spPr>
            <a:xfrm>
              <a:off x="5628403" y="1891037"/>
              <a:ext cx="183104" cy="180419"/>
            </a:xfrm>
            <a:custGeom>
              <a:avLst/>
              <a:gdLst/>
              <a:ahLst/>
              <a:cxnLst/>
              <a:rect l="l" t="t" r="r" b="b"/>
              <a:pathLst>
                <a:path w="1705" h="1680" extrusionOk="0">
                  <a:moveTo>
                    <a:pt x="1404" y="0"/>
                  </a:moveTo>
                  <a:lnTo>
                    <a:pt x="0" y="1404"/>
                  </a:lnTo>
                  <a:lnTo>
                    <a:pt x="301" y="1680"/>
                  </a:lnTo>
                  <a:lnTo>
                    <a:pt x="1705" y="276"/>
                  </a:lnTo>
                  <a:lnTo>
                    <a:pt x="1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8"/>
            <p:cNvSpPr/>
            <p:nvPr/>
          </p:nvSpPr>
          <p:spPr>
            <a:xfrm>
              <a:off x="7412840" y="3244826"/>
              <a:ext cx="185896" cy="183212"/>
            </a:xfrm>
            <a:custGeom>
              <a:avLst/>
              <a:gdLst/>
              <a:ahLst/>
              <a:cxnLst/>
              <a:rect l="l" t="t" r="r" b="b"/>
              <a:pathLst>
                <a:path w="1731" h="1706" extrusionOk="0">
                  <a:moveTo>
                    <a:pt x="302" y="1"/>
                  </a:moveTo>
                  <a:lnTo>
                    <a:pt x="1" y="302"/>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8"/>
            <p:cNvSpPr/>
            <p:nvPr/>
          </p:nvSpPr>
          <p:spPr>
            <a:xfrm>
              <a:off x="7415632" y="3244826"/>
              <a:ext cx="180419" cy="183212"/>
            </a:xfrm>
            <a:custGeom>
              <a:avLst/>
              <a:gdLst/>
              <a:ahLst/>
              <a:cxnLst/>
              <a:rect l="l" t="t" r="r" b="b"/>
              <a:pathLst>
                <a:path w="1680" h="1706" extrusionOk="0">
                  <a:moveTo>
                    <a:pt x="1404" y="1"/>
                  </a:moveTo>
                  <a:lnTo>
                    <a:pt x="0" y="1404"/>
                  </a:lnTo>
                  <a:lnTo>
                    <a:pt x="276" y="1705"/>
                  </a:lnTo>
                  <a:lnTo>
                    <a:pt x="1679" y="3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8"/>
            <p:cNvSpPr/>
            <p:nvPr/>
          </p:nvSpPr>
          <p:spPr>
            <a:xfrm>
              <a:off x="8357574" y="1594955"/>
              <a:ext cx="212745" cy="212745"/>
            </a:xfrm>
            <a:custGeom>
              <a:avLst/>
              <a:gdLst/>
              <a:ahLst/>
              <a:cxnLst/>
              <a:rect l="l" t="t" r="r" b="b"/>
              <a:pathLst>
                <a:path w="1981" h="1981" extrusionOk="0">
                  <a:moveTo>
                    <a:pt x="978" y="401"/>
                  </a:moveTo>
                  <a:cubicBezTo>
                    <a:pt x="1304" y="401"/>
                    <a:pt x="1580" y="677"/>
                    <a:pt x="1580" y="978"/>
                  </a:cubicBezTo>
                  <a:cubicBezTo>
                    <a:pt x="1580" y="1304"/>
                    <a:pt x="1304" y="1579"/>
                    <a:pt x="978" y="1579"/>
                  </a:cubicBezTo>
                  <a:cubicBezTo>
                    <a:pt x="678" y="1579"/>
                    <a:pt x="402" y="1304"/>
                    <a:pt x="402" y="978"/>
                  </a:cubicBezTo>
                  <a:cubicBezTo>
                    <a:pt x="402" y="677"/>
                    <a:pt x="678" y="401"/>
                    <a:pt x="978" y="401"/>
                  </a:cubicBezTo>
                  <a:close/>
                  <a:moveTo>
                    <a:pt x="978" y="0"/>
                  </a:moveTo>
                  <a:cubicBezTo>
                    <a:pt x="452" y="0"/>
                    <a:pt x="1" y="452"/>
                    <a:pt x="1" y="978"/>
                  </a:cubicBezTo>
                  <a:cubicBezTo>
                    <a:pt x="1" y="1529"/>
                    <a:pt x="452" y="1980"/>
                    <a:pt x="978" y="1980"/>
                  </a:cubicBezTo>
                  <a:cubicBezTo>
                    <a:pt x="1530" y="1980"/>
                    <a:pt x="1981" y="1529"/>
                    <a:pt x="1981" y="978"/>
                  </a:cubicBezTo>
                  <a:cubicBezTo>
                    <a:pt x="1981" y="452"/>
                    <a:pt x="1530" y="0"/>
                    <a:pt x="978" y="0"/>
                  </a:cubicBezTo>
                  <a:close/>
                </a:path>
              </a:pathLst>
            </a:custGeom>
            <a:solidFill>
              <a:srgbClr val="CB6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8"/>
            <p:cNvSpPr/>
            <p:nvPr/>
          </p:nvSpPr>
          <p:spPr>
            <a:xfrm>
              <a:off x="6680744" y="2722684"/>
              <a:ext cx="1555903" cy="1246290"/>
            </a:xfrm>
            <a:custGeom>
              <a:avLst/>
              <a:gdLst/>
              <a:ahLst/>
              <a:cxnLst/>
              <a:rect l="l" t="t" r="r" b="b"/>
              <a:pathLst>
                <a:path w="14488" h="11605" extrusionOk="0">
                  <a:moveTo>
                    <a:pt x="4362" y="577"/>
                  </a:moveTo>
                  <a:lnTo>
                    <a:pt x="13911" y="5765"/>
                  </a:lnTo>
                  <a:cubicBezTo>
                    <a:pt x="11856" y="9124"/>
                    <a:pt x="8171" y="11204"/>
                    <a:pt x="4262" y="11204"/>
                  </a:cubicBezTo>
                  <a:cubicBezTo>
                    <a:pt x="2983" y="11204"/>
                    <a:pt x="1730" y="11003"/>
                    <a:pt x="527" y="10577"/>
                  </a:cubicBezTo>
                  <a:lnTo>
                    <a:pt x="4362" y="577"/>
                  </a:lnTo>
                  <a:close/>
                  <a:moveTo>
                    <a:pt x="4136" y="1"/>
                  </a:moveTo>
                  <a:lnTo>
                    <a:pt x="1" y="10828"/>
                  </a:lnTo>
                  <a:lnTo>
                    <a:pt x="201" y="10903"/>
                  </a:lnTo>
                  <a:cubicBezTo>
                    <a:pt x="1505" y="11379"/>
                    <a:pt x="2858" y="11605"/>
                    <a:pt x="4262" y="11605"/>
                  </a:cubicBezTo>
                  <a:cubicBezTo>
                    <a:pt x="8397" y="11605"/>
                    <a:pt x="12282" y="9374"/>
                    <a:pt x="14362" y="5790"/>
                  </a:cubicBezTo>
                  <a:lnTo>
                    <a:pt x="14487" y="5615"/>
                  </a:lnTo>
                  <a:lnTo>
                    <a:pt x="4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8"/>
            <p:cNvSpPr/>
            <p:nvPr/>
          </p:nvSpPr>
          <p:spPr>
            <a:xfrm>
              <a:off x="5353800" y="2297410"/>
              <a:ext cx="51334" cy="148202"/>
            </a:xfrm>
            <a:custGeom>
              <a:avLst/>
              <a:gdLst/>
              <a:ahLst/>
              <a:cxnLst/>
              <a:rect l="l" t="t" r="r" b="b"/>
              <a:pathLst>
                <a:path w="478" h="1380" extrusionOk="0">
                  <a:moveTo>
                    <a:pt x="126" y="1"/>
                  </a:moveTo>
                  <a:cubicBezTo>
                    <a:pt x="126" y="1"/>
                    <a:pt x="101" y="76"/>
                    <a:pt x="76" y="201"/>
                  </a:cubicBezTo>
                  <a:cubicBezTo>
                    <a:pt x="76" y="327"/>
                    <a:pt x="51" y="502"/>
                    <a:pt x="51" y="677"/>
                  </a:cubicBezTo>
                  <a:cubicBezTo>
                    <a:pt x="26" y="853"/>
                    <a:pt x="26" y="1028"/>
                    <a:pt x="26" y="1154"/>
                  </a:cubicBezTo>
                  <a:cubicBezTo>
                    <a:pt x="26" y="1279"/>
                    <a:pt x="1" y="1354"/>
                    <a:pt x="1" y="1354"/>
                  </a:cubicBezTo>
                  <a:lnTo>
                    <a:pt x="377" y="1379"/>
                  </a:lnTo>
                  <a:cubicBezTo>
                    <a:pt x="377" y="1379"/>
                    <a:pt x="377" y="1279"/>
                    <a:pt x="377" y="1154"/>
                  </a:cubicBezTo>
                  <a:cubicBezTo>
                    <a:pt x="377" y="1028"/>
                    <a:pt x="402" y="878"/>
                    <a:pt x="402" y="703"/>
                  </a:cubicBezTo>
                  <a:cubicBezTo>
                    <a:pt x="427" y="552"/>
                    <a:pt x="427" y="377"/>
                    <a:pt x="452" y="251"/>
                  </a:cubicBezTo>
                  <a:cubicBezTo>
                    <a:pt x="477" y="126"/>
                    <a:pt x="477" y="51"/>
                    <a:pt x="477" y="51"/>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8"/>
            <p:cNvSpPr/>
            <p:nvPr/>
          </p:nvSpPr>
          <p:spPr>
            <a:xfrm>
              <a:off x="5356485" y="2515416"/>
              <a:ext cx="48649" cy="145517"/>
            </a:xfrm>
            <a:custGeom>
              <a:avLst/>
              <a:gdLst/>
              <a:ahLst/>
              <a:cxnLst/>
              <a:rect l="l" t="t" r="r" b="b"/>
              <a:pathLst>
                <a:path w="453" h="1355" extrusionOk="0">
                  <a:moveTo>
                    <a:pt x="1" y="1"/>
                  </a:moveTo>
                  <a:cubicBezTo>
                    <a:pt x="1" y="1"/>
                    <a:pt x="1" y="352"/>
                    <a:pt x="26" y="678"/>
                  </a:cubicBezTo>
                  <a:cubicBezTo>
                    <a:pt x="51" y="1028"/>
                    <a:pt x="76" y="1354"/>
                    <a:pt x="76" y="1354"/>
                  </a:cubicBezTo>
                  <a:lnTo>
                    <a:pt x="452" y="1329"/>
                  </a:lnTo>
                  <a:cubicBezTo>
                    <a:pt x="452" y="1329"/>
                    <a:pt x="427" y="978"/>
                    <a:pt x="377" y="652"/>
                  </a:cubicBezTo>
                  <a:cubicBezTo>
                    <a:pt x="352" y="327"/>
                    <a:pt x="352"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8"/>
            <p:cNvSpPr/>
            <p:nvPr/>
          </p:nvSpPr>
          <p:spPr>
            <a:xfrm>
              <a:off x="5375386" y="2725369"/>
              <a:ext cx="67335" cy="150886"/>
            </a:xfrm>
            <a:custGeom>
              <a:avLst/>
              <a:gdLst/>
              <a:ahLst/>
              <a:cxnLst/>
              <a:rect l="l" t="t" r="r" b="b"/>
              <a:pathLst>
                <a:path w="627" h="1405" extrusionOk="0">
                  <a:moveTo>
                    <a:pt x="351" y="1"/>
                  </a:moveTo>
                  <a:lnTo>
                    <a:pt x="0" y="76"/>
                  </a:lnTo>
                  <a:cubicBezTo>
                    <a:pt x="0" y="76"/>
                    <a:pt x="0" y="151"/>
                    <a:pt x="25" y="276"/>
                  </a:cubicBezTo>
                  <a:cubicBezTo>
                    <a:pt x="51" y="402"/>
                    <a:pt x="101" y="577"/>
                    <a:pt x="126" y="753"/>
                  </a:cubicBezTo>
                  <a:cubicBezTo>
                    <a:pt x="151" y="903"/>
                    <a:pt x="201" y="1078"/>
                    <a:pt x="226" y="1204"/>
                  </a:cubicBezTo>
                  <a:cubicBezTo>
                    <a:pt x="226" y="1329"/>
                    <a:pt x="276" y="1404"/>
                    <a:pt x="276" y="1404"/>
                  </a:cubicBezTo>
                  <a:lnTo>
                    <a:pt x="627" y="1329"/>
                  </a:lnTo>
                  <a:cubicBezTo>
                    <a:pt x="627" y="1329"/>
                    <a:pt x="602" y="1254"/>
                    <a:pt x="577" y="1129"/>
                  </a:cubicBezTo>
                  <a:cubicBezTo>
                    <a:pt x="552" y="1003"/>
                    <a:pt x="502" y="828"/>
                    <a:pt x="477" y="677"/>
                  </a:cubicBezTo>
                  <a:cubicBezTo>
                    <a:pt x="452" y="502"/>
                    <a:pt x="426" y="352"/>
                    <a:pt x="401" y="226"/>
                  </a:cubicBezTo>
                  <a:cubicBezTo>
                    <a:pt x="376" y="10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8"/>
            <p:cNvSpPr/>
            <p:nvPr/>
          </p:nvSpPr>
          <p:spPr>
            <a:xfrm>
              <a:off x="5423820" y="2935321"/>
              <a:ext cx="80867" cy="150886"/>
            </a:xfrm>
            <a:custGeom>
              <a:avLst/>
              <a:gdLst/>
              <a:ahLst/>
              <a:cxnLst/>
              <a:rect l="l" t="t" r="r" b="b"/>
              <a:pathLst>
                <a:path w="753" h="1405" extrusionOk="0">
                  <a:moveTo>
                    <a:pt x="351" y="1"/>
                  </a:moveTo>
                  <a:lnTo>
                    <a:pt x="1" y="101"/>
                  </a:lnTo>
                  <a:lnTo>
                    <a:pt x="427" y="1404"/>
                  </a:lnTo>
                  <a:lnTo>
                    <a:pt x="752" y="1254"/>
                  </a:lnTo>
                  <a:lnTo>
                    <a:pt x="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8"/>
            <p:cNvSpPr/>
            <p:nvPr/>
          </p:nvSpPr>
          <p:spPr>
            <a:xfrm>
              <a:off x="5496525" y="3134534"/>
              <a:ext cx="99660" cy="148094"/>
            </a:xfrm>
            <a:custGeom>
              <a:avLst/>
              <a:gdLst/>
              <a:ahLst/>
              <a:cxnLst/>
              <a:rect l="l" t="t" r="r" b="b"/>
              <a:pathLst>
                <a:path w="928" h="1379" extrusionOk="0">
                  <a:moveTo>
                    <a:pt x="351" y="0"/>
                  </a:moveTo>
                  <a:lnTo>
                    <a:pt x="0" y="151"/>
                  </a:lnTo>
                  <a:cubicBezTo>
                    <a:pt x="0" y="151"/>
                    <a:pt x="50" y="226"/>
                    <a:pt x="100" y="351"/>
                  </a:cubicBezTo>
                  <a:cubicBezTo>
                    <a:pt x="151" y="451"/>
                    <a:pt x="201" y="627"/>
                    <a:pt x="301" y="777"/>
                  </a:cubicBezTo>
                  <a:cubicBezTo>
                    <a:pt x="451" y="1078"/>
                    <a:pt x="602" y="1379"/>
                    <a:pt x="602" y="1379"/>
                  </a:cubicBezTo>
                  <a:lnTo>
                    <a:pt x="928" y="1203"/>
                  </a:lnTo>
                  <a:lnTo>
                    <a:pt x="627" y="602"/>
                  </a:lnTo>
                  <a:cubicBezTo>
                    <a:pt x="527" y="477"/>
                    <a:pt x="476"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8"/>
            <p:cNvSpPr/>
            <p:nvPr/>
          </p:nvSpPr>
          <p:spPr>
            <a:xfrm>
              <a:off x="5598763" y="3325585"/>
              <a:ext cx="113192" cy="140147"/>
            </a:xfrm>
            <a:custGeom>
              <a:avLst/>
              <a:gdLst/>
              <a:ahLst/>
              <a:cxnLst/>
              <a:rect l="l" t="t" r="r" b="b"/>
              <a:pathLst>
                <a:path w="1054" h="1305" extrusionOk="0">
                  <a:moveTo>
                    <a:pt x="301" y="1"/>
                  </a:moveTo>
                  <a:lnTo>
                    <a:pt x="1" y="176"/>
                  </a:lnTo>
                  <a:cubicBezTo>
                    <a:pt x="1" y="176"/>
                    <a:pt x="176" y="477"/>
                    <a:pt x="352" y="753"/>
                  </a:cubicBezTo>
                  <a:cubicBezTo>
                    <a:pt x="452" y="903"/>
                    <a:pt x="552" y="1028"/>
                    <a:pt x="627" y="1154"/>
                  </a:cubicBezTo>
                  <a:cubicBezTo>
                    <a:pt x="702" y="1254"/>
                    <a:pt x="753" y="1304"/>
                    <a:pt x="753" y="1304"/>
                  </a:cubicBezTo>
                  <a:lnTo>
                    <a:pt x="1053" y="1104"/>
                  </a:lnTo>
                  <a:cubicBezTo>
                    <a:pt x="1053" y="1104"/>
                    <a:pt x="1003" y="1028"/>
                    <a:pt x="903" y="928"/>
                  </a:cubicBezTo>
                  <a:cubicBezTo>
                    <a:pt x="853" y="828"/>
                    <a:pt x="753" y="677"/>
                    <a:pt x="652" y="552"/>
                  </a:cubicBezTo>
                  <a:cubicBezTo>
                    <a:pt x="477" y="2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8"/>
            <p:cNvSpPr/>
            <p:nvPr/>
          </p:nvSpPr>
          <p:spPr>
            <a:xfrm>
              <a:off x="5722587" y="3497843"/>
              <a:ext cx="126616" cy="134670"/>
            </a:xfrm>
            <a:custGeom>
              <a:avLst/>
              <a:gdLst/>
              <a:ahLst/>
              <a:cxnLst/>
              <a:rect l="l" t="t" r="r" b="b"/>
              <a:pathLst>
                <a:path w="1179" h="1254" extrusionOk="0">
                  <a:moveTo>
                    <a:pt x="301" y="1"/>
                  </a:moveTo>
                  <a:lnTo>
                    <a:pt x="1" y="226"/>
                  </a:lnTo>
                  <a:cubicBezTo>
                    <a:pt x="1" y="226"/>
                    <a:pt x="51" y="302"/>
                    <a:pt x="126" y="402"/>
                  </a:cubicBezTo>
                  <a:cubicBezTo>
                    <a:pt x="226" y="502"/>
                    <a:pt x="301" y="652"/>
                    <a:pt x="427" y="778"/>
                  </a:cubicBezTo>
                  <a:cubicBezTo>
                    <a:pt x="677" y="1003"/>
                    <a:pt x="903" y="1254"/>
                    <a:pt x="903" y="1254"/>
                  </a:cubicBezTo>
                  <a:lnTo>
                    <a:pt x="1178" y="1003"/>
                  </a:lnTo>
                  <a:lnTo>
                    <a:pt x="702" y="527"/>
                  </a:lnTo>
                  <a:cubicBezTo>
                    <a:pt x="602" y="402"/>
                    <a:pt x="502" y="276"/>
                    <a:pt x="427" y="176"/>
                  </a:cubicBezTo>
                  <a:cubicBezTo>
                    <a:pt x="351" y="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8"/>
            <p:cNvSpPr/>
            <p:nvPr/>
          </p:nvSpPr>
          <p:spPr>
            <a:xfrm>
              <a:off x="5857150" y="2572012"/>
              <a:ext cx="632649" cy="102345"/>
            </a:xfrm>
            <a:custGeom>
              <a:avLst/>
              <a:gdLst/>
              <a:ahLst/>
              <a:cxnLst/>
              <a:rect l="l" t="t" r="r" b="b"/>
              <a:pathLst>
                <a:path w="5891" h="953" extrusionOk="0">
                  <a:moveTo>
                    <a:pt x="126" y="0"/>
                  </a:moveTo>
                  <a:lnTo>
                    <a:pt x="1" y="100"/>
                  </a:lnTo>
                  <a:lnTo>
                    <a:pt x="477" y="652"/>
                  </a:lnTo>
                  <a:cubicBezTo>
                    <a:pt x="583" y="784"/>
                    <a:pt x="737" y="847"/>
                    <a:pt x="893" y="847"/>
                  </a:cubicBezTo>
                  <a:cubicBezTo>
                    <a:pt x="1032" y="847"/>
                    <a:pt x="1172" y="797"/>
                    <a:pt x="1279" y="702"/>
                  </a:cubicBezTo>
                  <a:lnTo>
                    <a:pt x="1730" y="326"/>
                  </a:lnTo>
                  <a:cubicBezTo>
                    <a:pt x="1805" y="251"/>
                    <a:pt x="1905" y="226"/>
                    <a:pt x="2006" y="226"/>
                  </a:cubicBezTo>
                  <a:cubicBezTo>
                    <a:pt x="2106" y="226"/>
                    <a:pt x="2206" y="276"/>
                    <a:pt x="2281" y="376"/>
                  </a:cubicBezTo>
                  <a:lnTo>
                    <a:pt x="2582" y="727"/>
                  </a:lnTo>
                  <a:cubicBezTo>
                    <a:pt x="2682" y="852"/>
                    <a:pt x="2833" y="902"/>
                    <a:pt x="2983" y="928"/>
                  </a:cubicBezTo>
                  <a:cubicBezTo>
                    <a:pt x="3133" y="928"/>
                    <a:pt x="3284" y="877"/>
                    <a:pt x="3409" y="777"/>
                  </a:cubicBezTo>
                  <a:lnTo>
                    <a:pt x="3785" y="426"/>
                  </a:lnTo>
                  <a:cubicBezTo>
                    <a:pt x="3860" y="351"/>
                    <a:pt x="3986" y="326"/>
                    <a:pt x="4086" y="326"/>
                  </a:cubicBezTo>
                  <a:cubicBezTo>
                    <a:pt x="4186" y="351"/>
                    <a:pt x="4286" y="401"/>
                    <a:pt x="4362" y="476"/>
                  </a:cubicBezTo>
                  <a:lnTo>
                    <a:pt x="4562" y="727"/>
                  </a:lnTo>
                  <a:cubicBezTo>
                    <a:pt x="4662" y="852"/>
                    <a:pt x="4813" y="928"/>
                    <a:pt x="4988" y="953"/>
                  </a:cubicBezTo>
                  <a:cubicBezTo>
                    <a:pt x="5139" y="953"/>
                    <a:pt x="5314" y="877"/>
                    <a:pt x="5414" y="777"/>
                  </a:cubicBezTo>
                  <a:lnTo>
                    <a:pt x="5890" y="276"/>
                  </a:lnTo>
                  <a:lnTo>
                    <a:pt x="5765" y="151"/>
                  </a:lnTo>
                  <a:lnTo>
                    <a:pt x="5289" y="652"/>
                  </a:lnTo>
                  <a:cubicBezTo>
                    <a:pt x="5214" y="727"/>
                    <a:pt x="5113" y="777"/>
                    <a:pt x="4988" y="777"/>
                  </a:cubicBezTo>
                  <a:cubicBezTo>
                    <a:pt x="4863" y="777"/>
                    <a:pt x="4763" y="727"/>
                    <a:pt x="4687" y="627"/>
                  </a:cubicBezTo>
                  <a:lnTo>
                    <a:pt x="4487" y="376"/>
                  </a:lnTo>
                  <a:cubicBezTo>
                    <a:pt x="4412" y="251"/>
                    <a:pt x="4261" y="176"/>
                    <a:pt x="4111" y="151"/>
                  </a:cubicBezTo>
                  <a:cubicBezTo>
                    <a:pt x="3936" y="151"/>
                    <a:pt x="3785" y="201"/>
                    <a:pt x="3660" y="301"/>
                  </a:cubicBezTo>
                  <a:lnTo>
                    <a:pt x="3284" y="652"/>
                  </a:lnTo>
                  <a:cubicBezTo>
                    <a:pt x="3209" y="727"/>
                    <a:pt x="3108" y="752"/>
                    <a:pt x="3008" y="752"/>
                  </a:cubicBezTo>
                  <a:cubicBezTo>
                    <a:pt x="2883" y="752"/>
                    <a:pt x="2783" y="702"/>
                    <a:pt x="2732" y="627"/>
                  </a:cubicBezTo>
                  <a:lnTo>
                    <a:pt x="2407" y="251"/>
                  </a:lnTo>
                  <a:cubicBezTo>
                    <a:pt x="2306" y="125"/>
                    <a:pt x="2156" y="75"/>
                    <a:pt x="2006" y="50"/>
                  </a:cubicBezTo>
                  <a:cubicBezTo>
                    <a:pt x="1855" y="50"/>
                    <a:pt x="1730" y="100"/>
                    <a:pt x="1605" y="201"/>
                  </a:cubicBezTo>
                  <a:lnTo>
                    <a:pt x="1154" y="577"/>
                  </a:lnTo>
                  <a:cubicBezTo>
                    <a:pt x="1085" y="646"/>
                    <a:pt x="995" y="678"/>
                    <a:pt x="903" y="678"/>
                  </a:cubicBezTo>
                  <a:cubicBezTo>
                    <a:pt x="794" y="678"/>
                    <a:pt x="684" y="633"/>
                    <a:pt x="602" y="552"/>
                  </a:cubicBezTo>
                  <a:lnTo>
                    <a:pt x="126" y="0"/>
                  </a:lnTo>
                  <a:close/>
                </a:path>
              </a:pathLst>
            </a:custGeom>
            <a:solidFill>
              <a:srgbClr val="F9AB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8"/>
            <p:cNvSpPr/>
            <p:nvPr/>
          </p:nvSpPr>
          <p:spPr>
            <a:xfrm>
              <a:off x="6834208" y="2350569"/>
              <a:ext cx="594203" cy="440846"/>
            </a:xfrm>
            <a:custGeom>
              <a:avLst/>
              <a:gdLst/>
              <a:ahLst/>
              <a:cxnLst/>
              <a:rect l="l" t="t" r="r" b="b"/>
              <a:pathLst>
                <a:path w="5533" h="4105" extrusionOk="0">
                  <a:moveTo>
                    <a:pt x="967" y="0"/>
                  </a:moveTo>
                  <a:cubicBezTo>
                    <a:pt x="870" y="0"/>
                    <a:pt x="784" y="29"/>
                    <a:pt x="727" y="57"/>
                  </a:cubicBezTo>
                  <a:cubicBezTo>
                    <a:pt x="0" y="483"/>
                    <a:pt x="1103" y="3466"/>
                    <a:pt x="2507" y="4017"/>
                  </a:cubicBezTo>
                  <a:cubicBezTo>
                    <a:pt x="2667" y="4078"/>
                    <a:pt x="2830" y="4104"/>
                    <a:pt x="2993" y="4104"/>
                  </a:cubicBezTo>
                  <a:cubicBezTo>
                    <a:pt x="3904" y="4104"/>
                    <a:pt x="4804" y="3289"/>
                    <a:pt x="5038" y="3140"/>
                  </a:cubicBezTo>
                  <a:cubicBezTo>
                    <a:pt x="5532" y="2781"/>
                    <a:pt x="5523" y="2502"/>
                    <a:pt x="5354" y="2502"/>
                  </a:cubicBezTo>
                  <a:cubicBezTo>
                    <a:pt x="5334" y="2502"/>
                    <a:pt x="5312" y="2505"/>
                    <a:pt x="5289" y="2513"/>
                  </a:cubicBezTo>
                  <a:cubicBezTo>
                    <a:pt x="5038" y="2563"/>
                    <a:pt x="4963" y="2814"/>
                    <a:pt x="4587" y="2964"/>
                  </a:cubicBezTo>
                  <a:cubicBezTo>
                    <a:pt x="4352" y="3052"/>
                    <a:pt x="4074" y="3192"/>
                    <a:pt x="3719" y="3192"/>
                  </a:cubicBezTo>
                  <a:cubicBezTo>
                    <a:pt x="3467" y="3192"/>
                    <a:pt x="3175" y="3122"/>
                    <a:pt x="2833" y="2914"/>
                  </a:cubicBezTo>
                  <a:cubicBezTo>
                    <a:pt x="2031" y="2438"/>
                    <a:pt x="1805" y="959"/>
                    <a:pt x="1479" y="358"/>
                  </a:cubicBezTo>
                  <a:cubicBezTo>
                    <a:pt x="1323" y="77"/>
                    <a:pt x="1129" y="0"/>
                    <a:pt x="967"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8"/>
            <p:cNvSpPr/>
            <p:nvPr/>
          </p:nvSpPr>
          <p:spPr>
            <a:xfrm>
              <a:off x="6454682" y="2328446"/>
              <a:ext cx="651443" cy="1721502"/>
            </a:xfrm>
            <a:custGeom>
              <a:avLst/>
              <a:gdLst/>
              <a:ahLst/>
              <a:cxnLst/>
              <a:rect l="l" t="t" r="r" b="b"/>
              <a:pathLst>
                <a:path w="6066" h="16030" extrusionOk="0">
                  <a:moveTo>
                    <a:pt x="3680" y="0"/>
                  </a:moveTo>
                  <a:cubicBezTo>
                    <a:pt x="3120" y="0"/>
                    <a:pt x="2544" y="129"/>
                    <a:pt x="2231" y="263"/>
                  </a:cubicBezTo>
                  <a:cubicBezTo>
                    <a:pt x="1504" y="539"/>
                    <a:pt x="301" y="1015"/>
                    <a:pt x="1153" y="2519"/>
                  </a:cubicBezTo>
                  <a:cubicBezTo>
                    <a:pt x="1755" y="3546"/>
                    <a:pt x="1655" y="4323"/>
                    <a:pt x="1580" y="5501"/>
                  </a:cubicBezTo>
                  <a:lnTo>
                    <a:pt x="1580" y="5602"/>
                  </a:lnTo>
                  <a:cubicBezTo>
                    <a:pt x="1204" y="8960"/>
                    <a:pt x="1028" y="10163"/>
                    <a:pt x="727" y="11441"/>
                  </a:cubicBezTo>
                  <a:cubicBezTo>
                    <a:pt x="402" y="12895"/>
                    <a:pt x="1" y="16003"/>
                    <a:pt x="652" y="16028"/>
                  </a:cubicBezTo>
                  <a:cubicBezTo>
                    <a:pt x="686" y="16029"/>
                    <a:pt x="719" y="16030"/>
                    <a:pt x="751" y="16030"/>
                  </a:cubicBezTo>
                  <a:cubicBezTo>
                    <a:pt x="1338" y="16030"/>
                    <a:pt x="1635" y="15821"/>
                    <a:pt x="1279" y="15702"/>
                  </a:cubicBezTo>
                  <a:cubicBezTo>
                    <a:pt x="903" y="15602"/>
                    <a:pt x="903" y="15551"/>
                    <a:pt x="903" y="15426"/>
                  </a:cubicBezTo>
                  <a:cubicBezTo>
                    <a:pt x="1078" y="13922"/>
                    <a:pt x="3209" y="11592"/>
                    <a:pt x="3384" y="9812"/>
                  </a:cubicBezTo>
                  <a:cubicBezTo>
                    <a:pt x="3434" y="9186"/>
                    <a:pt x="3484" y="8634"/>
                    <a:pt x="3509" y="8133"/>
                  </a:cubicBezTo>
                  <a:cubicBezTo>
                    <a:pt x="3760" y="9461"/>
                    <a:pt x="3585" y="10840"/>
                    <a:pt x="3610" y="11291"/>
                  </a:cubicBezTo>
                  <a:cubicBezTo>
                    <a:pt x="3660" y="12945"/>
                    <a:pt x="3986" y="16028"/>
                    <a:pt x="4687" y="16028"/>
                  </a:cubicBezTo>
                  <a:cubicBezTo>
                    <a:pt x="5464" y="16028"/>
                    <a:pt x="5815" y="15802"/>
                    <a:pt x="5339" y="15702"/>
                  </a:cubicBezTo>
                  <a:cubicBezTo>
                    <a:pt x="4913" y="15602"/>
                    <a:pt x="4938" y="15577"/>
                    <a:pt x="4938" y="15451"/>
                  </a:cubicBezTo>
                  <a:cubicBezTo>
                    <a:pt x="5038" y="13822"/>
                    <a:pt x="5765" y="10764"/>
                    <a:pt x="5915" y="8810"/>
                  </a:cubicBezTo>
                  <a:cubicBezTo>
                    <a:pt x="6066" y="6529"/>
                    <a:pt x="5063" y="4875"/>
                    <a:pt x="5038" y="4774"/>
                  </a:cubicBezTo>
                  <a:cubicBezTo>
                    <a:pt x="4462" y="3271"/>
                    <a:pt x="5339" y="1817"/>
                    <a:pt x="5164" y="840"/>
                  </a:cubicBezTo>
                  <a:cubicBezTo>
                    <a:pt x="5052" y="200"/>
                    <a:pt x="4378" y="0"/>
                    <a:pt x="3680"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6468107" y="2884202"/>
              <a:ext cx="635334" cy="1058031"/>
            </a:xfrm>
            <a:custGeom>
              <a:avLst/>
              <a:gdLst/>
              <a:ahLst/>
              <a:cxnLst/>
              <a:rect l="l" t="t" r="r" b="b"/>
              <a:pathLst>
                <a:path w="5916" h="9852" extrusionOk="0">
                  <a:moveTo>
                    <a:pt x="5089" y="0"/>
                  </a:moveTo>
                  <a:cubicBezTo>
                    <a:pt x="4388" y="523"/>
                    <a:pt x="3566" y="668"/>
                    <a:pt x="2851" y="668"/>
                  </a:cubicBezTo>
                  <a:cubicBezTo>
                    <a:pt x="2263" y="668"/>
                    <a:pt x="1746" y="570"/>
                    <a:pt x="1429" y="502"/>
                  </a:cubicBezTo>
                  <a:cubicBezTo>
                    <a:pt x="1254" y="2181"/>
                    <a:pt x="126" y="8547"/>
                    <a:pt x="1" y="9424"/>
                  </a:cubicBezTo>
                  <a:cubicBezTo>
                    <a:pt x="577" y="9625"/>
                    <a:pt x="753" y="9675"/>
                    <a:pt x="928" y="9675"/>
                  </a:cubicBezTo>
                  <a:cubicBezTo>
                    <a:pt x="3961" y="5214"/>
                    <a:pt x="3359" y="3459"/>
                    <a:pt x="3384" y="2958"/>
                  </a:cubicBezTo>
                  <a:lnTo>
                    <a:pt x="3384" y="2958"/>
                  </a:lnTo>
                  <a:cubicBezTo>
                    <a:pt x="3485" y="3534"/>
                    <a:pt x="3510" y="6843"/>
                    <a:pt x="3735" y="9675"/>
                  </a:cubicBezTo>
                  <a:cubicBezTo>
                    <a:pt x="3855" y="9750"/>
                    <a:pt x="4119" y="9852"/>
                    <a:pt x="4402" y="9852"/>
                  </a:cubicBezTo>
                  <a:cubicBezTo>
                    <a:pt x="4593" y="9852"/>
                    <a:pt x="4792" y="9806"/>
                    <a:pt x="4963" y="9675"/>
                  </a:cubicBezTo>
                  <a:cubicBezTo>
                    <a:pt x="4988" y="9499"/>
                    <a:pt x="5790" y="3785"/>
                    <a:pt x="5790" y="3635"/>
                  </a:cubicBezTo>
                  <a:cubicBezTo>
                    <a:pt x="5916" y="1955"/>
                    <a:pt x="5389" y="627"/>
                    <a:pt x="50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8"/>
            <p:cNvSpPr/>
            <p:nvPr/>
          </p:nvSpPr>
          <p:spPr>
            <a:xfrm>
              <a:off x="6610831" y="2321680"/>
              <a:ext cx="495294" cy="734135"/>
            </a:xfrm>
            <a:custGeom>
              <a:avLst/>
              <a:gdLst/>
              <a:ahLst/>
              <a:cxnLst/>
              <a:rect l="l" t="t" r="r" b="b"/>
              <a:pathLst>
                <a:path w="4612" h="6836" extrusionOk="0">
                  <a:moveTo>
                    <a:pt x="2281" y="0"/>
                  </a:moveTo>
                  <a:cubicBezTo>
                    <a:pt x="3484" y="1329"/>
                    <a:pt x="3183" y="1880"/>
                    <a:pt x="2782" y="1955"/>
                  </a:cubicBezTo>
                  <a:cubicBezTo>
                    <a:pt x="2694" y="1974"/>
                    <a:pt x="2607" y="1983"/>
                    <a:pt x="2522" y="1983"/>
                  </a:cubicBezTo>
                  <a:cubicBezTo>
                    <a:pt x="1383" y="1983"/>
                    <a:pt x="602" y="376"/>
                    <a:pt x="602" y="376"/>
                  </a:cubicBezTo>
                  <a:lnTo>
                    <a:pt x="276" y="502"/>
                  </a:lnTo>
                  <a:cubicBezTo>
                    <a:pt x="276" y="502"/>
                    <a:pt x="953" y="1053"/>
                    <a:pt x="1053" y="2231"/>
                  </a:cubicBezTo>
                  <a:cubicBezTo>
                    <a:pt x="1178" y="3634"/>
                    <a:pt x="100" y="3634"/>
                    <a:pt x="100" y="3634"/>
                  </a:cubicBezTo>
                  <a:cubicBezTo>
                    <a:pt x="251" y="4411"/>
                    <a:pt x="0" y="6642"/>
                    <a:pt x="0" y="6642"/>
                  </a:cubicBezTo>
                  <a:cubicBezTo>
                    <a:pt x="456" y="6775"/>
                    <a:pt x="954" y="6836"/>
                    <a:pt x="1507" y="6836"/>
                  </a:cubicBezTo>
                  <a:cubicBezTo>
                    <a:pt x="1684" y="6836"/>
                    <a:pt x="1867" y="6830"/>
                    <a:pt x="2055" y="6817"/>
                  </a:cubicBezTo>
                  <a:cubicBezTo>
                    <a:pt x="3835" y="6642"/>
                    <a:pt x="4236" y="6316"/>
                    <a:pt x="4236" y="6316"/>
                  </a:cubicBezTo>
                  <a:cubicBezTo>
                    <a:pt x="4236" y="6316"/>
                    <a:pt x="4612" y="5414"/>
                    <a:pt x="4236" y="3484"/>
                  </a:cubicBezTo>
                  <a:cubicBezTo>
                    <a:pt x="3860" y="1529"/>
                    <a:pt x="2707" y="101"/>
                    <a:pt x="2707" y="101"/>
                  </a:cubicBezTo>
                  <a:lnTo>
                    <a:pt x="2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8"/>
            <p:cNvSpPr/>
            <p:nvPr/>
          </p:nvSpPr>
          <p:spPr>
            <a:xfrm>
              <a:off x="6689443" y="2243606"/>
              <a:ext cx="182889" cy="179345"/>
            </a:xfrm>
            <a:custGeom>
              <a:avLst/>
              <a:gdLst/>
              <a:ahLst/>
              <a:cxnLst/>
              <a:rect l="l" t="t" r="r" b="b"/>
              <a:pathLst>
                <a:path w="1703" h="1670" extrusionOk="0">
                  <a:moveTo>
                    <a:pt x="196" y="1"/>
                  </a:moveTo>
                  <a:cubicBezTo>
                    <a:pt x="196" y="1"/>
                    <a:pt x="622" y="552"/>
                    <a:pt x="271" y="953"/>
                  </a:cubicBezTo>
                  <a:cubicBezTo>
                    <a:pt x="0" y="1281"/>
                    <a:pt x="1055" y="1669"/>
                    <a:pt x="1495" y="1669"/>
                  </a:cubicBezTo>
                  <a:cubicBezTo>
                    <a:pt x="1626" y="1669"/>
                    <a:pt x="1703" y="1635"/>
                    <a:pt x="1674" y="1554"/>
                  </a:cubicBezTo>
                  <a:cubicBezTo>
                    <a:pt x="1524" y="1128"/>
                    <a:pt x="1223" y="903"/>
                    <a:pt x="1323" y="326"/>
                  </a:cubicBezTo>
                  <a:lnTo>
                    <a:pt x="196"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8"/>
            <p:cNvSpPr/>
            <p:nvPr/>
          </p:nvSpPr>
          <p:spPr>
            <a:xfrm>
              <a:off x="6656581" y="2089498"/>
              <a:ext cx="261179" cy="260534"/>
            </a:xfrm>
            <a:custGeom>
              <a:avLst/>
              <a:gdLst/>
              <a:ahLst/>
              <a:cxnLst/>
              <a:rect l="l" t="t" r="r" b="b"/>
              <a:pathLst>
                <a:path w="2432" h="2426" extrusionOk="0">
                  <a:moveTo>
                    <a:pt x="858" y="1"/>
                  </a:moveTo>
                  <a:cubicBezTo>
                    <a:pt x="499" y="1"/>
                    <a:pt x="234" y="346"/>
                    <a:pt x="176" y="558"/>
                  </a:cubicBezTo>
                  <a:cubicBezTo>
                    <a:pt x="0" y="1160"/>
                    <a:pt x="351" y="1661"/>
                    <a:pt x="602" y="1887"/>
                  </a:cubicBezTo>
                  <a:cubicBezTo>
                    <a:pt x="1009" y="2278"/>
                    <a:pt x="1470" y="2425"/>
                    <a:pt x="1784" y="2425"/>
                  </a:cubicBezTo>
                  <a:cubicBezTo>
                    <a:pt x="1952" y="2425"/>
                    <a:pt x="2078" y="2383"/>
                    <a:pt x="2131" y="2313"/>
                  </a:cubicBezTo>
                  <a:cubicBezTo>
                    <a:pt x="2431" y="1862"/>
                    <a:pt x="1680" y="383"/>
                    <a:pt x="1203" y="107"/>
                  </a:cubicBezTo>
                  <a:cubicBezTo>
                    <a:pt x="1082" y="32"/>
                    <a:pt x="966" y="1"/>
                    <a:pt x="858"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8"/>
            <p:cNvSpPr/>
            <p:nvPr/>
          </p:nvSpPr>
          <p:spPr>
            <a:xfrm>
              <a:off x="6632310" y="2071563"/>
              <a:ext cx="215429" cy="243996"/>
            </a:xfrm>
            <a:custGeom>
              <a:avLst/>
              <a:gdLst/>
              <a:ahLst/>
              <a:cxnLst/>
              <a:rect l="l" t="t" r="r" b="b"/>
              <a:pathLst>
                <a:path w="2006" h="2272" extrusionOk="0">
                  <a:moveTo>
                    <a:pt x="1156" y="0"/>
                  </a:moveTo>
                  <a:cubicBezTo>
                    <a:pt x="713" y="0"/>
                    <a:pt x="260" y="305"/>
                    <a:pt x="151" y="801"/>
                  </a:cubicBezTo>
                  <a:cubicBezTo>
                    <a:pt x="1" y="1502"/>
                    <a:pt x="352" y="1828"/>
                    <a:pt x="402" y="1903"/>
                  </a:cubicBezTo>
                  <a:cubicBezTo>
                    <a:pt x="591" y="2121"/>
                    <a:pt x="864" y="2272"/>
                    <a:pt x="997" y="2272"/>
                  </a:cubicBezTo>
                  <a:cubicBezTo>
                    <a:pt x="1093" y="2272"/>
                    <a:pt x="1115" y="2193"/>
                    <a:pt x="978" y="2004"/>
                  </a:cubicBezTo>
                  <a:cubicBezTo>
                    <a:pt x="627" y="1552"/>
                    <a:pt x="1078" y="1552"/>
                    <a:pt x="803" y="1176"/>
                  </a:cubicBezTo>
                  <a:cubicBezTo>
                    <a:pt x="702" y="1026"/>
                    <a:pt x="828" y="1051"/>
                    <a:pt x="1404" y="826"/>
                  </a:cubicBezTo>
                  <a:cubicBezTo>
                    <a:pt x="1981" y="600"/>
                    <a:pt x="2006" y="550"/>
                    <a:pt x="1880" y="374"/>
                  </a:cubicBezTo>
                  <a:cubicBezTo>
                    <a:pt x="1699" y="116"/>
                    <a:pt x="1429" y="0"/>
                    <a:pt x="1156" y="0"/>
                  </a:cubicBezTo>
                  <a:close/>
                </a:path>
              </a:pathLst>
            </a:custGeom>
            <a:solidFill>
              <a:srgbClr val="171B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8"/>
            <p:cNvSpPr/>
            <p:nvPr/>
          </p:nvSpPr>
          <p:spPr>
            <a:xfrm>
              <a:off x="6914968" y="4009246"/>
              <a:ext cx="166995" cy="45534"/>
            </a:xfrm>
            <a:custGeom>
              <a:avLst/>
              <a:gdLst/>
              <a:ahLst/>
              <a:cxnLst/>
              <a:rect l="l" t="t" r="r" b="b"/>
              <a:pathLst>
                <a:path w="1555" h="424" extrusionOk="0">
                  <a:moveTo>
                    <a:pt x="928" y="1"/>
                  </a:moveTo>
                  <a:cubicBezTo>
                    <a:pt x="811" y="84"/>
                    <a:pt x="669" y="112"/>
                    <a:pt x="531" y="112"/>
                  </a:cubicBezTo>
                  <a:cubicBezTo>
                    <a:pt x="257" y="112"/>
                    <a:pt x="0" y="1"/>
                    <a:pt x="0" y="1"/>
                  </a:cubicBezTo>
                  <a:lnTo>
                    <a:pt x="0" y="1"/>
                  </a:lnTo>
                  <a:cubicBezTo>
                    <a:pt x="0" y="319"/>
                    <a:pt x="230" y="423"/>
                    <a:pt x="503" y="423"/>
                  </a:cubicBezTo>
                  <a:cubicBezTo>
                    <a:pt x="724" y="423"/>
                    <a:pt x="974" y="355"/>
                    <a:pt x="1153" y="276"/>
                  </a:cubicBezTo>
                  <a:cubicBezTo>
                    <a:pt x="1554" y="101"/>
                    <a:pt x="928" y="1"/>
                    <a:pt x="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8"/>
            <p:cNvSpPr/>
            <p:nvPr/>
          </p:nvSpPr>
          <p:spPr>
            <a:xfrm>
              <a:off x="6493559" y="4014616"/>
              <a:ext cx="168499" cy="45534"/>
            </a:xfrm>
            <a:custGeom>
              <a:avLst/>
              <a:gdLst/>
              <a:ahLst/>
              <a:cxnLst/>
              <a:rect l="l" t="t" r="r" b="b"/>
              <a:pathLst>
                <a:path w="1569" h="424" extrusionOk="0">
                  <a:moveTo>
                    <a:pt x="917" y="1"/>
                  </a:moveTo>
                  <a:cubicBezTo>
                    <a:pt x="800" y="84"/>
                    <a:pt x="661" y="112"/>
                    <a:pt x="527" y="112"/>
                  </a:cubicBezTo>
                  <a:cubicBezTo>
                    <a:pt x="260" y="112"/>
                    <a:pt x="15" y="1"/>
                    <a:pt x="15" y="1"/>
                  </a:cubicBezTo>
                  <a:lnTo>
                    <a:pt x="15" y="1"/>
                  </a:lnTo>
                  <a:cubicBezTo>
                    <a:pt x="1" y="319"/>
                    <a:pt x="232" y="424"/>
                    <a:pt x="509" y="424"/>
                  </a:cubicBezTo>
                  <a:cubicBezTo>
                    <a:pt x="733" y="424"/>
                    <a:pt x="988" y="355"/>
                    <a:pt x="1167" y="277"/>
                  </a:cubicBezTo>
                  <a:cubicBezTo>
                    <a:pt x="1568" y="101"/>
                    <a:pt x="917" y="1"/>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8"/>
            <p:cNvSpPr/>
            <p:nvPr/>
          </p:nvSpPr>
          <p:spPr>
            <a:xfrm>
              <a:off x="6831523" y="3145273"/>
              <a:ext cx="40487" cy="301558"/>
            </a:xfrm>
            <a:custGeom>
              <a:avLst/>
              <a:gdLst/>
              <a:ahLst/>
              <a:cxnLst/>
              <a:rect l="l" t="t" r="r" b="b"/>
              <a:pathLst>
                <a:path w="377" h="2808" extrusionOk="0">
                  <a:moveTo>
                    <a:pt x="376" y="1"/>
                  </a:moveTo>
                  <a:lnTo>
                    <a:pt x="0" y="527"/>
                  </a:lnTo>
                  <a:lnTo>
                    <a:pt x="126" y="2808"/>
                  </a:lnTo>
                  <a:lnTo>
                    <a:pt x="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8"/>
            <p:cNvSpPr/>
            <p:nvPr/>
          </p:nvSpPr>
          <p:spPr>
            <a:xfrm>
              <a:off x="6618886" y="3096839"/>
              <a:ext cx="78182" cy="99660"/>
            </a:xfrm>
            <a:custGeom>
              <a:avLst/>
              <a:gdLst/>
              <a:ahLst/>
              <a:cxnLst/>
              <a:rect l="l" t="t" r="r" b="b"/>
              <a:pathLst>
                <a:path w="728" h="928" extrusionOk="0">
                  <a:moveTo>
                    <a:pt x="627" y="0"/>
                  </a:moveTo>
                  <a:lnTo>
                    <a:pt x="552" y="25"/>
                  </a:lnTo>
                  <a:cubicBezTo>
                    <a:pt x="552" y="25"/>
                    <a:pt x="652" y="351"/>
                    <a:pt x="477" y="602"/>
                  </a:cubicBezTo>
                  <a:cubicBezTo>
                    <a:pt x="401" y="727"/>
                    <a:pt x="226" y="828"/>
                    <a:pt x="0" y="853"/>
                  </a:cubicBezTo>
                  <a:lnTo>
                    <a:pt x="0" y="928"/>
                  </a:lnTo>
                  <a:cubicBezTo>
                    <a:pt x="251" y="903"/>
                    <a:pt x="426" y="802"/>
                    <a:pt x="552" y="627"/>
                  </a:cubicBezTo>
                  <a:cubicBezTo>
                    <a:pt x="727" y="351"/>
                    <a:pt x="627" y="25"/>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8"/>
            <p:cNvSpPr/>
            <p:nvPr/>
          </p:nvSpPr>
          <p:spPr>
            <a:xfrm>
              <a:off x="6974141" y="3061829"/>
              <a:ext cx="78182" cy="99660"/>
            </a:xfrm>
            <a:custGeom>
              <a:avLst/>
              <a:gdLst/>
              <a:ahLst/>
              <a:cxnLst/>
              <a:rect l="l" t="t" r="r" b="b"/>
              <a:pathLst>
                <a:path w="728" h="928" extrusionOk="0">
                  <a:moveTo>
                    <a:pt x="101" y="1"/>
                  </a:moveTo>
                  <a:cubicBezTo>
                    <a:pt x="101" y="26"/>
                    <a:pt x="1" y="377"/>
                    <a:pt x="176" y="627"/>
                  </a:cubicBezTo>
                  <a:cubicBezTo>
                    <a:pt x="276" y="803"/>
                    <a:pt x="452" y="903"/>
                    <a:pt x="728" y="928"/>
                  </a:cubicBezTo>
                  <a:lnTo>
                    <a:pt x="728" y="853"/>
                  </a:lnTo>
                  <a:cubicBezTo>
                    <a:pt x="502" y="828"/>
                    <a:pt x="327" y="752"/>
                    <a:pt x="226" y="602"/>
                  </a:cubicBezTo>
                  <a:cubicBezTo>
                    <a:pt x="76" y="351"/>
                    <a:pt x="151" y="26"/>
                    <a:pt x="151" y="26"/>
                  </a:cubicBezTo>
                  <a:lnTo>
                    <a:pt x="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8"/>
            <p:cNvSpPr/>
            <p:nvPr/>
          </p:nvSpPr>
          <p:spPr>
            <a:xfrm>
              <a:off x="6874588" y="2598860"/>
              <a:ext cx="328514" cy="247754"/>
            </a:xfrm>
            <a:custGeom>
              <a:avLst/>
              <a:gdLst/>
              <a:ahLst/>
              <a:cxnLst/>
              <a:rect l="l" t="t" r="r" b="b"/>
              <a:pathLst>
                <a:path w="3059" h="2307" extrusionOk="0">
                  <a:moveTo>
                    <a:pt x="3058" y="1"/>
                  </a:moveTo>
                  <a:lnTo>
                    <a:pt x="0" y="1154"/>
                  </a:lnTo>
                  <a:lnTo>
                    <a:pt x="1680" y="2307"/>
                  </a:lnTo>
                  <a:lnTo>
                    <a:pt x="3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8"/>
            <p:cNvSpPr/>
            <p:nvPr/>
          </p:nvSpPr>
          <p:spPr>
            <a:xfrm>
              <a:off x="7054900" y="2499308"/>
              <a:ext cx="414642" cy="347307"/>
            </a:xfrm>
            <a:custGeom>
              <a:avLst/>
              <a:gdLst/>
              <a:ahLst/>
              <a:cxnLst/>
              <a:rect l="l" t="t" r="r" b="b"/>
              <a:pathLst>
                <a:path w="3861" h="3234" extrusionOk="0">
                  <a:moveTo>
                    <a:pt x="3860" y="0"/>
                  </a:moveTo>
                  <a:lnTo>
                    <a:pt x="978" y="878"/>
                  </a:lnTo>
                  <a:lnTo>
                    <a:pt x="1" y="3234"/>
                  </a:lnTo>
                  <a:lnTo>
                    <a:pt x="2983" y="2206"/>
                  </a:lnTo>
                  <a:lnTo>
                    <a:pt x="38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8"/>
            <p:cNvSpPr/>
            <p:nvPr/>
          </p:nvSpPr>
          <p:spPr>
            <a:xfrm>
              <a:off x="6489693" y="2423596"/>
              <a:ext cx="675714" cy="441168"/>
            </a:xfrm>
            <a:custGeom>
              <a:avLst/>
              <a:gdLst/>
              <a:ahLst/>
              <a:cxnLst/>
              <a:rect l="l" t="t" r="r" b="b"/>
              <a:pathLst>
                <a:path w="6292" h="4108" extrusionOk="0">
                  <a:moveTo>
                    <a:pt x="1134" y="1"/>
                  </a:moveTo>
                  <a:cubicBezTo>
                    <a:pt x="905" y="1"/>
                    <a:pt x="752" y="154"/>
                    <a:pt x="752" y="154"/>
                  </a:cubicBezTo>
                  <a:cubicBezTo>
                    <a:pt x="0" y="680"/>
                    <a:pt x="1529" y="3638"/>
                    <a:pt x="3083" y="4064"/>
                  </a:cubicBezTo>
                  <a:cubicBezTo>
                    <a:pt x="3204" y="4094"/>
                    <a:pt x="3326" y="4108"/>
                    <a:pt x="3446" y="4108"/>
                  </a:cubicBezTo>
                  <a:cubicBezTo>
                    <a:pt x="4520" y="4108"/>
                    <a:pt x="5519" y="3014"/>
                    <a:pt x="5790" y="2811"/>
                  </a:cubicBezTo>
                  <a:cubicBezTo>
                    <a:pt x="6292" y="2374"/>
                    <a:pt x="6281" y="2090"/>
                    <a:pt x="6087" y="2090"/>
                  </a:cubicBezTo>
                  <a:cubicBezTo>
                    <a:pt x="6059" y="2090"/>
                    <a:pt x="6026" y="2096"/>
                    <a:pt x="5990" y="2109"/>
                  </a:cubicBezTo>
                  <a:cubicBezTo>
                    <a:pt x="5740" y="2184"/>
                    <a:pt x="5690" y="2460"/>
                    <a:pt x="5264" y="2685"/>
                  </a:cubicBezTo>
                  <a:cubicBezTo>
                    <a:pt x="4996" y="2819"/>
                    <a:pt x="4651" y="3042"/>
                    <a:pt x="4183" y="3042"/>
                  </a:cubicBezTo>
                  <a:cubicBezTo>
                    <a:pt x="3949" y="3042"/>
                    <a:pt x="3685" y="2986"/>
                    <a:pt x="3384" y="2836"/>
                  </a:cubicBezTo>
                  <a:cubicBezTo>
                    <a:pt x="2457" y="2410"/>
                    <a:pt x="2131" y="680"/>
                    <a:pt x="1579" y="204"/>
                  </a:cubicBezTo>
                  <a:cubicBezTo>
                    <a:pt x="1416" y="50"/>
                    <a:pt x="1263" y="1"/>
                    <a:pt x="1134"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6"/>
        <p:cNvGrpSpPr/>
        <p:nvPr/>
      </p:nvGrpSpPr>
      <p:grpSpPr>
        <a:xfrm>
          <a:off x="0" y="0"/>
          <a:ext cx="0" cy="0"/>
          <a:chOff x="0" y="0"/>
          <a:chExt cx="0" cy="0"/>
        </a:xfrm>
      </p:grpSpPr>
      <p:sp>
        <p:nvSpPr>
          <p:cNvPr id="1598" name="Google Shape;1598;p36"/>
          <p:cNvSpPr txBox="1">
            <a:spLocks noGrp="1"/>
          </p:cNvSpPr>
          <p:nvPr>
            <p:ph type="subTitle" idx="1"/>
          </p:nvPr>
        </p:nvSpPr>
        <p:spPr>
          <a:xfrm>
            <a:off x="362244" y="676493"/>
            <a:ext cx="5185258" cy="3699563"/>
          </a:xfrm>
          <a:prstGeom prst="rect">
            <a:avLst/>
          </a:prstGeom>
        </p:spPr>
        <p:txBody>
          <a:bodyPr spcFirstLastPara="1" wrap="square" lIns="91425" tIns="91425" rIns="91425" bIns="91425" anchor="t" anchorCtr="0">
            <a:noAutofit/>
          </a:bodyPr>
          <a:lstStyle/>
          <a:p>
            <a:pPr marL="0" lvl="0" indent="0">
              <a:lnSpc>
                <a:spcPct val="150000"/>
              </a:lnSpc>
              <a:buFont typeface="Arial"/>
              <a:buNone/>
            </a:pPr>
            <a:r>
              <a:rPr lang="en-US" sz="1600" dirty="0">
                <a:solidFill>
                  <a:schemeClr val="accent2">
                    <a:lumMod val="75000"/>
                  </a:schemeClr>
                </a:solidFill>
                <a:cs typeface="Arial"/>
                <a:sym typeface="Arial"/>
              </a:rPr>
              <a:t>Accuracy, Precision, Recall, and F1 Score </a:t>
            </a:r>
            <a:r>
              <a:rPr lang="en-US" sz="1600" dirty="0">
                <a:cs typeface="Arial"/>
                <a:sym typeface="Arial"/>
              </a:rPr>
              <a:t>are key performance metrics for evaluating machine learning models in </a:t>
            </a:r>
            <a:r>
              <a:rPr lang="en-US" sz="1600" dirty="0">
                <a:solidFill>
                  <a:schemeClr val="accent1">
                    <a:lumMod val="75000"/>
                  </a:schemeClr>
                </a:solidFill>
                <a:cs typeface="Arial"/>
                <a:sym typeface="Arial"/>
              </a:rPr>
              <a:t>classification tasks. </a:t>
            </a:r>
          </a:p>
          <a:p>
            <a:pPr marL="0" lvl="0" indent="0">
              <a:lnSpc>
                <a:spcPct val="150000"/>
              </a:lnSpc>
              <a:buFont typeface="Arial"/>
              <a:buNone/>
            </a:pPr>
            <a:r>
              <a:rPr lang="en-US" sz="1600" dirty="0">
                <a:cs typeface="Arial"/>
                <a:sym typeface="Arial"/>
              </a:rPr>
              <a:t>These metrics provide quantitative assessments of a model's predictive capabilities, each focusing on different aspects of classification performance.</a:t>
            </a:r>
          </a:p>
          <a:p>
            <a:pPr marL="0" lvl="0" indent="0">
              <a:lnSpc>
                <a:spcPct val="150000"/>
              </a:lnSpc>
              <a:buFont typeface="Arial"/>
              <a:buNone/>
            </a:pPr>
            <a:r>
              <a:rPr lang="en-US" sz="1600" dirty="0">
                <a:cs typeface="Arial"/>
                <a:sym typeface="Arial"/>
              </a:rPr>
              <a:t> </a:t>
            </a:r>
            <a:r>
              <a:rPr lang="en-US" sz="1600" dirty="0">
                <a:solidFill>
                  <a:schemeClr val="accent3">
                    <a:lumMod val="75000"/>
                  </a:schemeClr>
                </a:solidFill>
                <a:cs typeface="Arial"/>
                <a:sym typeface="Arial"/>
              </a:rPr>
              <a:t>Accuracy measures overall correctness</a:t>
            </a:r>
            <a:r>
              <a:rPr lang="en-US" sz="1600" dirty="0">
                <a:cs typeface="Arial"/>
                <a:sym typeface="Arial"/>
              </a:rPr>
              <a:t>, </a:t>
            </a:r>
            <a:r>
              <a:rPr lang="en-US" sz="1600" dirty="0">
                <a:solidFill>
                  <a:schemeClr val="accent1">
                    <a:lumMod val="75000"/>
                  </a:schemeClr>
                </a:solidFill>
                <a:cs typeface="Arial"/>
                <a:sym typeface="Arial"/>
              </a:rPr>
              <a:t>Precision evaluates positive prediction quality</a:t>
            </a:r>
            <a:r>
              <a:rPr lang="en-US" sz="1600" dirty="0">
                <a:solidFill>
                  <a:schemeClr val="accent1"/>
                </a:solidFill>
                <a:cs typeface="Arial"/>
                <a:sym typeface="Arial"/>
              </a:rPr>
              <a:t>, </a:t>
            </a:r>
            <a:r>
              <a:rPr lang="en-US" sz="1600" dirty="0">
                <a:solidFill>
                  <a:schemeClr val="bg2">
                    <a:lumMod val="60000"/>
                    <a:lumOff val="40000"/>
                  </a:schemeClr>
                </a:solidFill>
                <a:cs typeface="Arial"/>
                <a:sym typeface="Arial"/>
              </a:rPr>
              <a:t>Recall assesses sensitivity to positive instances</a:t>
            </a:r>
            <a:r>
              <a:rPr lang="en-US" sz="1600" dirty="0">
                <a:cs typeface="Arial"/>
                <a:sym typeface="Arial"/>
              </a:rPr>
              <a:t>, </a:t>
            </a:r>
            <a:r>
              <a:rPr lang="en-US" sz="1600" dirty="0">
                <a:solidFill>
                  <a:schemeClr val="accent2">
                    <a:lumMod val="50000"/>
                  </a:schemeClr>
                </a:solidFill>
                <a:cs typeface="Arial"/>
                <a:sym typeface="Arial"/>
              </a:rPr>
              <a:t>and F1 Score balances Precision and Recall</a:t>
            </a:r>
            <a:endParaRPr sz="1600" dirty="0">
              <a:solidFill>
                <a:schemeClr val="accent2">
                  <a:lumMod val="50000"/>
                </a:schemeClr>
              </a:solidFill>
              <a:cs typeface="Arial"/>
              <a:sym typeface="Arial"/>
            </a:endParaRPr>
          </a:p>
        </p:txBody>
      </p:sp>
      <p:grpSp>
        <p:nvGrpSpPr>
          <p:cNvPr id="1599" name="Google Shape;1599;p36"/>
          <p:cNvGrpSpPr/>
          <p:nvPr/>
        </p:nvGrpSpPr>
        <p:grpSpPr>
          <a:xfrm>
            <a:off x="5705925" y="1464088"/>
            <a:ext cx="3200273" cy="2717518"/>
            <a:chOff x="5705925" y="1464088"/>
            <a:chExt cx="3200273" cy="2717518"/>
          </a:xfrm>
        </p:grpSpPr>
        <p:grpSp>
          <p:nvGrpSpPr>
            <p:cNvPr id="1600" name="Google Shape;1600;p36"/>
            <p:cNvGrpSpPr/>
            <p:nvPr/>
          </p:nvGrpSpPr>
          <p:grpSpPr>
            <a:xfrm>
              <a:off x="5705925" y="1464088"/>
              <a:ext cx="3200273" cy="2717518"/>
              <a:chOff x="5705925" y="1464088"/>
              <a:chExt cx="3200273" cy="2717518"/>
            </a:xfrm>
          </p:grpSpPr>
          <p:sp>
            <p:nvSpPr>
              <p:cNvPr id="1601" name="Google Shape;1601;p36"/>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6" name="Google Shape;1646;p36"/>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8B2427-627A-0C54-2D25-0EA745DE84C9}"/>
              </a:ext>
            </a:extLst>
          </p:cNvPr>
          <p:cNvSpPr txBox="1"/>
          <p:nvPr/>
        </p:nvSpPr>
        <p:spPr>
          <a:xfrm>
            <a:off x="515256" y="667658"/>
            <a:ext cx="3345543" cy="861774"/>
          </a:xfrm>
          <a:prstGeom prst="rect">
            <a:avLst/>
          </a:prstGeom>
          <a:noFill/>
        </p:spPr>
        <p:txBody>
          <a:bodyPr wrap="square" rtlCol="0">
            <a:spAutoFit/>
          </a:bodyPr>
          <a:lstStyle/>
          <a:p>
            <a:r>
              <a:rPr lang="en-US" sz="5000" b="1" dirty="0">
                <a:solidFill>
                  <a:schemeClr val="accent3">
                    <a:lumMod val="75000"/>
                  </a:schemeClr>
                </a:solidFill>
                <a:latin typeface="Barlow Semi Condensed"/>
                <a:sym typeface="Barlow Semi Condensed"/>
              </a:rPr>
              <a:t>Accuracy</a:t>
            </a:r>
            <a:r>
              <a:rPr lang="en-US" b="0" i="0" dirty="0">
                <a:solidFill>
                  <a:srgbClr val="0A0A0A"/>
                </a:solidFill>
                <a:effectLst/>
                <a:latin typeface="-apple-system"/>
              </a:rPr>
              <a:t> </a:t>
            </a:r>
            <a:endParaRPr lang="en-US" dirty="0"/>
          </a:p>
        </p:txBody>
      </p:sp>
      <p:sp>
        <p:nvSpPr>
          <p:cNvPr id="10" name="TextBox 9">
            <a:extLst>
              <a:ext uri="{FF2B5EF4-FFF2-40B4-BE49-F238E27FC236}">
                <a16:creationId xmlns:a16="http://schemas.microsoft.com/office/drawing/2014/main" id="{F2275739-D97F-43B0-31DF-8FBF57CA1469}"/>
              </a:ext>
            </a:extLst>
          </p:cNvPr>
          <p:cNvSpPr txBox="1"/>
          <p:nvPr/>
        </p:nvSpPr>
        <p:spPr>
          <a:xfrm>
            <a:off x="391887" y="2030836"/>
            <a:ext cx="4676455" cy="1754326"/>
          </a:xfrm>
          <a:prstGeom prst="rect">
            <a:avLst/>
          </a:prstGeom>
          <a:noFill/>
        </p:spPr>
        <p:txBody>
          <a:bodyPr wrap="square" rtlCol="0">
            <a:spAutoFit/>
          </a:bodyPr>
          <a:lstStyle/>
          <a:p>
            <a:r>
              <a:rPr lang="en-US" sz="1800" b="0" i="0" dirty="0">
                <a:solidFill>
                  <a:srgbClr val="0A0A0A"/>
                </a:solidFill>
                <a:effectLst/>
                <a:latin typeface="-apple-system"/>
              </a:rPr>
              <a:t> </a:t>
            </a:r>
            <a:r>
              <a:rPr lang="en-US" sz="1800" dirty="0">
                <a:solidFill>
                  <a:schemeClr val="tx2">
                    <a:lumMod val="50000"/>
                  </a:schemeClr>
                </a:solidFill>
                <a:latin typeface="Titillium Web"/>
                <a:sym typeface="Titillium Web"/>
              </a:rPr>
              <a:t>This metric measures</a:t>
            </a:r>
            <a:r>
              <a:rPr lang="en-US" sz="1800" dirty="0">
                <a:solidFill>
                  <a:schemeClr val="accent1">
                    <a:lumMod val="75000"/>
                  </a:schemeClr>
                </a:solidFill>
                <a:latin typeface="Titillium Web"/>
                <a:sym typeface="Titillium Web"/>
              </a:rPr>
              <a:t> </a:t>
            </a:r>
            <a:r>
              <a:rPr lang="en-US" sz="1800" dirty="0">
                <a:solidFill>
                  <a:schemeClr val="accent3">
                    <a:lumMod val="75000"/>
                  </a:schemeClr>
                </a:solidFill>
                <a:latin typeface="Titillium Web"/>
                <a:sym typeface="Titillium Web"/>
              </a:rPr>
              <a:t>the proportion of correct predictions</a:t>
            </a:r>
            <a:r>
              <a:rPr lang="en-US" sz="1800" dirty="0">
                <a:solidFill>
                  <a:schemeClr val="accent1">
                    <a:lumMod val="75000"/>
                  </a:schemeClr>
                </a:solidFill>
                <a:latin typeface="Titillium Web"/>
                <a:sym typeface="Titillium Web"/>
              </a:rPr>
              <a:t> </a:t>
            </a:r>
            <a:r>
              <a:rPr lang="en-US" sz="1800" dirty="0">
                <a:solidFill>
                  <a:schemeClr val="tx2">
                    <a:lumMod val="50000"/>
                  </a:schemeClr>
                </a:solidFill>
                <a:latin typeface="Titillium Web"/>
                <a:sym typeface="Titillium Web"/>
              </a:rPr>
              <a:t>made by the model across the entire dataset. </a:t>
            </a:r>
          </a:p>
          <a:p>
            <a:r>
              <a:rPr lang="en-US" sz="1800" dirty="0">
                <a:solidFill>
                  <a:schemeClr val="tx2">
                    <a:lumMod val="50000"/>
                  </a:schemeClr>
                </a:solidFill>
                <a:latin typeface="Titillium Web"/>
                <a:sym typeface="Titillium Web"/>
              </a:rPr>
              <a:t>It is calculated as the ratio of true positives </a:t>
            </a:r>
            <a:r>
              <a:rPr lang="en-US" sz="1800" dirty="0">
                <a:solidFill>
                  <a:schemeClr val="accent1">
                    <a:lumMod val="75000"/>
                  </a:schemeClr>
                </a:solidFill>
                <a:latin typeface="Titillium Web"/>
                <a:sym typeface="Titillium Web"/>
              </a:rPr>
              <a:t>(TP) </a:t>
            </a:r>
            <a:r>
              <a:rPr lang="en-US" sz="1800" dirty="0">
                <a:solidFill>
                  <a:schemeClr val="tx2">
                    <a:lumMod val="50000"/>
                  </a:schemeClr>
                </a:solidFill>
                <a:latin typeface="Titillium Web"/>
                <a:sym typeface="Titillium Web"/>
              </a:rPr>
              <a:t>and true negatives </a:t>
            </a:r>
            <a:r>
              <a:rPr lang="en-US" sz="1800" dirty="0">
                <a:solidFill>
                  <a:schemeClr val="accent1">
                    <a:lumMod val="75000"/>
                  </a:schemeClr>
                </a:solidFill>
                <a:latin typeface="Titillium Web"/>
                <a:sym typeface="Titillium Web"/>
              </a:rPr>
              <a:t>(TN) </a:t>
            </a:r>
            <a:r>
              <a:rPr lang="en-US" sz="1800" dirty="0">
                <a:solidFill>
                  <a:schemeClr val="tx2">
                    <a:lumMod val="50000"/>
                  </a:schemeClr>
                </a:solidFill>
                <a:latin typeface="Titillium Web"/>
                <a:sym typeface="Titillium Web"/>
              </a:rPr>
              <a:t>to the total number of samples.</a:t>
            </a:r>
          </a:p>
        </p:txBody>
      </p:sp>
      <p:grpSp>
        <p:nvGrpSpPr>
          <p:cNvPr id="11" name="Google Shape;1854;p40">
            <a:extLst>
              <a:ext uri="{FF2B5EF4-FFF2-40B4-BE49-F238E27FC236}">
                <a16:creationId xmlns:a16="http://schemas.microsoft.com/office/drawing/2014/main" id="{60ACCA78-2969-D261-1650-93DD84EB6F66}"/>
              </a:ext>
            </a:extLst>
          </p:cNvPr>
          <p:cNvGrpSpPr/>
          <p:nvPr/>
        </p:nvGrpSpPr>
        <p:grpSpPr>
          <a:xfrm>
            <a:off x="5667830" y="1594746"/>
            <a:ext cx="2786743" cy="1407018"/>
            <a:chOff x="1215228" y="1793716"/>
            <a:chExt cx="1878936" cy="869405"/>
          </a:xfrm>
        </p:grpSpPr>
        <p:sp>
          <p:nvSpPr>
            <p:cNvPr id="12" name="Google Shape;1855;p40">
              <a:extLst>
                <a:ext uri="{FF2B5EF4-FFF2-40B4-BE49-F238E27FC236}">
                  <a16:creationId xmlns:a16="http://schemas.microsoft.com/office/drawing/2014/main" id="{EC22F3C4-D6EE-ED00-1740-2D1651B21801}"/>
                </a:ext>
              </a:extLst>
            </p:cNvPr>
            <p:cNvSpPr/>
            <p:nvPr/>
          </p:nvSpPr>
          <p:spPr>
            <a:xfrm>
              <a:off x="1350578" y="2054560"/>
              <a:ext cx="1473070" cy="423414"/>
            </a:xfrm>
            <a:custGeom>
              <a:avLst/>
              <a:gdLst/>
              <a:ahLst/>
              <a:cxnLst/>
              <a:rect l="l" t="t" r="r" b="b"/>
              <a:pathLst>
                <a:path w="28949" h="8321" extrusionOk="0">
                  <a:moveTo>
                    <a:pt x="18096" y="0"/>
                  </a:moveTo>
                  <a:lnTo>
                    <a:pt x="13886" y="5113"/>
                  </a:lnTo>
                  <a:lnTo>
                    <a:pt x="10753" y="3133"/>
                  </a:lnTo>
                  <a:lnTo>
                    <a:pt x="6191" y="7644"/>
                  </a:lnTo>
                  <a:lnTo>
                    <a:pt x="2983" y="5890"/>
                  </a:lnTo>
                  <a:lnTo>
                    <a:pt x="1" y="7995"/>
                  </a:lnTo>
                  <a:lnTo>
                    <a:pt x="251" y="8321"/>
                  </a:lnTo>
                  <a:lnTo>
                    <a:pt x="3008" y="6366"/>
                  </a:lnTo>
                  <a:lnTo>
                    <a:pt x="6267" y="8146"/>
                  </a:lnTo>
                  <a:lnTo>
                    <a:pt x="10803" y="3659"/>
                  </a:lnTo>
                  <a:lnTo>
                    <a:pt x="13961" y="5664"/>
                  </a:lnTo>
                  <a:lnTo>
                    <a:pt x="18096" y="652"/>
                  </a:lnTo>
                  <a:lnTo>
                    <a:pt x="22081" y="5163"/>
                  </a:lnTo>
                  <a:lnTo>
                    <a:pt x="24838" y="3384"/>
                  </a:lnTo>
                  <a:lnTo>
                    <a:pt x="28648" y="7669"/>
                  </a:lnTo>
                  <a:lnTo>
                    <a:pt x="28948" y="7394"/>
                  </a:lnTo>
                  <a:lnTo>
                    <a:pt x="24913" y="2832"/>
                  </a:lnTo>
                  <a:lnTo>
                    <a:pt x="22156" y="4637"/>
                  </a:lnTo>
                  <a:lnTo>
                    <a:pt x="18096" y="0"/>
                  </a:lnTo>
                  <a:close/>
                </a:path>
              </a:pathLst>
            </a:custGeom>
            <a:solidFill>
              <a:srgbClr val="C5D7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6;p40">
              <a:extLst>
                <a:ext uri="{FF2B5EF4-FFF2-40B4-BE49-F238E27FC236}">
                  <a16:creationId xmlns:a16="http://schemas.microsoft.com/office/drawing/2014/main" id="{A49ADE5F-C969-D67F-21A5-959532CCA726}"/>
                </a:ext>
              </a:extLst>
            </p:cNvPr>
            <p:cNvSpPr/>
            <p:nvPr/>
          </p:nvSpPr>
          <p:spPr>
            <a:xfrm>
              <a:off x="2446068" y="2272600"/>
              <a:ext cx="61266" cy="61266"/>
            </a:xfrm>
            <a:custGeom>
              <a:avLst/>
              <a:gdLst/>
              <a:ahLst/>
              <a:cxnLst/>
              <a:rect l="l" t="t" r="r" b="b"/>
              <a:pathLst>
                <a:path w="1204" h="1204" extrusionOk="0">
                  <a:moveTo>
                    <a:pt x="602" y="1"/>
                  </a:moveTo>
                  <a:cubicBezTo>
                    <a:pt x="251" y="1"/>
                    <a:pt x="1" y="277"/>
                    <a:pt x="1" y="602"/>
                  </a:cubicBezTo>
                  <a:cubicBezTo>
                    <a:pt x="1" y="953"/>
                    <a:pt x="251" y="1204"/>
                    <a:pt x="602" y="1204"/>
                  </a:cubicBezTo>
                  <a:cubicBezTo>
                    <a:pt x="928" y="1204"/>
                    <a:pt x="1204" y="953"/>
                    <a:pt x="1204" y="602"/>
                  </a:cubicBezTo>
                  <a:cubicBezTo>
                    <a:pt x="1204" y="277"/>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7;p40">
              <a:extLst>
                <a:ext uri="{FF2B5EF4-FFF2-40B4-BE49-F238E27FC236}">
                  <a16:creationId xmlns:a16="http://schemas.microsoft.com/office/drawing/2014/main" id="{BD33222F-440E-66BF-B159-077B44AD6D63}"/>
                </a:ext>
              </a:extLst>
            </p:cNvPr>
            <p:cNvSpPr/>
            <p:nvPr/>
          </p:nvSpPr>
          <p:spPr>
            <a:xfrm>
              <a:off x="2583811" y="2176988"/>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8;p40">
              <a:extLst>
                <a:ext uri="{FF2B5EF4-FFF2-40B4-BE49-F238E27FC236}">
                  <a16:creationId xmlns:a16="http://schemas.microsoft.com/office/drawing/2014/main" id="{C414760A-A234-06B4-055C-0F302562C739}"/>
                </a:ext>
              </a:extLst>
            </p:cNvPr>
            <p:cNvSpPr/>
            <p:nvPr/>
          </p:nvSpPr>
          <p:spPr>
            <a:xfrm>
              <a:off x="2240749" y="2040516"/>
              <a:ext cx="61266" cy="61266"/>
            </a:xfrm>
            <a:custGeom>
              <a:avLst/>
              <a:gdLst/>
              <a:ahLst/>
              <a:cxnLst/>
              <a:rect l="l" t="t" r="r" b="b"/>
              <a:pathLst>
                <a:path w="1204" h="1204" extrusionOk="0">
                  <a:moveTo>
                    <a:pt x="602" y="0"/>
                  </a:moveTo>
                  <a:cubicBezTo>
                    <a:pt x="276" y="0"/>
                    <a:pt x="1" y="276"/>
                    <a:pt x="1" y="602"/>
                  </a:cubicBezTo>
                  <a:cubicBezTo>
                    <a:pt x="1" y="928"/>
                    <a:pt x="276" y="1203"/>
                    <a:pt x="602" y="1203"/>
                  </a:cubicBezTo>
                  <a:cubicBezTo>
                    <a:pt x="928" y="1203"/>
                    <a:pt x="1204" y="928"/>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9;p40">
              <a:extLst>
                <a:ext uri="{FF2B5EF4-FFF2-40B4-BE49-F238E27FC236}">
                  <a16:creationId xmlns:a16="http://schemas.microsoft.com/office/drawing/2014/main" id="{B8DCF45D-8C39-59A1-1BE8-06EE2EEC33A4}"/>
                </a:ext>
              </a:extLst>
            </p:cNvPr>
            <p:cNvSpPr/>
            <p:nvPr/>
          </p:nvSpPr>
          <p:spPr>
            <a:xfrm>
              <a:off x="2036703" y="2290460"/>
              <a:ext cx="61266" cy="61266"/>
            </a:xfrm>
            <a:custGeom>
              <a:avLst/>
              <a:gdLst/>
              <a:ahLst/>
              <a:cxnLst/>
              <a:rect l="l" t="t" r="r" b="b"/>
              <a:pathLst>
                <a:path w="1204" h="1204" extrusionOk="0">
                  <a:moveTo>
                    <a:pt x="602" y="1"/>
                  </a:moveTo>
                  <a:cubicBezTo>
                    <a:pt x="251" y="1"/>
                    <a:pt x="1" y="251"/>
                    <a:pt x="1" y="602"/>
                  </a:cubicBezTo>
                  <a:cubicBezTo>
                    <a:pt x="1" y="928"/>
                    <a:pt x="251" y="1204"/>
                    <a:pt x="602" y="1204"/>
                  </a:cubicBezTo>
                  <a:cubicBezTo>
                    <a:pt x="928" y="1204"/>
                    <a:pt x="1204" y="928"/>
                    <a:pt x="1204" y="602"/>
                  </a:cubicBezTo>
                  <a:cubicBezTo>
                    <a:pt x="1204" y="251"/>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0;p40">
              <a:extLst>
                <a:ext uri="{FF2B5EF4-FFF2-40B4-BE49-F238E27FC236}">
                  <a16:creationId xmlns:a16="http://schemas.microsoft.com/office/drawing/2014/main" id="{9B2316E2-4D33-8A9A-DBEF-A0BF95941902}"/>
                </a:ext>
              </a:extLst>
            </p:cNvPr>
            <p:cNvSpPr/>
            <p:nvPr/>
          </p:nvSpPr>
          <p:spPr>
            <a:xfrm>
              <a:off x="1870922" y="2207569"/>
              <a:ext cx="61266" cy="61266"/>
            </a:xfrm>
            <a:custGeom>
              <a:avLst/>
              <a:gdLst/>
              <a:ahLst/>
              <a:cxnLst/>
              <a:rect l="l" t="t" r="r" b="b"/>
              <a:pathLst>
                <a:path w="1204" h="1204" extrusionOk="0">
                  <a:moveTo>
                    <a:pt x="602" y="1"/>
                  </a:moveTo>
                  <a:cubicBezTo>
                    <a:pt x="276" y="1"/>
                    <a:pt x="0" y="251"/>
                    <a:pt x="0" y="602"/>
                  </a:cubicBezTo>
                  <a:cubicBezTo>
                    <a:pt x="0" y="928"/>
                    <a:pt x="276" y="1204"/>
                    <a:pt x="602" y="1204"/>
                  </a:cubicBezTo>
                  <a:cubicBezTo>
                    <a:pt x="953" y="1204"/>
                    <a:pt x="1203" y="928"/>
                    <a:pt x="1203" y="602"/>
                  </a:cubicBezTo>
                  <a:cubicBezTo>
                    <a:pt x="1203" y="251"/>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1;p40">
              <a:extLst>
                <a:ext uri="{FF2B5EF4-FFF2-40B4-BE49-F238E27FC236}">
                  <a16:creationId xmlns:a16="http://schemas.microsoft.com/office/drawing/2014/main" id="{43FD99B4-7593-C7FA-6383-6A136344426D}"/>
                </a:ext>
              </a:extLst>
            </p:cNvPr>
            <p:cNvSpPr/>
            <p:nvPr/>
          </p:nvSpPr>
          <p:spPr>
            <a:xfrm>
              <a:off x="1645198" y="2424388"/>
              <a:ext cx="61266" cy="61266"/>
            </a:xfrm>
            <a:custGeom>
              <a:avLst/>
              <a:gdLst/>
              <a:ahLst/>
              <a:cxnLst/>
              <a:rect l="l" t="t" r="r" b="b"/>
              <a:pathLst>
                <a:path w="1204" h="1204" extrusionOk="0">
                  <a:moveTo>
                    <a:pt x="602" y="0"/>
                  </a:moveTo>
                  <a:cubicBezTo>
                    <a:pt x="251" y="0"/>
                    <a:pt x="0" y="251"/>
                    <a:pt x="0" y="602"/>
                  </a:cubicBezTo>
                  <a:cubicBezTo>
                    <a:pt x="0" y="928"/>
                    <a:pt x="251" y="1203"/>
                    <a:pt x="602" y="1203"/>
                  </a:cubicBezTo>
                  <a:cubicBezTo>
                    <a:pt x="928" y="1203"/>
                    <a:pt x="1203" y="928"/>
                    <a:pt x="1203" y="602"/>
                  </a:cubicBezTo>
                  <a:cubicBezTo>
                    <a:pt x="1203"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2;p40">
              <a:extLst>
                <a:ext uri="{FF2B5EF4-FFF2-40B4-BE49-F238E27FC236}">
                  <a16:creationId xmlns:a16="http://schemas.microsoft.com/office/drawing/2014/main" id="{CBD3EDAD-5B66-C7D1-4376-D62935C61EB6}"/>
                </a:ext>
              </a:extLst>
            </p:cNvPr>
            <p:cNvSpPr/>
            <p:nvPr/>
          </p:nvSpPr>
          <p:spPr>
            <a:xfrm>
              <a:off x="1481961" y="2333813"/>
              <a:ext cx="61266" cy="61266"/>
            </a:xfrm>
            <a:custGeom>
              <a:avLst/>
              <a:gdLst/>
              <a:ahLst/>
              <a:cxnLst/>
              <a:rect l="l" t="t" r="r" b="b"/>
              <a:pathLst>
                <a:path w="1204" h="1204" extrusionOk="0">
                  <a:moveTo>
                    <a:pt x="602" y="1"/>
                  </a:moveTo>
                  <a:cubicBezTo>
                    <a:pt x="276" y="1"/>
                    <a:pt x="0" y="277"/>
                    <a:pt x="0" y="602"/>
                  </a:cubicBezTo>
                  <a:cubicBezTo>
                    <a:pt x="0" y="928"/>
                    <a:pt x="276" y="1204"/>
                    <a:pt x="602" y="1204"/>
                  </a:cubicBezTo>
                  <a:cubicBezTo>
                    <a:pt x="953" y="1204"/>
                    <a:pt x="1203" y="928"/>
                    <a:pt x="1203" y="602"/>
                  </a:cubicBezTo>
                  <a:cubicBezTo>
                    <a:pt x="1203" y="277"/>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3;p40">
              <a:extLst>
                <a:ext uri="{FF2B5EF4-FFF2-40B4-BE49-F238E27FC236}">
                  <a16:creationId xmlns:a16="http://schemas.microsoft.com/office/drawing/2014/main" id="{0772C1F0-0419-3D51-591E-037BDC26FC8D}"/>
                </a:ext>
              </a:extLst>
            </p:cNvPr>
            <p:cNvSpPr/>
            <p:nvPr/>
          </p:nvSpPr>
          <p:spPr>
            <a:xfrm>
              <a:off x="1326357" y="2424388"/>
              <a:ext cx="61266" cy="61266"/>
            </a:xfrm>
            <a:custGeom>
              <a:avLst/>
              <a:gdLst/>
              <a:ahLst/>
              <a:cxnLst/>
              <a:rect l="l" t="t" r="r" b="b"/>
              <a:pathLst>
                <a:path w="1204" h="1204" extrusionOk="0">
                  <a:moveTo>
                    <a:pt x="602" y="0"/>
                  </a:moveTo>
                  <a:cubicBezTo>
                    <a:pt x="276" y="0"/>
                    <a:pt x="1" y="251"/>
                    <a:pt x="1" y="602"/>
                  </a:cubicBezTo>
                  <a:cubicBezTo>
                    <a:pt x="1" y="928"/>
                    <a:pt x="276" y="1203"/>
                    <a:pt x="602" y="1203"/>
                  </a:cubicBezTo>
                  <a:cubicBezTo>
                    <a:pt x="928" y="1203"/>
                    <a:pt x="1204" y="928"/>
                    <a:pt x="1204" y="602"/>
                  </a:cubicBezTo>
                  <a:cubicBezTo>
                    <a:pt x="1204"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4;p40">
              <a:extLst>
                <a:ext uri="{FF2B5EF4-FFF2-40B4-BE49-F238E27FC236}">
                  <a16:creationId xmlns:a16="http://schemas.microsoft.com/office/drawing/2014/main" id="{F732C249-BFFC-E691-59AD-03CC41CBF300}"/>
                </a:ext>
              </a:extLst>
            </p:cNvPr>
            <p:cNvSpPr/>
            <p:nvPr/>
          </p:nvSpPr>
          <p:spPr>
            <a:xfrm>
              <a:off x="2788711" y="2400163"/>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5;p40">
              <a:extLst>
                <a:ext uri="{FF2B5EF4-FFF2-40B4-BE49-F238E27FC236}">
                  <a16:creationId xmlns:a16="http://schemas.microsoft.com/office/drawing/2014/main" id="{5F3140F1-B920-9337-895E-00068118C05A}"/>
                </a:ext>
              </a:extLst>
            </p:cNvPr>
            <p:cNvSpPr/>
            <p:nvPr/>
          </p:nvSpPr>
          <p:spPr>
            <a:xfrm>
              <a:off x="1350578" y="1807760"/>
              <a:ext cx="1473070" cy="423414"/>
            </a:xfrm>
            <a:custGeom>
              <a:avLst/>
              <a:gdLst/>
              <a:ahLst/>
              <a:cxnLst/>
              <a:rect l="l" t="t" r="r" b="b"/>
              <a:pathLst>
                <a:path w="28949" h="8321" extrusionOk="0">
                  <a:moveTo>
                    <a:pt x="18096" y="0"/>
                  </a:moveTo>
                  <a:lnTo>
                    <a:pt x="13886" y="5113"/>
                  </a:lnTo>
                  <a:lnTo>
                    <a:pt x="10753" y="3133"/>
                  </a:lnTo>
                  <a:lnTo>
                    <a:pt x="6191" y="7644"/>
                  </a:lnTo>
                  <a:lnTo>
                    <a:pt x="2983" y="5890"/>
                  </a:lnTo>
                  <a:lnTo>
                    <a:pt x="1" y="7995"/>
                  </a:lnTo>
                  <a:lnTo>
                    <a:pt x="251" y="8321"/>
                  </a:lnTo>
                  <a:lnTo>
                    <a:pt x="3008" y="6366"/>
                  </a:lnTo>
                  <a:lnTo>
                    <a:pt x="6267" y="8146"/>
                  </a:lnTo>
                  <a:lnTo>
                    <a:pt x="10803" y="3659"/>
                  </a:lnTo>
                  <a:lnTo>
                    <a:pt x="13961" y="5664"/>
                  </a:lnTo>
                  <a:lnTo>
                    <a:pt x="18096" y="652"/>
                  </a:lnTo>
                  <a:lnTo>
                    <a:pt x="22081" y="5163"/>
                  </a:lnTo>
                  <a:lnTo>
                    <a:pt x="24838" y="3384"/>
                  </a:lnTo>
                  <a:lnTo>
                    <a:pt x="28648" y="7669"/>
                  </a:lnTo>
                  <a:lnTo>
                    <a:pt x="28948" y="7394"/>
                  </a:lnTo>
                  <a:lnTo>
                    <a:pt x="24913" y="2832"/>
                  </a:lnTo>
                  <a:lnTo>
                    <a:pt x="22156" y="4637"/>
                  </a:lnTo>
                  <a:lnTo>
                    <a:pt x="180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6;p40">
              <a:extLst>
                <a:ext uri="{FF2B5EF4-FFF2-40B4-BE49-F238E27FC236}">
                  <a16:creationId xmlns:a16="http://schemas.microsoft.com/office/drawing/2014/main" id="{21A71A72-84CD-3B77-C9AB-CCAC02E89EA3}"/>
                </a:ext>
              </a:extLst>
            </p:cNvPr>
            <p:cNvSpPr/>
            <p:nvPr/>
          </p:nvSpPr>
          <p:spPr>
            <a:xfrm>
              <a:off x="2446068" y="2025800"/>
              <a:ext cx="61266" cy="61266"/>
            </a:xfrm>
            <a:custGeom>
              <a:avLst/>
              <a:gdLst/>
              <a:ahLst/>
              <a:cxnLst/>
              <a:rect l="l" t="t" r="r" b="b"/>
              <a:pathLst>
                <a:path w="1204" h="1204" extrusionOk="0">
                  <a:moveTo>
                    <a:pt x="602" y="1"/>
                  </a:moveTo>
                  <a:cubicBezTo>
                    <a:pt x="251" y="1"/>
                    <a:pt x="1" y="277"/>
                    <a:pt x="1" y="602"/>
                  </a:cubicBezTo>
                  <a:cubicBezTo>
                    <a:pt x="1" y="953"/>
                    <a:pt x="251" y="1204"/>
                    <a:pt x="602" y="1204"/>
                  </a:cubicBezTo>
                  <a:cubicBezTo>
                    <a:pt x="928" y="1204"/>
                    <a:pt x="1204" y="953"/>
                    <a:pt x="1204" y="602"/>
                  </a:cubicBezTo>
                  <a:cubicBezTo>
                    <a:pt x="1204" y="277"/>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7;p40">
              <a:extLst>
                <a:ext uri="{FF2B5EF4-FFF2-40B4-BE49-F238E27FC236}">
                  <a16:creationId xmlns:a16="http://schemas.microsoft.com/office/drawing/2014/main" id="{2DBEFE14-4E19-F02C-282B-532F189A5052}"/>
                </a:ext>
              </a:extLst>
            </p:cNvPr>
            <p:cNvSpPr/>
            <p:nvPr/>
          </p:nvSpPr>
          <p:spPr>
            <a:xfrm>
              <a:off x="2583811" y="1930188"/>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8;p40">
              <a:extLst>
                <a:ext uri="{FF2B5EF4-FFF2-40B4-BE49-F238E27FC236}">
                  <a16:creationId xmlns:a16="http://schemas.microsoft.com/office/drawing/2014/main" id="{6D23B635-1EA2-3F28-4298-F37C96D7C8CF}"/>
                </a:ext>
              </a:extLst>
            </p:cNvPr>
            <p:cNvSpPr/>
            <p:nvPr/>
          </p:nvSpPr>
          <p:spPr>
            <a:xfrm>
              <a:off x="2240749" y="1793716"/>
              <a:ext cx="61266" cy="61266"/>
            </a:xfrm>
            <a:custGeom>
              <a:avLst/>
              <a:gdLst/>
              <a:ahLst/>
              <a:cxnLst/>
              <a:rect l="l" t="t" r="r" b="b"/>
              <a:pathLst>
                <a:path w="1204" h="1204" extrusionOk="0">
                  <a:moveTo>
                    <a:pt x="602" y="0"/>
                  </a:moveTo>
                  <a:cubicBezTo>
                    <a:pt x="276" y="0"/>
                    <a:pt x="1" y="276"/>
                    <a:pt x="1" y="602"/>
                  </a:cubicBezTo>
                  <a:cubicBezTo>
                    <a:pt x="1" y="928"/>
                    <a:pt x="276" y="1203"/>
                    <a:pt x="602" y="1203"/>
                  </a:cubicBezTo>
                  <a:cubicBezTo>
                    <a:pt x="928" y="1203"/>
                    <a:pt x="1204" y="928"/>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9;p40">
              <a:extLst>
                <a:ext uri="{FF2B5EF4-FFF2-40B4-BE49-F238E27FC236}">
                  <a16:creationId xmlns:a16="http://schemas.microsoft.com/office/drawing/2014/main" id="{A2A2BE28-75EF-243D-914A-8CB76EB360B2}"/>
                </a:ext>
              </a:extLst>
            </p:cNvPr>
            <p:cNvSpPr/>
            <p:nvPr/>
          </p:nvSpPr>
          <p:spPr>
            <a:xfrm>
              <a:off x="2036703" y="2043660"/>
              <a:ext cx="61266" cy="61266"/>
            </a:xfrm>
            <a:custGeom>
              <a:avLst/>
              <a:gdLst/>
              <a:ahLst/>
              <a:cxnLst/>
              <a:rect l="l" t="t" r="r" b="b"/>
              <a:pathLst>
                <a:path w="1204" h="1204" extrusionOk="0">
                  <a:moveTo>
                    <a:pt x="602" y="1"/>
                  </a:moveTo>
                  <a:cubicBezTo>
                    <a:pt x="251" y="1"/>
                    <a:pt x="1" y="251"/>
                    <a:pt x="1" y="602"/>
                  </a:cubicBezTo>
                  <a:cubicBezTo>
                    <a:pt x="1" y="928"/>
                    <a:pt x="251" y="1204"/>
                    <a:pt x="602" y="1204"/>
                  </a:cubicBezTo>
                  <a:cubicBezTo>
                    <a:pt x="928" y="1204"/>
                    <a:pt x="1204" y="928"/>
                    <a:pt x="1204" y="602"/>
                  </a:cubicBezTo>
                  <a:cubicBezTo>
                    <a:pt x="1204" y="251"/>
                    <a:pt x="928"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0;p40">
              <a:extLst>
                <a:ext uri="{FF2B5EF4-FFF2-40B4-BE49-F238E27FC236}">
                  <a16:creationId xmlns:a16="http://schemas.microsoft.com/office/drawing/2014/main" id="{58CE3CEC-6B27-BC78-5669-41E3B15B79E0}"/>
                </a:ext>
              </a:extLst>
            </p:cNvPr>
            <p:cNvSpPr/>
            <p:nvPr/>
          </p:nvSpPr>
          <p:spPr>
            <a:xfrm>
              <a:off x="1870922" y="1960769"/>
              <a:ext cx="61266" cy="61266"/>
            </a:xfrm>
            <a:custGeom>
              <a:avLst/>
              <a:gdLst/>
              <a:ahLst/>
              <a:cxnLst/>
              <a:rect l="l" t="t" r="r" b="b"/>
              <a:pathLst>
                <a:path w="1204" h="1204" extrusionOk="0">
                  <a:moveTo>
                    <a:pt x="602" y="1"/>
                  </a:moveTo>
                  <a:cubicBezTo>
                    <a:pt x="276" y="1"/>
                    <a:pt x="0" y="251"/>
                    <a:pt x="0" y="602"/>
                  </a:cubicBezTo>
                  <a:cubicBezTo>
                    <a:pt x="0" y="928"/>
                    <a:pt x="276" y="1204"/>
                    <a:pt x="602" y="1204"/>
                  </a:cubicBezTo>
                  <a:cubicBezTo>
                    <a:pt x="953" y="1204"/>
                    <a:pt x="1203" y="928"/>
                    <a:pt x="1203" y="602"/>
                  </a:cubicBezTo>
                  <a:cubicBezTo>
                    <a:pt x="1203" y="251"/>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1;p40">
              <a:extLst>
                <a:ext uri="{FF2B5EF4-FFF2-40B4-BE49-F238E27FC236}">
                  <a16:creationId xmlns:a16="http://schemas.microsoft.com/office/drawing/2014/main" id="{FEA7B102-7F3E-9D15-F550-0BE2578FC5D3}"/>
                </a:ext>
              </a:extLst>
            </p:cNvPr>
            <p:cNvSpPr/>
            <p:nvPr/>
          </p:nvSpPr>
          <p:spPr>
            <a:xfrm>
              <a:off x="1645198" y="2177588"/>
              <a:ext cx="61266" cy="61266"/>
            </a:xfrm>
            <a:custGeom>
              <a:avLst/>
              <a:gdLst/>
              <a:ahLst/>
              <a:cxnLst/>
              <a:rect l="l" t="t" r="r" b="b"/>
              <a:pathLst>
                <a:path w="1204" h="1204" extrusionOk="0">
                  <a:moveTo>
                    <a:pt x="602" y="0"/>
                  </a:moveTo>
                  <a:cubicBezTo>
                    <a:pt x="251" y="0"/>
                    <a:pt x="0" y="251"/>
                    <a:pt x="0" y="602"/>
                  </a:cubicBezTo>
                  <a:cubicBezTo>
                    <a:pt x="0" y="928"/>
                    <a:pt x="251" y="1203"/>
                    <a:pt x="602" y="1203"/>
                  </a:cubicBezTo>
                  <a:cubicBezTo>
                    <a:pt x="928" y="1203"/>
                    <a:pt x="1203" y="928"/>
                    <a:pt x="1203" y="602"/>
                  </a:cubicBezTo>
                  <a:cubicBezTo>
                    <a:pt x="1203" y="251"/>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2;p40">
              <a:extLst>
                <a:ext uri="{FF2B5EF4-FFF2-40B4-BE49-F238E27FC236}">
                  <a16:creationId xmlns:a16="http://schemas.microsoft.com/office/drawing/2014/main" id="{03F5E833-DA6D-66BA-A77D-EAF99709B709}"/>
                </a:ext>
              </a:extLst>
            </p:cNvPr>
            <p:cNvSpPr/>
            <p:nvPr/>
          </p:nvSpPr>
          <p:spPr>
            <a:xfrm>
              <a:off x="1481961" y="2087013"/>
              <a:ext cx="61266" cy="61266"/>
            </a:xfrm>
            <a:custGeom>
              <a:avLst/>
              <a:gdLst/>
              <a:ahLst/>
              <a:cxnLst/>
              <a:rect l="l" t="t" r="r" b="b"/>
              <a:pathLst>
                <a:path w="1204" h="1204" extrusionOk="0">
                  <a:moveTo>
                    <a:pt x="602" y="1"/>
                  </a:moveTo>
                  <a:cubicBezTo>
                    <a:pt x="276" y="1"/>
                    <a:pt x="0" y="277"/>
                    <a:pt x="0" y="602"/>
                  </a:cubicBezTo>
                  <a:cubicBezTo>
                    <a:pt x="0" y="928"/>
                    <a:pt x="276" y="1204"/>
                    <a:pt x="602" y="1204"/>
                  </a:cubicBezTo>
                  <a:cubicBezTo>
                    <a:pt x="953" y="1204"/>
                    <a:pt x="1203" y="928"/>
                    <a:pt x="1203" y="602"/>
                  </a:cubicBezTo>
                  <a:cubicBezTo>
                    <a:pt x="1203" y="277"/>
                    <a:pt x="95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3;p40">
              <a:extLst>
                <a:ext uri="{FF2B5EF4-FFF2-40B4-BE49-F238E27FC236}">
                  <a16:creationId xmlns:a16="http://schemas.microsoft.com/office/drawing/2014/main" id="{F2763463-6EAA-2998-2F0B-946FE9106722}"/>
                </a:ext>
              </a:extLst>
            </p:cNvPr>
            <p:cNvSpPr/>
            <p:nvPr/>
          </p:nvSpPr>
          <p:spPr>
            <a:xfrm>
              <a:off x="2788711" y="2153363"/>
              <a:ext cx="61266" cy="61266"/>
            </a:xfrm>
            <a:custGeom>
              <a:avLst/>
              <a:gdLst/>
              <a:ahLst/>
              <a:cxnLst/>
              <a:rect l="l" t="t" r="r" b="b"/>
              <a:pathLst>
                <a:path w="1204" h="1204" extrusionOk="0">
                  <a:moveTo>
                    <a:pt x="602" y="0"/>
                  </a:moveTo>
                  <a:cubicBezTo>
                    <a:pt x="276" y="0"/>
                    <a:pt x="1" y="276"/>
                    <a:pt x="1" y="602"/>
                  </a:cubicBezTo>
                  <a:cubicBezTo>
                    <a:pt x="1" y="927"/>
                    <a:pt x="276" y="1203"/>
                    <a:pt x="602" y="1203"/>
                  </a:cubicBezTo>
                  <a:cubicBezTo>
                    <a:pt x="928" y="1203"/>
                    <a:pt x="1204" y="927"/>
                    <a:pt x="1204" y="602"/>
                  </a:cubicBezTo>
                  <a:cubicBezTo>
                    <a:pt x="1204" y="276"/>
                    <a:pt x="928" y="0"/>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4;p40">
              <a:extLst>
                <a:ext uri="{FF2B5EF4-FFF2-40B4-BE49-F238E27FC236}">
                  <a16:creationId xmlns:a16="http://schemas.microsoft.com/office/drawing/2014/main" id="{1B09D412-34CF-D972-486C-EB6F9E276198}"/>
                </a:ext>
              </a:extLst>
            </p:cNvPr>
            <p:cNvSpPr/>
            <p:nvPr/>
          </p:nvSpPr>
          <p:spPr>
            <a:xfrm>
              <a:off x="1215228" y="1869398"/>
              <a:ext cx="1878936" cy="793723"/>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descr="A black text on a white background&#10;&#10;Description automatically generated">
            <a:extLst>
              <a:ext uri="{FF2B5EF4-FFF2-40B4-BE49-F238E27FC236}">
                <a16:creationId xmlns:a16="http://schemas.microsoft.com/office/drawing/2014/main" id="{D142526C-7688-4A30-208C-75D9C663500E}"/>
              </a:ext>
            </a:extLst>
          </p:cNvPr>
          <p:cNvPicPr>
            <a:picLocks noChangeAspect="1"/>
          </p:cNvPicPr>
          <p:nvPr/>
        </p:nvPicPr>
        <p:blipFill>
          <a:blip r:embed="rId2"/>
          <a:stretch>
            <a:fillRect/>
          </a:stretch>
        </p:blipFill>
        <p:spPr>
          <a:xfrm>
            <a:off x="2466600" y="3772251"/>
            <a:ext cx="3884373" cy="611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684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450E50-CBB8-9778-6D15-0DA05C8D1EA6}"/>
              </a:ext>
            </a:extLst>
          </p:cNvPr>
          <p:cNvSpPr txBox="1"/>
          <p:nvPr/>
        </p:nvSpPr>
        <p:spPr>
          <a:xfrm>
            <a:off x="540368" y="482170"/>
            <a:ext cx="3389087" cy="861774"/>
          </a:xfrm>
          <a:prstGeom prst="rect">
            <a:avLst/>
          </a:prstGeom>
          <a:noFill/>
        </p:spPr>
        <p:txBody>
          <a:bodyPr wrap="square" rtlCol="0">
            <a:spAutoFit/>
          </a:bodyPr>
          <a:lstStyle/>
          <a:p>
            <a:r>
              <a:rPr lang="en-US" sz="5000" b="1" dirty="0">
                <a:solidFill>
                  <a:schemeClr val="accent1">
                    <a:lumMod val="75000"/>
                  </a:schemeClr>
                </a:solidFill>
                <a:latin typeface="Barlow Semi Condensed"/>
              </a:rPr>
              <a:t>Precision</a:t>
            </a:r>
          </a:p>
        </p:txBody>
      </p:sp>
      <p:grpSp>
        <p:nvGrpSpPr>
          <p:cNvPr id="6" name="Google Shape;2400;p60">
            <a:extLst>
              <a:ext uri="{FF2B5EF4-FFF2-40B4-BE49-F238E27FC236}">
                <a16:creationId xmlns:a16="http://schemas.microsoft.com/office/drawing/2014/main" id="{08FB96A9-346E-070B-0261-CA038816BC2C}"/>
              </a:ext>
            </a:extLst>
          </p:cNvPr>
          <p:cNvGrpSpPr/>
          <p:nvPr/>
        </p:nvGrpSpPr>
        <p:grpSpPr>
          <a:xfrm>
            <a:off x="5675085" y="1988457"/>
            <a:ext cx="2692400" cy="1468798"/>
            <a:chOff x="3908639" y="2721642"/>
            <a:chExt cx="1910648" cy="955399"/>
          </a:xfrm>
        </p:grpSpPr>
        <p:sp>
          <p:nvSpPr>
            <p:cNvPr id="7" name="Google Shape;2401;p60">
              <a:extLst>
                <a:ext uri="{FF2B5EF4-FFF2-40B4-BE49-F238E27FC236}">
                  <a16:creationId xmlns:a16="http://schemas.microsoft.com/office/drawing/2014/main" id="{97C741E9-001C-1F6B-7FC9-A64C9395A067}"/>
                </a:ext>
              </a:extLst>
            </p:cNvPr>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02;p60">
              <a:extLst>
                <a:ext uri="{FF2B5EF4-FFF2-40B4-BE49-F238E27FC236}">
                  <a16:creationId xmlns:a16="http://schemas.microsoft.com/office/drawing/2014/main" id="{C03CDAD5-10CC-846E-F3B4-8C5A49107939}"/>
                </a:ext>
              </a:extLst>
            </p:cNvPr>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03;p60">
              <a:extLst>
                <a:ext uri="{FF2B5EF4-FFF2-40B4-BE49-F238E27FC236}">
                  <a16:creationId xmlns:a16="http://schemas.microsoft.com/office/drawing/2014/main" id="{A6F7ED87-F00C-A99A-36BE-42C129FE48AC}"/>
                </a:ext>
              </a:extLst>
            </p:cNvPr>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04;p60">
              <a:extLst>
                <a:ext uri="{FF2B5EF4-FFF2-40B4-BE49-F238E27FC236}">
                  <a16:creationId xmlns:a16="http://schemas.microsoft.com/office/drawing/2014/main" id="{763DA681-BAE7-F248-2320-0D8C43FBAA69}"/>
                </a:ext>
              </a:extLst>
            </p:cNvPr>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5;p60">
              <a:extLst>
                <a:ext uri="{FF2B5EF4-FFF2-40B4-BE49-F238E27FC236}">
                  <a16:creationId xmlns:a16="http://schemas.microsoft.com/office/drawing/2014/main" id="{8271C578-42D8-B0C6-DA0D-E55C6FEE7217}"/>
                </a:ext>
              </a:extLst>
            </p:cNvPr>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06;p60">
              <a:extLst>
                <a:ext uri="{FF2B5EF4-FFF2-40B4-BE49-F238E27FC236}">
                  <a16:creationId xmlns:a16="http://schemas.microsoft.com/office/drawing/2014/main" id="{BF083358-972E-96E6-2591-1A65D852143C}"/>
                </a:ext>
              </a:extLst>
            </p:cNvPr>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07;p60">
              <a:extLst>
                <a:ext uri="{FF2B5EF4-FFF2-40B4-BE49-F238E27FC236}">
                  <a16:creationId xmlns:a16="http://schemas.microsoft.com/office/drawing/2014/main" id="{7B7E7794-9525-26BD-95E9-50E21A591ADE}"/>
                </a:ext>
              </a:extLst>
            </p:cNvPr>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D01CE3B5-AA1D-E9F7-D3A1-AAAE36B1D345}"/>
              </a:ext>
            </a:extLst>
          </p:cNvPr>
          <p:cNvSpPr txBox="1"/>
          <p:nvPr/>
        </p:nvSpPr>
        <p:spPr>
          <a:xfrm>
            <a:off x="540368" y="1652261"/>
            <a:ext cx="3809817" cy="2031325"/>
          </a:xfrm>
          <a:prstGeom prst="rect">
            <a:avLst/>
          </a:prstGeom>
          <a:noFill/>
        </p:spPr>
        <p:txBody>
          <a:bodyPr wrap="square" rtlCol="0">
            <a:spAutoFit/>
          </a:bodyPr>
          <a:lstStyle/>
          <a:p>
            <a:r>
              <a:rPr lang="en-US" sz="1800" dirty="0">
                <a:solidFill>
                  <a:schemeClr val="tx2">
                    <a:lumMod val="50000"/>
                  </a:schemeClr>
                </a:solidFill>
                <a:latin typeface="Titillium Web"/>
              </a:rPr>
              <a:t>Precision measures</a:t>
            </a:r>
            <a:r>
              <a:rPr lang="en-US" sz="1800" dirty="0">
                <a:solidFill>
                  <a:schemeClr val="accent1">
                    <a:lumMod val="75000"/>
                  </a:schemeClr>
                </a:solidFill>
                <a:latin typeface="Titillium Web"/>
              </a:rPr>
              <a:t> the proportion of true positive predictions among all positive predictions </a:t>
            </a:r>
            <a:r>
              <a:rPr lang="en-US" sz="1800" dirty="0">
                <a:solidFill>
                  <a:schemeClr val="tx2">
                    <a:lumMod val="50000"/>
                  </a:schemeClr>
                </a:solidFill>
                <a:latin typeface="Titillium Web"/>
              </a:rPr>
              <a:t>made by the model. </a:t>
            </a:r>
          </a:p>
          <a:p>
            <a:r>
              <a:rPr lang="en-US" sz="1800" dirty="0">
                <a:solidFill>
                  <a:schemeClr val="tx2">
                    <a:lumMod val="50000"/>
                  </a:schemeClr>
                </a:solidFill>
                <a:latin typeface="Titillium Web"/>
              </a:rPr>
              <a:t>It is calculated as the ratio of TP to the sum of TP and false positives </a:t>
            </a:r>
            <a:r>
              <a:rPr lang="en-US" sz="1800" dirty="0">
                <a:solidFill>
                  <a:schemeClr val="accent2">
                    <a:lumMod val="75000"/>
                  </a:schemeClr>
                </a:solidFill>
                <a:latin typeface="Titillium Web"/>
              </a:rPr>
              <a:t>(FP).</a:t>
            </a:r>
          </a:p>
        </p:txBody>
      </p:sp>
      <p:pic>
        <p:nvPicPr>
          <p:cNvPr id="16" name="Picture 15" descr="A black text on a white background&#10;&#10;Description automatically generated">
            <a:extLst>
              <a:ext uri="{FF2B5EF4-FFF2-40B4-BE49-F238E27FC236}">
                <a16:creationId xmlns:a16="http://schemas.microsoft.com/office/drawing/2014/main" id="{E3FE2DDA-4E19-E7C7-77BA-0F52D9DFFDA5}"/>
              </a:ext>
            </a:extLst>
          </p:cNvPr>
          <p:cNvPicPr>
            <a:picLocks noChangeAspect="1"/>
          </p:cNvPicPr>
          <p:nvPr/>
        </p:nvPicPr>
        <p:blipFill>
          <a:blip r:embed="rId2"/>
          <a:stretch>
            <a:fillRect/>
          </a:stretch>
        </p:blipFill>
        <p:spPr>
          <a:xfrm>
            <a:off x="1468687" y="3683586"/>
            <a:ext cx="3833192" cy="7392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819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C4F19-95EA-F2FC-47CF-3A4F1806DEC1}"/>
              </a:ext>
            </a:extLst>
          </p:cNvPr>
          <p:cNvSpPr txBox="1"/>
          <p:nvPr/>
        </p:nvSpPr>
        <p:spPr>
          <a:xfrm>
            <a:off x="566056" y="551543"/>
            <a:ext cx="3389087" cy="923330"/>
          </a:xfrm>
          <a:prstGeom prst="rect">
            <a:avLst/>
          </a:prstGeom>
          <a:noFill/>
        </p:spPr>
        <p:txBody>
          <a:bodyPr wrap="square" rtlCol="0">
            <a:spAutoFit/>
          </a:bodyPr>
          <a:lstStyle/>
          <a:p>
            <a:r>
              <a:rPr lang="en-US" sz="5400" dirty="0">
                <a:solidFill>
                  <a:schemeClr val="bg2">
                    <a:lumMod val="60000"/>
                    <a:lumOff val="40000"/>
                  </a:schemeClr>
                </a:solidFill>
                <a:cs typeface="Arial"/>
                <a:sym typeface="Arial"/>
              </a:rPr>
              <a:t> </a:t>
            </a:r>
            <a:r>
              <a:rPr lang="en-US" sz="5400" b="1" dirty="0">
                <a:solidFill>
                  <a:schemeClr val="bg2">
                    <a:lumMod val="60000"/>
                    <a:lumOff val="40000"/>
                  </a:schemeClr>
                </a:solidFill>
                <a:latin typeface="Barlow Semi Condensed"/>
              </a:rPr>
              <a:t>Recall</a:t>
            </a:r>
            <a:r>
              <a:rPr lang="en-US" sz="5400" dirty="0">
                <a:solidFill>
                  <a:schemeClr val="bg2">
                    <a:lumMod val="60000"/>
                    <a:lumOff val="40000"/>
                  </a:schemeClr>
                </a:solidFill>
                <a:cs typeface="Arial"/>
                <a:sym typeface="Arial"/>
              </a:rPr>
              <a:t> </a:t>
            </a:r>
            <a:endParaRPr lang="en-US" sz="5400" b="1" dirty="0">
              <a:solidFill>
                <a:schemeClr val="bg2">
                  <a:lumMod val="60000"/>
                  <a:lumOff val="40000"/>
                </a:schemeClr>
              </a:solidFill>
              <a:latin typeface="Barlow Semi Condensed"/>
            </a:endParaRPr>
          </a:p>
        </p:txBody>
      </p:sp>
      <p:sp>
        <p:nvSpPr>
          <p:cNvPr id="6" name="TextBox 5">
            <a:extLst>
              <a:ext uri="{FF2B5EF4-FFF2-40B4-BE49-F238E27FC236}">
                <a16:creationId xmlns:a16="http://schemas.microsoft.com/office/drawing/2014/main" id="{5EEF9C2B-EA60-CEE1-E464-9D1EB7A536DE}"/>
              </a:ext>
            </a:extLst>
          </p:cNvPr>
          <p:cNvSpPr txBox="1"/>
          <p:nvPr/>
        </p:nvSpPr>
        <p:spPr>
          <a:xfrm>
            <a:off x="566056" y="1694587"/>
            <a:ext cx="4532375" cy="1754326"/>
          </a:xfrm>
          <a:prstGeom prst="rect">
            <a:avLst/>
          </a:prstGeom>
          <a:noFill/>
        </p:spPr>
        <p:txBody>
          <a:bodyPr wrap="square" rtlCol="0">
            <a:spAutoFit/>
          </a:bodyPr>
          <a:lstStyle/>
          <a:p>
            <a:r>
              <a:rPr lang="en-US" sz="1800" dirty="0">
                <a:solidFill>
                  <a:schemeClr val="tx2">
                    <a:lumMod val="50000"/>
                  </a:schemeClr>
                </a:solidFill>
                <a:latin typeface="Titillium Web"/>
              </a:rPr>
              <a:t>Recall,</a:t>
            </a:r>
            <a:r>
              <a:rPr lang="en-US" sz="1800" dirty="0">
                <a:solidFill>
                  <a:schemeClr val="accent2">
                    <a:lumMod val="75000"/>
                  </a:schemeClr>
                </a:solidFill>
                <a:latin typeface="Titillium Web"/>
              </a:rPr>
              <a:t> also known as sensitivity or true positive rate, </a:t>
            </a:r>
            <a:r>
              <a:rPr lang="en-US" sz="1800" dirty="0">
                <a:solidFill>
                  <a:schemeClr val="tx2">
                    <a:lumMod val="50000"/>
                  </a:schemeClr>
                </a:solidFill>
                <a:latin typeface="Titillium Web"/>
              </a:rPr>
              <a:t>measures the proportion of true positive predictions among all actual positive instances. </a:t>
            </a:r>
          </a:p>
          <a:p>
            <a:r>
              <a:rPr lang="en-US" sz="1800" dirty="0">
                <a:solidFill>
                  <a:schemeClr val="tx2">
                    <a:lumMod val="50000"/>
                  </a:schemeClr>
                </a:solidFill>
                <a:latin typeface="Titillium Web"/>
              </a:rPr>
              <a:t>It is calculated as the ratio of TP to the sum of TP and false negatives (FN).</a:t>
            </a:r>
          </a:p>
        </p:txBody>
      </p:sp>
      <p:pic>
        <p:nvPicPr>
          <p:cNvPr id="8" name="Picture 7" descr="A black text with black text&#10;&#10;Description automatically generated">
            <a:extLst>
              <a:ext uri="{FF2B5EF4-FFF2-40B4-BE49-F238E27FC236}">
                <a16:creationId xmlns:a16="http://schemas.microsoft.com/office/drawing/2014/main" id="{8E5C3629-17B0-BD94-EE1B-3C9819192429}"/>
              </a:ext>
            </a:extLst>
          </p:cNvPr>
          <p:cNvPicPr>
            <a:picLocks noChangeAspect="1"/>
          </p:cNvPicPr>
          <p:nvPr/>
        </p:nvPicPr>
        <p:blipFill>
          <a:blip r:embed="rId2"/>
          <a:stretch>
            <a:fillRect/>
          </a:stretch>
        </p:blipFill>
        <p:spPr>
          <a:xfrm>
            <a:off x="1699831" y="3803027"/>
            <a:ext cx="3581710" cy="655377"/>
          </a:xfrm>
          <a:prstGeom prst="rect">
            <a:avLst/>
          </a:prstGeom>
          <a:ln>
            <a:noFill/>
          </a:ln>
          <a:effectLst>
            <a:outerShdw blurRad="292100" dist="139700" dir="2700000" algn="tl" rotWithShape="0">
              <a:srgbClr val="333333">
                <a:alpha val="65000"/>
              </a:srgbClr>
            </a:outerShdw>
          </a:effectLst>
        </p:spPr>
      </p:pic>
      <p:grpSp>
        <p:nvGrpSpPr>
          <p:cNvPr id="9" name="Google Shape;1915;p41">
            <a:extLst>
              <a:ext uri="{FF2B5EF4-FFF2-40B4-BE49-F238E27FC236}">
                <a16:creationId xmlns:a16="http://schemas.microsoft.com/office/drawing/2014/main" id="{1431CF89-263C-8D2D-895A-6C43BE1129CF}"/>
              </a:ext>
            </a:extLst>
          </p:cNvPr>
          <p:cNvGrpSpPr/>
          <p:nvPr/>
        </p:nvGrpSpPr>
        <p:grpSpPr>
          <a:xfrm>
            <a:off x="5675086" y="1557981"/>
            <a:ext cx="2677885" cy="1754325"/>
            <a:chOff x="4984402" y="2655325"/>
            <a:chExt cx="1361282" cy="694501"/>
          </a:xfrm>
        </p:grpSpPr>
        <p:grpSp>
          <p:nvGrpSpPr>
            <p:cNvPr id="10" name="Google Shape;1916;p41">
              <a:extLst>
                <a:ext uri="{FF2B5EF4-FFF2-40B4-BE49-F238E27FC236}">
                  <a16:creationId xmlns:a16="http://schemas.microsoft.com/office/drawing/2014/main" id="{3378DB7F-DC49-EC60-6592-BF330984C728}"/>
                </a:ext>
              </a:extLst>
            </p:cNvPr>
            <p:cNvGrpSpPr/>
            <p:nvPr/>
          </p:nvGrpSpPr>
          <p:grpSpPr>
            <a:xfrm>
              <a:off x="5071009" y="2720922"/>
              <a:ext cx="1055066" cy="540857"/>
              <a:chOff x="6922107" y="2182622"/>
              <a:chExt cx="1662306" cy="1441517"/>
            </a:xfrm>
          </p:grpSpPr>
          <p:sp>
            <p:nvSpPr>
              <p:cNvPr id="12" name="Google Shape;1917;p41">
                <a:extLst>
                  <a:ext uri="{FF2B5EF4-FFF2-40B4-BE49-F238E27FC236}">
                    <a16:creationId xmlns:a16="http://schemas.microsoft.com/office/drawing/2014/main" id="{5885DF73-C77F-5BAE-3825-0BCF4D1F3132}"/>
                  </a:ext>
                </a:extLst>
              </p:cNvPr>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18;p41">
                <a:extLst>
                  <a:ext uri="{FF2B5EF4-FFF2-40B4-BE49-F238E27FC236}">
                    <a16:creationId xmlns:a16="http://schemas.microsoft.com/office/drawing/2014/main" id="{F26B6881-FE6B-AF14-1290-F65F7608D398}"/>
                  </a:ext>
                </a:extLst>
              </p:cNvPr>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19;p41">
                <a:extLst>
                  <a:ext uri="{FF2B5EF4-FFF2-40B4-BE49-F238E27FC236}">
                    <a16:creationId xmlns:a16="http://schemas.microsoft.com/office/drawing/2014/main" id="{8A7EB68D-1CB9-DE6C-EC23-94AAD33CF8D1}"/>
                  </a:ext>
                </a:extLst>
              </p:cNvPr>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20;p41">
                <a:extLst>
                  <a:ext uri="{FF2B5EF4-FFF2-40B4-BE49-F238E27FC236}">
                    <a16:creationId xmlns:a16="http://schemas.microsoft.com/office/drawing/2014/main" id="{16DE9078-3CF1-E6FB-4209-78E1E692AF88}"/>
                  </a:ext>
                </a:extLst>
              </p:cNvPr>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21;p41">
                <a:extLst>
                  <a:ext uri="{FF2B5EF4-FFF2-40B4-BE49-F238E27FC236}">
                    <a16:creationId xmlns:a16="http://schemas.microsoft.com/office/drawing/2014/main" id="{6462F6A3-7ED2-EE64-D803-58C65BF90303}"/>
                  </a:ext>
                </a:extLst>
              </p:cNvPr>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922;p41">
              <a:extLst>
                <a:ext uri="{FF2B5EF4-FFF2-40B4-BE49-F238E27FC236}">
                  <a16:creationId xmlns:a16="http://schemas.microsoft.com/office/drawing/2014/main" id="{66CA8523-00BA-EE88-2095-4574D3313F0A}"/>
                </a:ext>
              </a:extLst>
            </p:cNvPr>
            <p:cNvSpPr/>
            <p:nvPr/>
          </p:nvSpPr>
          <p:spPr>
            <a:xfrm>
              <a:off x="4984402" y="2655325"/>
              <a:ext cx="1361282" cy="694501"/>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4460206"/>
      </p:ext>
    </p:extLst>
  </p:cSld>
  <p:clrMapOvr>
    <a:masterClrMapping/>
  </p:clrMapOvr>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0F44271005EA40B6571515A41C34ED" ma:contentTypeVersion="6" ma:contentTypeDescription="Create a new document." ma:contentTypeScope="" ma:versionID="e4701aa4d7cc2f55d7db2fed8934dcd2">
  <xsd:schema xmlns:xsd="http://www.w3.org/2001/XMLSchema" xmlns:xs="http://www.w3.org/2001/XMLSchema" xmlns:p="http://schemas.microsoft.com/office/2006/metadata/properties" xmlns:ns3="dd2549af-3f3d-4b8a-9e00-937aba5f4db1" targetNamespace="http://schemas.microsoft.com/office/2006/metadata/properties" ma:root="true" ma:fieldsID="bece47d708fefd9754edbfbe9c8e71b5" ns3:_="">
    <xsd:import namespace="dd2549af-3f3d-4b8a-9e00-937aba5f4db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2549af-3f3d-4b8a-9e00-937aba5f4d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d2549af-3f3d-4b8a-9e00-937aba5f4db1" xsi:nil="true"/>
  </documentManagement>
</p:properties>
</file>

<file path=customXml/itemProps1.xml><?xml version="1.0" encoding="utf-8"?>
<ds:datastoreItem xmlns:ds="http://schemas.openxmlformats.org/officeDocument/2006/customXml" ds:itemID="{26D5A967-F27D-4254-8C8C-5CE96A111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2549af-3f3d-4b8a-9e00-937aba5f4d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F83D59-C74A-45C9-98F8-03487D000694}">
  <ds:schemaRefs>
    <ds:schemaRef ds:uri="http://schemas.microsoft.com/sharepoint/v3/contenttype/forms"/>
  </ds:schemaRefs>
</ds:datastoreItem>
</file>

<file path=customXml/itemProps3.xml><?xml version="1.0" encoding="utf-8"?>
<ds:datastoreItem xmlns:ds="http://schemas.openxmlformats.org/officeDocument/2006/customXml" ds:itemID="{39619987-017F-4FCC-8BB3-257EDC9DBDD5}">
  <ds:schemaRefs>
    <ds:schemaRef ds:uri="http://www.w3.org/XML/1998/namespace"/>
    <ds:schemaRef ds:uri="http://schemas.microsoft.com/office/2006/metadata/properties"/>
    <ds:schemaRef ds:uri="http://purl.org/dc/elements/1.1/"/>
    <ds:schemaRef ds:uri="http://purl.org/dc/dcmitype/"/>
    <ds:schemaRef ds:uri="http://schemas.microsoft.com/office/2006/documentManagement/types"/>
    <ds:schemaRef ds:uri="dd2549af-3f3d-4b8a-9e00-937aba5f4db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91</TotalTime>
  <Words>1275</Words>
  <Application>Microsoft Office PowerPoint</Application>
  <PresentationFormat>On-screen Show (16:9)</PresentationFormat>
  <Paragraphs>77</Paragraphs>
  <Slides>21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Nunito Light</vt:lpstr>
      <vt:lpstr>Anaheim</vt:lpstr>
      <vt:lpstr>Titillium Web</vt:lpstr>
      <vt:lpstr>Barlow Semi Condensed</vt:lpstr>
      <vt:lpstr>-apple-system</vt:lpstr>
      <vt:lpstr>Barlow Semi Condensed SemiBold</vt:lpstr>
      <vt:lpstr>Statistics and Probability: Data Analysis and Interpretation - Math - 10th grade by Slidesgo</vt:lpstr>
      <vt:lpstr>Ai Course: Task 7 </vt:lpstr>
      <vt:lpstr>Table of contents</vt:lpstr>
      <vt:lpstr>What is F-score?</vt:lpstr>
      <vt:lpstr>F-score</vt:lpstr>
      <vt:lpstr>Metrics of  F-score</vt:lpstr>
      <vt:lpstr>PowerPoint Presentation</vt:lpstr>
      <vt:lpstr>PowerPoint Presentation</vt:lpstr>
      <vt:lpstr>PowerPoint Presentation</vt:lpstr>
      <vt:lpstr>PowerPoint Presentation</vt:lpstr>
      <vt:lpstr>PowerPoint Presentation</vt:lpstr>
      <vt:lpstr>Why F-score?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ENG. BASSANT</dc:creator>
  <cp:lastModifiedBy>بسنت رضا عبد الحميد محمد السيد حسن</cp:lastModifiedBy>
  <cp:revision>2</cp:revision>
  <dcterms:modified xsi:type="dcterms:W3CDTF">2024-10-04T22:32:02Z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0x010100C10F44271005EA40B6571515A41C34ED</vt:lpwstr>
  </property>
</Properties>
</file>