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2182-4029-980D-AB7D-F45E934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EE79-3C93-7C57-541D-8318FF4C2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D57F-BC49-208C-D736-1717D29C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408E-5C11-64B0-091D-0449145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2456-A552-D7B6-F0CC-CC5B34CB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08B-8FE9-AC49-C199-BBC9AD1A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6E51-5B5E-792F-01FB-99A44319B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E954-4225-DF3B-D29E-F215262A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2B2B-C622-C1EB-9229-21B40BB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AC47-66BB-4FA9-03F2-27ABBE5D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3C707-83C8-C29F-616D-9F788B00C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1E5C-B9FE-C30C-E9FC-746E007F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D6FB-F698-BE38-8851-822B1874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62E2-1E7F-B76B-90CA-4660DA6F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397E-5B67-A4C6-33E1-F8C65C70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2AFF-55F3-C2BA-076B-C399C926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01F4-45DD-CC98-F4E5-B52168EC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1F8C-9E7B-1492-81AE-2898D92F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18FD-4B9F-DD28-667F-30E313D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DEA9-7ECE-A7A0-3E94-1D01B67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A950-2C10-B1E2-9C73-B8529D61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ABF0-E892-2257-12B3-D82DDD64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C0C8-5549-ADDD-B925-6B7D8B95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E1C4-FBBD-15AE-1FA4-A6EF72A1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E8C9-BF0C-32F2-0753-EB298F8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2584-1D94-6EE3-A0BA-5DE3E04F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4FB-8BDC-22C3-80D8-D235CA15C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E0B8-FC38-0491-A525-28DC7973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DDCA-DD66-5BCB-68BC-1C68A98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EDC70-B35C-94DC-1734-F7A16420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FD7F-783C-6B44-FE5B-34790713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B3D9-8BF8-8441-E0A7-3065481B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92E4-47C7-0053-F9A2-96215B88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A609-6F62-1E20-2F21-8944F782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958DA-BEBC-B2A1-89D1-B1BD2450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F77E4-7BDD-7E5F-502D-0B3AFAAD4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45C72-62AE-2DF3-65C9-07F3034A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4040D-0728-4B18-D18F-8AF57347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9E0DF-B877-D9A4-581B-1D98DB76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ED4C-70FE-23C8-4B59-D51AA9A3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7C784-203C-889B-6C80-25CA32E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2268B-982A-5447-9230-80B8D677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0536B-673A-2D87-4E51-35AB975A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B4EA5-0D7F-1690-5F03-0DE5811E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624D-35FF-2B34-D791-5731900C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A522B-4D72-12A1-6A36-5CEBD594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BA2E-03FA-2B42-EBF9-2CDD627B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D8AF-D2FB-8F14-3773-F9021CC0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BF0AE-B701-5B64-FE7A-15A0C212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F91E-6F8A-0005-CE1C-2CBE299D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50CE-B959-4DC5-68AE-F6260AF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8CB41-17D7-CD5C-79C2-AE2F876E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E0A-EABA-7DCA-6514-D526ED1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F3764-C369-D85C-66FB-353C478C4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57FAF-CEA8-DD11-C16A-462D6E6A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7B52-215F-9F70-EE18-B824D65E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00BB-0A31-2687-A6F8-EFE24A0D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ABC98-F92F-BF14-97F6-8599E905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2B0FF-E01C-051A-011E-292DE20E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0243-40B3-C57B-4F46-BB888E58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B79B-30E4-0E89-0E7A-D33379A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19E9-CB82-4E92-A119-B6CF6723E3C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DB3A-9CC7-8B0A-CE6B-815807BE7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04CD-EC2F-C846-29E8-EFF061FDC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6E1A-185C-4186-8358-89959A14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CABE-F132-2F46-D7D4-F1FC975FB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253693"/>
            <a:ext cx="7698658" cy="77659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Database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D15B7-0496-23C9-192C-B05FE8904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983" y="2392671"/>
            <a:ext cx="5073445" cy="1451743"/>
          </a:xfrm>
        </p:spPr>
        <p:txBody>
          <a:bodyPr/>
          <a:lstStyle/>
          <a:p>
            <a:r>
              <a:rPr lang="en-US" dirty="0" err="1"/>
              <a:t>fdfd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762A3-D69B-8D18-4951-5D91C4D9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4" y="1337853"/>
            <a:ext cx="4949928" cy="35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Summary</dc:title>
  <dc:creator>Bassel Mohamed Hussein Eissa</dc:creator>
  <cp:lastModifiedBy>Bassel Mohamed Hussein Eissa</cp:lastModifiedBy>
  <cp:revision>1</cp:revision>
  <dcterms:created xsi:type="dcterms:W3CDTF">2023-03-12T19:17:08Z</dcterms:created>
  <dcterms:modified xsi:type="dcterms:W3CDTF">2023-03-12T21:56:14Z</dcterms:modified>
</cp:coreProperties>
</file>