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5" autoAdjust="0"/>
  </p:normalViewPr>
  <p:slideViewPr>
    <p:cSldViewPr snapToGrid="0" snapToObjects="1">
      <p:cViewPr varScale="1">
        <p:scale>
          <a:sx n="71" d="100"/>
          <a:sy n="71" d="100"/>
        </p:scale>
        <p:origin x="10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BDC05-BAB4-4166-82BF-F39CC28A71D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DCFB6-B018-46AD-A3FE-A553989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появился для упрощения Java-разработки.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удобен, но иногда скрывает детали.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используется в банках, онлайн-сервисах и e-commerce.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— это экосистема для современных приложений.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Maven решает проблему зависимостей. В pom.xml мы описываем библиотеки.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Главные преимущества Spring Boot: минимальная конфигурация.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Трёхслойная архитектура: Controller принимает запросы, Service обрабатывает логику, Repository работает с БД.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Repository паттерн изолирует работу с базой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использует много шаблонов проектирования.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идеально подходит для микросервисной архитектуры.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Eureka помогает сервисам находить друг друга, а Spring Cloud упрощает маршрутизацию.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Пример простого приложения для списка задач.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Приложение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464" y="3886200"/>
            <a:ext cx="7221071" cy="1909482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Bassel Alshayeb</a:t>
            </a:r>
          </a:p>
          <a:p>
            <a:r>
              <a:rPr lang="ru-RU" dirty="0"/>
              <a:t>СПБГУ</a:t>
            </a:r>
          </a:p>
          <a:p>
            <a:endParaRPr lang="ru-RU" dirty="0"/>
          </a:p>
          <a:p>
            <a:r>
              <a:rPr lang="ru-RU" sz="2600" dirty="0"/>
              <a:t>Научный руководитель: к.ф.-м.н. С. С. Сысоев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 приложения (REST 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To-Do REST API</a:t>
            </a:r>
          </a:p>
          <a:p>
            <a:r>
              <a:t>Контроллер → Сервис → Репозиторий</a:t>
            </a:r>
          </a:p>
          <a:p>
            <a:r>
              <a:t>Подключение БД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и 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Быстрая разработка</a:t>
            </a:r>
          </a:p>
          <a:p>
            <a:r>
              <a:t>✅ Экосистема Spring</a:t>
            </a:r>
          </a:p>
          <a:p>
            <a:r>
              <a:t>✅ Поддержка микросервисов</a:t>
            </a:r>
          </a:p>
          <a:p>
            <a:r>
              <a:t>❌ Избыточная «магия»</a:t>
            </a:r>
          </a:p>
          <a:p>
            <a:r>
              <a:t>❌ Размер final jar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Реальные применения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Корпоративные системы</a:t>
            </a:r>
          </a:p>
          <a:p>
            <a:r>
              <a:t>REST API</a:t>
            </a:r>
          </a:p>
          <a:p>
            <a:r>
              <a:t>Микросервисы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Spring Boot = стандарт Java-разработки</a:t>
            </a:r>
          </a:p>
          <a:p>
            <a:r>
              <a:t>Удобство + масштабируемость</a:t>
            </a:r>
          </a:p>
          <a:p>
            <a:r>
              <a:t>Используется для веба и микросервисов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Spring Framework → </a:t>
            </a:r>
            <a:r>
              <a:rPr dirty="0" err="1"/>
              <a:t>сложная</a:t>
            </a:r>
            <a:r>
              <a:rPr dirty="0"/>
              <a:t> </a:t>
            </a:r>
            <a:r>
              <a:rPr dirty="0" err="1"/>
              <a:t>конфигурация</a:t>
            </a:r>
            <a:endParaRPr dirty="0"/>
          </a:p>
          <a:p>
            <a:r>
              <a:rPr dirty="0"/>
              <a:t>Spring Boot → </a:t>
            </a:r>
            <a:r>
              <a:rPr dirty="0" err="1"/>
              <a:t>упрощённый</a:t>
            </a:r>
            <a:r>
              <a:rPr dirty="0"/>
              <a:t> </a:t>
            </a:r>
            <a:r>
              <a:rPr dirty="0" err="1"/>
              <a:t>старт</a:t>
            </a:r>
            <a:endParaRPr dirty="0"/>
          </a:p>
          <a:p>
            <a:r>
              <a:rPr dirty="0" err="1"/>
              <a:t>Цель</a:t>
            </a:r>
            <a:r>
              <a:rPr dirty="0"/>
              <a:t>: </a:t>
            </a:r>
            <a:r>
              <a:rPr dirty="0" err="1"/>
              <a:t>быстрое</a:t>
            </a:r>
            <a:r>
              <a:rPr dirty="0"/>
              <a:t>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приложений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Maven и зависимости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Maven → управление зависимостями</a:t>
            </a:r>
          </a:p>
          <a:p>
            <a:r>
              <a:t>pom.xml → список библиотек</a:t>
            </a:r>
          </a:p>
          <a:p>
            <a:r>
              <a:t>Spring Boot Starters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Особенности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Автоконфигурация</a:t>
            </a:r>
          </a:p>
          <a:p>
            <a:r>
              <a:t>Встроенные серверы (Tomcat)</a:t>
            </a:r>
          </a:p>
          <a:p>
            <a:r>
              <a:t>Spring Initializr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Controller</a:t>
            </a:r>
          </a:p>
          <a:p>
            <a:r>
              <a:t>Service</a:t>
            </a:r>
          </a:p>
          <a:p>
            <a:r>
              <a:t>Repository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Repository &amp;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Repository Pattern</a:t>
            </a:r>
          </a:p>
          <a:p>
            <a:r>
              <a:t>JDBC → низкоуровневый доступ</a:t>
            </a:r>
          </a:p>
          <a:p>
            <a:r>
              <a:t>Spring Data JPA → удобная работа с БД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Dependency Injection / IoC</a:t>
            </a:r>
          </a:p>
          <a:p>
            <a:r>
              <a:t>Singleton</a:t>
            </a:r>
          </a:p>
          <a:p>
            <a:r>
              <a:t>Factory</a:t>
            </a:r>
          </a:p>
          <a:p>
            <a:r>
              <a:t>Proxy</a:t>
            </a:r>
          </a:p>
          <a:p>
            <a:r>
              <a:t>Template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SOA и Микросервисы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SOA → Service-Oriented Architecture</a:t>
            </a:r>
          </a:p>
          <a:p>
            <a:r>
              <a:t>От монолита → к микросервисам</a:t>
            </a:r>
          </a:p>
          <a:p>
            <a:r>
              <a:t>Spring Boot = удобный инструмент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Cloud и Eureka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Spring Cloud → интеграция</a:t>
            </a:r>
          </a:p>
          <a:p>
            <a:r>
              <a:t>Eureka → Service Discovery</a:t>
            </a:r>
          </a:p>
          <a:p>
            <a:r>
              <a:t>Балансировка нагрузки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303</Words>
  <Application>Microsoft Office PowerPoint</Application>
  <PresentationFormat>On-screen Show (4:3)</PresentationFormat>
  <Paragraphs>81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Приложение на Spring Boot</vt:lpstr>
      <vt:lpstr>Введение</vt:lpstr>
      <vt:lpstr>Maven и зависимости</vt:lpstr>
      <vt:lpstr>Особенности Spring Boot</vt:lpstr>
      <vt:lpstr>Архитектура приложения</vt:lpstr>
      <vt:lpstr>Repository &amp; Database</vt:lpstr>
      <vt:lpstr>Design Patterns</vt:lpstr>
      <vt:lpstr>SOA и Микросервисы</vt:lpstr>
      <vt:lpstr>Spring Cloud и Eureka</vt:lpstr>
      <vt:lpstr>Пример приложения (REST API)</vt:lpstr>
      <vt:lpstr>Преимущества и недостатки</vt:lpstr>
      <vt:lpstr>Реальные применения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на Spring Boot</dc:title>
  <dc:subject/>
  <dc:creator/>
  <cp:keywords/>
  <dc:description>generated using python-pptx</dc:description>
  <cp:lastModifiedBy>Bassel alshayeb</cp:lastModifiedBy>
  <cp:revision>6</cp:revision>
  <cp:lastPrinted>2025-09-23T08:39:33Z</cp:lastPrinted>
  <dcterms:created xsi:type="dcterms:W3CDTF">2013-01-27T09:14:16Z</dcterms:created>
  <dcterms:modified xsi:type="dcterms:W3CDTF">2025-09-23T08:45:58Z</dcterms:modified>
  <cp:category/>
</cp:coreProperties>
</file>