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8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3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7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6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0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2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9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7621D76-F1DD-4684-A35B-E12C05E6242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41A6647-C1DE-4C60-A646-8F87ACC9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BD62-1A0C-D0C9-B068-FC2A6795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my school life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5E22E-083E-1567-F7AC-6884442FF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1" y="2361046"/>
            <a:ext cx="4849284" cy="36369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45499-F226-14B3-B652-19C202D52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87" y="2361045"/>
            <a:ext cx="4849284" cy="36369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284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D62-5B25-056A-A932-ED0E57BF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DD0FB4-8AE5-C979-7FBD-A72057F44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98" y="1252085"/>
            <a:ext cx="4327235" cy="32454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D9BB9-ACCA-0850-3B38-C2E2D9930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2449" y="-590819"/>
            <a:ext cx="2671543" cy="47475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C8432-5E0B-1C4C-478C-6A1A79974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88138" y="2627372"/>
            <a:ext cx="2671543" cy="47475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54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89B4-17B7-B721-028A-A847FA1F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91758-70B7-EDD7-2425-69C009E4E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8" y="982736"/>
            <a:ext cx="2496618" cy="44366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81203E-4689-6EAE-136E-EFBE1F06A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1038" y="1210648"/>
            <a:ext cx="2988352" cy="39808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BEAAA-C935-9E64-7809-CFDD0279D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92" y="1314144"/>
            <a:ext cx="2984308" cy="39808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2888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B700-1727-2A68-73D0-C8CBB554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BBB569-87F9-F9EB-E373-8437F19D6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33" y="227635"/>
            <a:ext cx="4641099" cy="261061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084690-DDEC-FA0C-3DC9-36500D5F7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92" y="227635"/>
            <a:ext cx="4641098" cy="261061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8F9704-C0B6-E54F-ED98-9FE0666A3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33" y="3530600"/>
            <a:ext cx="4641100" cy="26106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960E39-837F-3FB1-8144-B1FC24E43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53" y="3530599"/>
            <a:ext cx="4641102" cy="26106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31122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Welcome to my school life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school life</dc:title>
  <dc:creator>LENOVO</dc:creator>
  <cp:lastModifiedBy>LENOVO</cp:lastModifiedBy>
  <cp:revision>1</cp:revision>
  <dcterms:created xsi:type="dcterms:W3CDTF">2022-08-02T06:34:46Z</dcterms:created>
  <dcterms:modified xsi:type="dcterms:W3CDTF">2022-08-02T07:18:50Z</dcterms:modified>
</cp:coreProperties>
</file>