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95D4-761F-4096-AD44-7F14957E4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Bäßler-IT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DCA8A-8D39-496D-B846-8DA91F662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Das IT-Unternehmen aus der  Vulkaneifel</a:t>
            </a:r>
          </a:p>
        </p:txBody>
      </p:sp>
    </p:spTree>
    <p:extLst>
      <p:ext uri="{BB962C8B-B14F-4D97-AF65-F5344CB8AC3E}">
        <p14:creationId xmlns:p14="http://schemas.microsoft.com/office/powerpoint/2010/main" val="213527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Tw Cen MT</vt:lpstr>
      <vt:lpstr>Schaltkreis</vt:lpstr>
      <vt:lpstr>Bäßler-IT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Bäßler-IT</dc:title>
  <dc:creator>Daniel Bäßler</dc:creator>
  <cp:lastModifiedBy>Daniel Bäßler</cp:lastModifiedBy>
  <cp:revision>1</cp:revision>
  <dcterms:created xsi:type="dcterms:W3CDTF">2019-09-24T20:19:19Z</dcterms:created>
  <dcterms:modified xsi:type="dcterms:W3CDTF">2019-09-24T20:21:33Z</dcterms:modified>
</cp:coreProperties>
</file>