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1C0FA-EF73-4E11-A2AE-2B1CBAF52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E6C79D-F886-4EA5-8724-1E3196BF0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36B8F-22D2-4B48-947E-5E57DD36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25D-9FE4-4564-AA16-535B664BBB2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04D02-F82F-49B6-9344-48CF4A84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96C58-85A9-4C15-856B-07A2E576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0EB-BD7F-4F23-BB5C-ACC3BEC75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1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77932-0E9B-4DE9-B483-73F4C19A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9428B-E3AA-48C4-A22A-EE7780332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32730-7F4C-492A-8D96-72EC7C41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25D-9FE4-4564-AA16-535B664BBB2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2E547-7F25-491E-930B-5C756641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71CCD-88C6-4916-83D4-A959D4B3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0EB-BD7F-4F23-BB5C-ACC3BEC75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6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41BDD8-A0E6-463D-8888-7A72EC95D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15CCF-3CAF-4193-9187-89B5781F9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4549A-C131-4AD7-9B56-1E449F8E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25D-9FE4-4564-AA16-535B664BBB2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54051-162E-42E6-AE52-5F8F6BD9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711FA-1584-46D5-8F3A-747DE295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0EB-BD7F-4F23-BB5C-ACC3BEC75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0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C5267-E19A-41A8-9394-31DB4ACD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5361D-5559-4703-BBE3-D81D13F4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D0635-18D3-40D2-93F0-9ED6E033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25D-9FE4-4564-AA16-535B664BBB2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2E3EF-794A-4C54-BC05-B222A173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8410E-9BF2-49D7-87F4-24D51E28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0EB-BD7F-4F23-BB5C-ACC3BEC75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3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5B18E-836A-4878-AC45-7E5DA822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A5FDD-7D7B-4DEE-82FD-705A892F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172FE-C81D-46E8-AC87-15EDFA1D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25D-9FE4-4564-AA16-535B664BBB2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DC905-8CA5-4686-936E-0A3B0DC7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40101-FC37-4791-9D87-3BF0A88F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0EB-BD7F-4F23-BB5C-ACC3BEC75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6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F39F8-63E2-483D-A60C-4E07B331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6A542-FDBB-420B-ABEC-FE865B76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8D859A-7E23-4C6D-99FB-AB839B916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FC69F-04B7-4158-A3CA-F514BA47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25D-9FE4-4564-AA16-535B664BBB2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752E26-4E19-4123-8D0E-624F7D9C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3F39C-7116-45AE-AE9D-926E1E13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0EB-BD7F-4F23-BB5C-ACC3BEC75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4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4CAF2-373C-4237-AC95-F1E1E02F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80293-3B67-4417-B7C4-DE9981DB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6A9EC0-4D68-4B84-B132-CC9E7D99A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F798A8-E1D6-4DC8-AC04-D099EF636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436350-4690-4561-A769-AB63CF0B5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3C2116-228A-4710-9269-DB3F00BC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25D-9FE4-4564-AA16-535B664BBB2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A48D71-ABFA-4A41-AABC-AE743E1B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EBEA6A-5F0D-476D-BFD6-73675A62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0EB-BD7F-4F23-BB5C-ACC3BEC75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B503A-DA32-4E15-84D9-901A0ACC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56C7D9-2896-41E1-A7CC-70B60EDA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25D-9FE4-4564-AA16-535B664BBB2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90DA1-72E5-4D55-B411-05EB4C99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DB97B2-D060-4E52-BC8E-31C8C547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0EB-BD7F-4F23-BB5C-ACC3BEC75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E0BAE1-8757-450A-BC52-5617B276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25D-9FE4-4564-AA16-535B664BBB2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BA54A9-9C46-4E41-AAEA-A7AF1EA6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423F73-F2BB-4377-B7AD-E58BF2AC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0EB-BD7F-4F23-BB5C-ACC3BEC75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3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36C68-28AE-4B53-8F7C-1E138482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9EBCD-69D9-499C-B5B3-096BABADF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03E48-2342-42C9-8C4E-D10FDD150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60A821-BB1F-4063-8033-06BF115F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25D-9FE4-4564-AA16-535B664BBB2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46327-7D0D-4B76-A834-B1D5C603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573B7-DBAB-4D9B-AB8F-2F107C3E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0EB-BD7F-4F23-BB5C-ACC3BEC75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9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AA1E2-7168-441D-A3C4-5D42FBF3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0A0FA4-C4FD-47AA-8CFC-33887EDDE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2A64B-92F5-4292-9170-67EEA5CC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69CB28-C5FA-4773-AB16-DBDF228B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25D-9FE4-4564-AA16-535B664BBB2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338D26-D150-4767-8C50-2E9F5C63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CE771-0DAF-4F53-B11D-AB8CBAED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90EB-BD7F-4F23-BB5C-ACC3BEC75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8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BFE31-0FDD-4E32-B0AE-CE4EF19E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D0895-2222-4E86-A615-6C09C02F8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40D32-9653-4310-B9DF-F31973A85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125D-9FE4-4564-AA16-535B664BBB2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E72B4-D088-43FC-8993-B017AE41C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0A9CC-B4A7-47F8-A9A4-758D849BC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D90EB-BD7F-4F23-BB5C-ACC3BEC75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0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9B4E398-207A-4B5A-9A3D-3F5EE73C5750}"/>
              </a:ext>
            </a:extLst>
          </p:cNvPr>
          <p:cNvGrpSpPr/>
          <p:nvPr/>
        </p:nvGrpSpPr>
        <p:grpSpPr>
          <a:xfrm>
            <a:off x="2729650" y="1136794"/>
            <a:ext cx="6710268" cy="693860"/>
            <a:chOff x="3110394" y="310670"/>
            <a:chExt cx="8626837" cy="89203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D3C41D4-DE7A-492B-9703-45A349DEE72C}"/>
                </a:ext>
              </a:extLst>
            </p:cNvPr>
            <p:cNvGrpSpPr/>
            <p:nvPr/>
          </p:nvGrpSpPr>
          <p:grpSpPr>
            <a:xfrm>
              <a:off x="3110394" y="310670"/>
              <a:ext cx="2548041" cy="892037"/>
              <a:chOff x="3307038" y="310670"/>
              <a:chExt cx="2548041" cy="892037"/>
            </a:xfrm>
          </p:grpSpPr>
          <p:pic>
            <p:nvPicPr>
              <p:cNvPr id="15" name="研究.png" descr="研究.png">
                <a:extLst>
                  <a:ext uri="{FF2B5EF4-FFF2-40B4-BE49-F238E27FC236}">
                    <a16:creationId xmlns:a16="http://schemas.microsoft.com/office/drawing/2014/main" id="{938EACEF-9723-4739-B564-52E020957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7038" y="310670"/>
                <a:ext cx="892037" cy="892037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306B235-1007-45A6-BCFE-1F0215555E9E}"/>
                  </a:ext>
                </a:extLst>
              </p:cNvPr>
              <p:cNvSpPr txBox="1"/>
              <p:nvPr/>
            </p:nvSpPr>
            <p:spPr>
              <a:xfrm>
                <a:off x="4034938" y="393181"/>
                <a:ext cx="1820141" cy="751797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ln w="6350"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传统的</a:t>
                </a:r>
                <a:endParaRPr kumimoji="1" lang="en-US" altLang="zh-CN" sz="1600" b="1" dirty="0">
                  <a:ln w="6350">
                    <a:noFill/>
                  </a:ln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zh-CN" altLang="en-US" sz="1600" b="1" dirty="0">
                    <a:ln w="6350"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生命科学范式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E546BD6-D2C5-4C70-9180-DBCC13725456}"/>
                </a:ext>
              </a:extLst>
            </p:cNvPr>
            <p:cNvGrpSpPr/>
            <p:nvPr/>
          </p:nvGrpSpPr>
          <p:grpSpPr>
            <a:xfrm>
              <a:off x="6159706" y="351840"/>
              <a:ext cx="2542910" cy="793138"/>
              <a:chOff x="6523500" y="351840"/>
              <a:chExt cx="2542910" cy="793138"/>
            </a:xfrm>
          </p:grpSpPr>
          <p:pic>
            <p:nvPicPr>
              <p:cNvPr id="13" name="大数据分析.png" descr="大数据分析.png">
                <a:extLst>
                  <a:ext uri="{FF2B5EF4-FFF2-40B4-BE49-F238E27FC236}">
                    <a16:creationId xmlns:a16="http://schemas.microsoft.com/office/drawing/2014/main" id="{432582F9-18FB-4EAE-9DC4-923F6B576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3500" y="351840"/>
                <a:ext cx="744120" cy="74412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BF6E48-FF55-4597-8890-63C3719C967F}"/>
                  </a:ext>
                </a:extLst>
              </p:cNvPr>
              <p:cNvSpPr txBox="1"/>
              <p:nvPr/>
            </p:nvSpPr>
            <p:spPr>
              <a:xfrm>
                <a:off x="7246269" y="393182"/>
                <a:ext cx="1820141" cy="751796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ln w="6350"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数据驱动的</a:t>
                </a:r>
                <a:endParaRPr kumimoji="1" lang="en-US" altLang="zh-CN" sz="1600" b="1" dirty="0">
                  <a:ln w="6350">
                    <a:noFill/>
                  </a:ln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zh-CN" altLang="en-US" sz="1600" b="1" dirty="0">
                    <a:ln w="6350"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生命科学范式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71DB80B-7FC4-4030-8737-0D7C05BA41A8}"/>
                </a:ext>
              </a:extLst>
            </p:cNvPr>
            <p:cNvGrpSpPr/>
            <p:nvPr/>
          </p:nvGrpSpPr>
          <p:grpSpPr>
            <a:xfrm>
              <a:off x="9159694" y="310670"/>
              <a:ext cx="2577537" cy="892037"/>
              <a:chOff x="9641476" y="310670"/>
              <a:chExt cx="2577537" cy="892037"/>
            </a:xfrm>
          </p:grpSpPr>
          <p:pic>
            <p:nvPicPr>
              <p:cNvPr id="11" name="人工智能.png" descr="人工智能.png">
                <a:extLst>
                  <a:ext uri="{FF2B5EF4-FFF2-40B4-BE49-F238E27FC236}">
                    <a16:creationId xmlns:a16="http://schemas.microsoft.com/office/drawing/2014/main" id="{873E55AA-6F07-4A33-8D0E-9A0C20828E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1476" y="310670"/>
                <a:ext cx="892037" cy="892037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A9580E0-3BB7-4F69-93A5-DB9EE156C3E0}"/>
                  </a:ext>
                </a:extLst>
              </p:cNvPr>
              <p:cNvSpPr txBox="1"/>
              <p:nvPr/>
            </p:nvSpPr>
            <p:spPr>
              <a:xfrm>
                <a:off x="10398872" y="422899"/>
                <a:ext cx="1820141" cy="751796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ln w="6350"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AI</a:t>
                </a:r>
                <a:r>
                  <a:rPr kumimoji="1" lang="zh-CN" altLang="en-US" sz="1600" b="1" dirty="0">
                    <a:ln w="6350"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赋能的</a:t>
                </a:r>
                <a:endParaRPr kumimoji="1" lang="en-US" altLang="zh-CN" sz="1600" b="1" dirty="0">
                  <a:ln w="6350">
                    <a:noFill/>
                  </a:ln>
                  <a:solidFill>
                    <a:schemeClr val="accent5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zh-CN" altLang="en-US" sz="1600" b="1" dirty="0">
                    <a:ln w="6350"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生命科学范式</a:t>
                </a:r>
              </a:p>
            </p:txBody>
          </p:sp>
        </p:grpSp>
        <p:sp>
          <p:nvSpPr>
            <p:cNvPr id="9" name="箭头">
              <a:extLst>
                <a:ext uri="{FF2B5EF4-FFF2-40B4-BE49-F238E27FC236}">
                  <a16:creationId xmlns:a16="http://schemas.microsoft.com/office/drawing/2014/main" id="{CD7B0118-C833-44BC-BC80-DF438B28CDDD}"/>
                </a:ext>
              </a:extLst>
            </p:cNvPr>
            <p:cNvSpPr/>
            <p:nvPr/>
          </p:nvSpPr>
          <p:spPr>
            <a:xfrm>
              <a:off x="5629804" y="469147"/>
              <a:ext cx="398152" cy="495592"/>
            </a:xfrm>
            <a:prstGeom prst="rightArrow">
              <a:avLst>
                <a:gd name="adj1" fmla="val 37612"/>
                <a:gd name="adj2" fmla="val 40708"/>
              </a:avLst>
            </a:prstGeom>
            <a:solidFill>
              <a:srgbClr val="C00000">
                <a:alpha val="78824"/>
              </a:srgb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endParaRPr sz="2400" dirty="0"/>
            </a:p>
          </p:txBody>
        </p:sp>
        <p:sp>
          <p:nvSpPr>
            <p:cNvPr id="10" name="箭头">
              <a:extLst>
                <a:ext uri="{FF2B5EF4-FFF2-40B4-BE49-F238E27FC236}">
                  <a16:creationId xmlns:a16="http://schemas.microsoft.com/office/drawing/2014/main" id="{21B865B6-AF9F-4159-A0FC-742A99D3A89E}"/>
                </a:ext>
              </a:extLst>
            </p:cNvPr>
            <p:cNvSpPr/>
            <p:nvPr/>
          </p:nvSpPr>
          <p:spPr>
            <a:xfrm>
              <a:off x="8684842" y="469147"/>
              <a:ext cx="398152" cy="495592"/>
            </a:xfrm>
            <a:prstGeom prst="rightArrow">
              <a:avLst>
                <a:gd name="adj1" fmla="val 37612"/>
                <a:gd name="adj2" fmla="val 40708"/>
              </a:avLst>
            </a:prstGeom>
            <a:solidFill>
              <a:srgbClr val="C00000">
                <a:alpha val="78824"/>
              </a:srgb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/>
              <a:endParaRPr sz="2400" dirty="0">
                <a:solidFill>
                  <a:srgbClr val="FFFFFF"/>
                </a:solidFill>
                <a:latin typeface="Avenir Next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24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1D302B8-BF8E-4298-84DB-DCB09F187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46" y="2322794"/>
            <a:ext cx="6001947" cy="400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2.jpg" descr="22.jpg">
            <a:extLst>
              <a:ext uri="{FF2B5EF4-FFF2-40B4-BE49-F238E27FC236}">
                <a16:creationId xmlns:a16="http://schemas.microsoft.com/office/drawing/2014/main" id="{89EAF4C3-7CFF-41BB-AC78-55A7B4CA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7532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5FE6BD-939F-408C-BD10-26B672242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6212"/>
            <a:ext cx="97536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6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435213-A010-40FC-8B6F-28DA9D3FA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1261872"/>
            <a:ext cx="7351776" cy="47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0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A883DE-3DEC-4143-93E9-4C6EB2207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7" b="5957"/>
          <a:stretch/>
        </p:blipFill>
        <p:spPr>
          <a:xfrm>
            <a:off x="2438400" y="970788"/>
            <a:ext cx="7315200" cy="43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F5E8A83-A1B2-4784-8028-EA9DA0EE6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60" y="1359408"/>
            <a:ext cx="6574536" cy="43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6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Avenir Next Regular</vt:lpstr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 bai</dc:creator>
  <cp:lastModifiedBy>zp bai</cp:lastModifiedBy>
  <cp:revision>6</cp:revision>
  <dcterms:created xsi:type="dcterms:W3CDTF">2025-09-03T14:28:45Z</dcterms:created>
  <dcterms:modified xsi:type="dcterms:W3CDTF">2025-09-03T14:50:27Z</dcterms:modified>
</cp:coreProperties>
</file>